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58" r:id="rId5"/>
    <p:sldId id="259" r:id="rId6"/>
    <p:sldId id="260" r:id="rId8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手机屏幕的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38" y="157971"/>
            <a:ext cx="10485485" cy="63061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74339" y="157971"/>
            <a:ext cx="10485484" cy="630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453" y="171375"/>
            <a:ext cx="138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演示布局视口</a:t>
            </a:r>
            <a:endParaRPr lang="zh-CN" altLang="en-US" sz="1400" b="1"/>
          </a:p>
        </p:txBody>
      </p:sp>
      <p:pic>
        <p:nvPicPr>
          <p:cNvPr id="9" name="图片 8" descr="黑色的电子设备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152"/>
            <a:ext cx="1686172" cy="23593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41145" y="888365"/>
            <a:ext cx="9842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06" y="98293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" y="181155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1298774" y="2781593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298774" y="2965359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60339" y="2803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345px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237337" y="151216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根字体：</a:t>
            </a:r>
            <a:r>
              <a:rPr lang="en-US" altLang="zh-CN" b="1" dirty="0"/>
              <a:t>100px</a:t>
            </a:r>
            <a:endParaRPr lang="zh-CN" altLang="en-US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171927" y="2499033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760068" y="233381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/>
          <p:cNvSpPr/>
          <p:nvPr/>
        </p:nvSpPr>
        <p:spPr>
          <a:xfrm>
            <a:off x="4973032" y="210243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962832" y="2404665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52052" y="184969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793728" y="169682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/>
          <p:cNvSpPr txBox="1"/>
          <p:nvPr/>
        </p:nvSpPr>
        <p:spPr>
          <a:xfrm>
            <a:off x="4921927" y="26696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  <a:endParaRPr lang="zh-CN" altLang="en-US" sz="2400" b="1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83736" y="4062249"/>
            <a:ext cx="49665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核心过程：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/>
              <a:t>1.</a:t>
            </a:r>
            <a:r>
              <a:rPr lang="zh-CN" altLang="en-US" sz="1600" b="1" dirty="0"/>
              <a:t>根字体</a:t>
            </a:r>
            <a:r>
              <a:rPr lang="en-US" altLang="zh-CN" sz="1600" b="1" dirty="0"/>
              <a:t> = ( </a:t>
            </a:r>
            <a:r>
              <a:rPr lang="zh-CN" altLang="en-US" sz="1600" b="1" dirty="0"/>
              <a:t>设备横向独立像素值 * </a:t>
            </a:r>
            <a:r>
              <a:rPr lang="en-US" altLang="zh-CN" sz="1600" b="1" dirty="0"/>
              <a:t>100 )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 / </a:t>
            </a:r>
            <a:r>
              <a:rPr lang="zh-CN" altLang="en-US" sz="1600" b="1" dirty="0"/>
              <a:t>设计稿宽度</a:t>
            </a:r>
            <a:endParaRPr lang="en-US" altLang="zh-CN" sz="1600" b="1" dirty="0"/>
          </a:p>
          <a:p>
            <a:r>
              <a:rPr lang="en-US" altLang="zh-CN" sz="1600" b="1" dirty="0"/>
              <a:t>2.</a:t>
            </a:r>
            <a:r>
              <a:rPr lang="zh-CN" altLang="en-US" sz="1600" b="1" dirty="0"/>
              <a:t>编写样式时：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直接以</a:t>
            </a:r>
            <a:r>
              <a:rPr lang="en-US" altLang="zh-CN" sz="1600" b="1" dirty="0"/>
              <a:t>rem</a:t>
            </a:r>
            <a:r>
              <a:rPr lang="zh-CN" altLang="en-US" sz="1600" b="1" dirty="0"/>
              <a:t>为单位。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值为：设计值 </a:t>
            </a:r>
            <a:r>
              <a:rPr lang="en-US" altLang="zh-CN" sz="1600" b="1" dirty="0"/>
              <a:t>/ 100</a:t>
            </a:r>
            <a:endParaRPr lang="en-US" altLang="zh-CN" sz="1600" b="1" dirty="0"/>
          </a:p>
          <a:p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237337" y="1142828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8129" y="609989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根字体：</a:t>
            </a:r>
            <a:r>
              <a:rPr lang="en-US" altLang="zh-CN" b="1" dirty="0"/>
              <a:t>110.4px</a:t>
            </a:r>
            <a:endParaRPr lang="zh-CN" altLang="en-US" b="1" dirty="0">
              <a:highlight>
                <a:srgbClr val="00FF00"/>
              </a:highligh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635" y="2738755"/>
            <a:ext cx="97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3.45rem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626710" y="3221596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3.45rem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5414645" y="4191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79820" y="681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657786" y="2182950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380.88px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4" y="823790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6" y="1745180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773130" y="2715218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73130" y="2898984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37713" y="2715218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687774" y="1375848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根字体：</a:t>
            </a:r>
            <a:r>
              <a:rPr lang="en-US" altLang="zh-CN" b="1" dirty="0"/>
              <a:t>37.5px</a:t>
            </a:r>
            <a:endParaRPr lang="zh-CN" altLang="en-US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46283" y="2432658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57953" y="2263381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375px</a:t>
            </a:r>
            <a:endParaRPr lang="zh-CN" altLang="en-US" sz="16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299615" y="503106"/>
            <a:ext cx="17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根字体：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67095" y="1985743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150415" y="2230314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26660" y="1690545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16455" y="1510318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/>
          <p:cNvSpPr txBox="1"/>
          <p:nvPr/>
        </p:nvSpPr>
        <p:spPr>
          <a:xfrm>
            <a:off x="4162029" y="85149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  <a:endParaRPr lang="zh-CN" altLang="en-US" sz="24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08124" y="3540981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核心过程：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/>
              <a:t>1. </a:t>
            </a:r>
            <a:r>
              <a:rPr lang="zh-CN" altLang="en-US" sz="1600" b="1" dirty="0"/>
              <a:t>根字体</a:t>
            </a:r>
            <a:r>
              <a:rPr lang="en-US" altLang="zh-CN" sz="1600" b="1" dirty="0"/>
              <a:t> = </a:t>
            </a:r>
            <a:r>
              <a:rPr lang="zh-CN" altLang="en-US" sz="1600" b="1" dirty="0"/>
              <a:t>设备横向独立像素值 </a:t>
            </a:r>
            <a:r>
              <a:rPr lang="en-US" altLang="zh-CN" sz="1600" b="1" dirty="0"/>
              <a:t>/ 10</a:t>
            </a:r>
            <a:endParaRPr lang="en-US" altLang="zh-CN" sz="1600" b="1" dirty="0"/>
          </a:p>
          <a:p>
            <a:r>
              <a:rPr lang="en-US" altLang="zh-CN" sz="1600" b="1" dirty="0"/>
              <a:t>2.</a:t>
            </a:r>
            <a:r>
              <a:rPr lang="zh-CN" altLang="en-US" sz="1600" b="1" dirty="0"/>
              <a:t>编写样式时：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直接以</a:t>
            </a:r>
            <a:r>
              <a:rPr lang="en-US" altLang="zh-CN" sz="1600" b="1" dirty="0"/>
              <a:t>rem</a:t>
            </a:r>
            <a:r>
              <a:rPr lang="zh-CN" altLang="en-US" sz="1600" b="1" dirty="0"/>
              <a:t>为单位。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值为：设计值 </a:t>
            </a:r>
            <a:r>
              <a:rPr lang="en-US" altLang="zh-CN" sz="1600" b="1" dirty="0"/>
              <a:t>/ (</a:t>
            </a:r>
            <a:r>
              <a:rPr lang="zh-CN" altLang="en-US" sz="1600" b="1" dirty="0"/>
              <a:t>设计稿宽度 </a:t>
            </a:r>
            <a:r>
              <a:rPr lang="en-US" altLang="zh-CN" sz="1600" b="1" dirty="0"/>
              <a:t>/ 10)</a:t>
            </a:r>
            <a:endParaRPr lang="en-US" altLang="zh-CN" sz="1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64922" y="1006516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0474" y="3854548"/>
            <a:ext cx="85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9.2rem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23353" y="5031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41.4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37713" y="3854548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92.rem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36065" y="0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  <a:endParaRPr lang="zh-CN" altLang="en-US" sz="24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69426" y="628803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/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1546" y="1351955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345px</a:t>
            </a:r>
            <a:endParaRPr lang="zh-CN" altLang="en-US" sz="1600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/>
          <p:cNvSpPr/>
          <p:nvPr/>
        </p:nvSpPr>
        <p:spPr>
          <a:xfrm>
            <a:off x="6913241" y="698500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913241" y="585074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74828" y="276485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/>
          <p:cNvSpPr/>
          <p:nvPr/>
        </p:nvSpPr>
        <p:spPr>
          <a:xfrm>
            <a:off x="7236543" y="1024070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182887" y="1242999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334850" y="1056565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9596648" y="1024070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265515" y="1740163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901447" y="165822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814786" y="140219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0288316" y="165114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196180" y="139511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/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713778" y="710806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95767" y="69707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15.5622047244092,&quot;width&quot;:2655.388976377952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WPS 演示</Application>
  <PresentationFormat>自定义</PresentationFormat>
  <Paragraphs>88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85248</cp:lastModifiedBy>
  <cp:revision>95</cp:revision>
  <dcterms:created xsi:type="dcterms:W3CDTF">2020-06-05T22:28:00Z</dcterms:created>
  <dcterms:modified xsi:type="dcterms:W3CDTF">2021-09-18T17:14:43Z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2052-10.1.0.7662</vt:lpwstr>
  </property>
  <property fmtid="{D5CDD505-2E9C-101B-9397-08002B2CF9AE}" pid="3" name="KSORubyTemplateID">
    <vt:lpwstr>13</vt:lpwstr>
  </property>
</Properties>
</file>