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8873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88E76-1E8A-4E49-96FA-0F7784C8199A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30225" y="1143000"/>
            <a:ext cx="5797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DBB30-D871-453A-A062-5B8B4A4261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DBB30-D871-453A-A062-5B8B4A42612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DBB30-D871-453A-A062-5B8B4A42612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916" y="1122363"/>
            <a:ext cx="966549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0916" y="3602038"/>
            <a:ext cx="96654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2492" y="365125"/>
            <a:ext cx="277882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6003" y="365125"/>
            <a:ext cx="8175397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91" y="1709739"/>
            <a:ext cx="1111531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291" y="4589464"/>
            <a:ext cx="111153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6004" y="1825625"/>
            <a:ext cx="547711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4208" y="1825625"/>
            <a:ext cx="547711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2" y="365126"/>
            <a:ext cx="1111531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683" y="1681163"/>
            <a:ext cx="545194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7683" y="2505075"/>
            <a:ext cx="545194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4208" y="1681163"/>
            <a:ext cx="547879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4208" y="2505075"/>
            <a:ext cx="547879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3" y="457200"/>
            <a:ext cx="41564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8792" y="987426"/>
            <a:ext cx="65242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683" y="2057400"/>
            <a:ext cx="41564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3" y="457200"/>
            <a:ext cx="41564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78792" y="987426"/>
            <a:ext cx="65242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683" y="2057400"/>
            <a:ext cx="41564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6004" y="365126"/>
            <a:ext cx="111153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004" y="1825625"/>
            <a:ext cx="11115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6004" y="6356351"/>
            <a:ext cx="2899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44919-0BBC-495A-B16F-388A477966CA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8927" y="6356351"/>
            <a:ext cx="4349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1673" y="6356351"/>
            <a:ext cx="2899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手机屏幕的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38" y="157971"/>
            <a:ext cx="10485485" cy="630614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74339" y="157971"/>
            <a:ext cx="10485484" cy="6306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0453" y="171375"/>
            <a:ext cx="138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演示布局视口</a:t>
            </a:r>
          </a:p>
        </p:txBody>
      </p:sp>
      <p:pic>
        <p:nvPicPr>
          <p:cNvPr id="9" name="图片 8" descr="黑色的电子设备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152"/>
            <a:ext cx="1686172" cy="235938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41145" y="888365"/>
            <a:ext cx="98425" cy="75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的屏幕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306" y="982936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90" y="1811555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 17"/>
          <p:cNvSpPr/>
          <p:nvPr/>
        </p:nvSpPr>
        <p:spPr>
          <a:xfrm>
            <a:off x="1298774" y="2781593"/>
            <a:ext cx="1549553" cy="82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298774" y="2965359"/>
            <a:ext cx="154955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60339" y="2803143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345px</a:t>
            </a:r>
            <a:endParaRPr lang="zh-CN" altLang="en-US" sz="16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1237337" y="1512160"/>
            <a:ext cx="168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根字体：</a:t>
            </a:r>
            <a:r>
              <a:rPr lang="en-US" altLang="zh-CN" b="1" dirty="0"/>
              <a:t>100px</a:t>
            </a:r>
            <a:endParaRPr lang="zh-CN" altLang="en-US" b="1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1171927" y="2499033"/>
            <a:ext cx="180671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760068" y="2333814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375px</a:t>
            </a:r>
            <a:endParaRPr lang="zh-CN" altLang="en-US" sz="1600" b="1"/>
          </a:p>
        </p:txBody>
      </p:sp>
      <p:sp>
        <p:nvSpPr>
          <p:cNvPr id="41" name="矩形 40"/>
          <p:cNvSpPr/>
          <p:nvPr/>
        </p:nvSpPr>
        <p:spPr>
          <a:xfrm>
            <a:off x="4973032" y="2102439"/>
            <a:ext cx="2220298" cy="1220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4962832" y="2404665"/>
            <a:ext cx="2220298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852052" y="1849691"/>
            <a:ext cx="246225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793728" y="1696826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414px</a:t>
            </a:r>
            <a:endParaRPr lang="zh-CN" altLang="en-US" sz="1600" b="1"/>
          </a:p>
        </p:txBody>
      </p:sp>
      <p:sp>
        <p:nvSpPr>
          <p:cNvPr id="59" name="文本框 58"/>
          <p:cNvSpPr txBox="1"/>
          <p:nvPr/>
        </p:nvSpPr>
        <p:spPr>
          <a:xfrm>
            <a:off x="4921927" y="266962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iPhone6-Plus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-87509" y="-41399"/>
            <a:ext cx="39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方案一（淘宝、百度方案）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783736" y="4062249"/>
            <a:ext cx="496653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核心过程：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sz="1600" b="1" dirty="0"/>
              <a:t>1.</a:t>
            </a:r>
            <a:r>
              <a:rPr lang="zh-CN" altLang="en-US" sz="1600" b="1" dirty="0"/>
              <a:t>根字体</a:t>
            </a:r>
            <a:r>
              <a:rPr lang="en-US" altLang="zh-CN" sz="1600" b="1" dirty="0"/>
              <a:t> = ( </a:t>
            </a:r>
            <a:r>
              <a:rPr lang="zh-CN" altLang="en-US" sz="1600" b="1" dirty="0"/>
              <a:t>设备横向独立像素值 * </a:t>
            </a:r>
            <a:r>
              <a:rPr lang="en-US" altLang="zh-CN" sz="1600" b="1" dirty="0"/>
              <a:t>100 )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 / </a:t>
            </a:r>
            <a:r>
              <a:rPr lang="zh-CN" altLang="en-US" sz="1600" b="1" dirty="0"/>
              <a:t>设计稿宽度</a:t>
            </a:r>
            <a:endParaRPr lang="en-US" altLang="zh-CN" sz="1600" b="1" dirty="0"/>
          </a:p>
          <a:p>
            <a:r>
              <a:rPr lang="en-US" altLang="zh-CN" sz="1600" b="1" dirty="0"/>
              <a:t>2.</a:t>
            </a:r>
            <a:r>
              <a:rPr lang="zh-CN" altLang="en-US" sz="1600" b="1" dirty="0"/>
              <a:t>编写样式时：</a:t>
            </a:r>
            <a:endParaRPr lang="en-US" altLang="zh-CN" sz="1600" b="1" dirty="0"/>
          </a:p>
          <a:p>
            <a:r>
              <a:rPr lang="en-US" altLang="zh-CN" sz="1600" b="1" dirty="0"/>
              <a:t>	</a:t>
            </a:r>
            <a:r>
              <a:rPr lang="zh-CN" altLang="en-US" sz="1600" b="1" dirty="0"/>
              <a:t>直接以</a:t>
            </a:r>
            <a:r>
              <a:rPr lang="en-US" altLang="zh-CN" sz="1600" b="1" dirty="0"/>
              <a:t>rem</a:t>
            </a:r>
            <a:r>
              <a:rPr lang="zh-CN" altLang="en-US" sz="1600" b="1" dirty="0"/>
              <a:t>为单位。</a:t>
            </a:r>
            <a:endParaRPr lang="en-US" altLang="zh-CN" sz="1600" b="1" dirty="0"/>
          </a:p>
          <a:p>
            <a:r>
              <a:rPr lang="en-US" altLang="zh-CN" sz="1600" b="1" dirty="0"/>
              <a:t>	</a:t>
            </a:r>
            <a:r>
              <a:rPr lang="zh-CN" altLang="en-US" sz="1600" b="1" dirty="0"/>
              <a:t>值为：设计值 </a:t>
            </a:r>
            <a:r>
              <a:rPr lang="en-US" altLang="zh-CN" sz="1600" b="1" dirty="0"/>
              <a:t>/ 100</a:t>
            </a:r>
          </a:p>
          <a:p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1237337" y="1142828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38129" y="609989"/>
            <a:ext cx="18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根字体：</a:t>
            </a:r>
            <a:r>
              <a:rPr lang="en-US" altLang="zh-CN" b="1" dirty="0"/>
              <a:t>110.4px</a:t>
            </a:r>
            <a:endParaRPr lang="zh-CN" altLang="en-US" b="1" dirty="0">
              <a:highlight>
                <a:srgbClr val="00FF00"/>
              </a:highligh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88635" y="2738755"/>
            <a:ext cx="97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3.45rem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26710" y="3221596"/>
            <a:ext cx="97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3.45rem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414645" y="41910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179820" y="6819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2147DD-8E22-4BF3-8F72-59D2B032C657}"/>
              </a:ext>
            </a:extLst>
          </p:cNvPr>
          <p:cNvSpPr txBox="1"/>
          <p:nvPr/>
        </p:nvSpPr>
        <p:spPr>
          <a:xfrm>
            <a:off x="5657786" y="2182950"/>
            <a:ext cx="104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380.88px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的屏幕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914" y="823790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6" y="1745180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 17"/>
          <p:cNvSpPr/>
          <p:nvPr/>
        </p:nvSpPr>
        <p:spPr>
          <a:xfrm>
            <a:off x="773130" y="2715218"/>
            <a:ext cx="1549553" cy="82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73130" y="2898984"/>
            <a:ext cx="154955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237713" y="2715218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345px</a:t>
            </a:r>
            <a:endParaRPr lang="zh-CN" altLang="en-US" sz="1600" b="1"/>
          </a:p>
        </p:txBody>
      </p:sp>
      <p:sp>
        <p:nvSpPr>
          <p:cNvPr id="32" name="文本框 31"/>
          <p:cNvSpPr txBox="1"/>
          <p:nvPr/>
        </p:nvSpPr>
        <p:spPr>
          <a:xfrm>
            <a:off x="687774" y="1375848"/>
            <a:ext cx="174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根字体：</a:t>
            </a:r>
            <a:r>
              <a:rPr lang="en-US" altLang="zh-CN" b="1" dirty="0"/>
              <a:t>37.5px</a:t>
            </a:r>
            <a:endParaRPr lang="zh-CN" altLang="en-US" b="1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46283" y="2432658"/>
            <a:ext cx="180671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257953" y="2263381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375px</a:t>
            </a:r>
            <a:endParaRPr lang="zh-CN" altLang="en-US" sz="16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4299615" y="503106"/>
            <a:ext cx="177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根字体：</a:t>
            </a:r>
            <a:endParaRPr lang="zh-CN" altLang="en-US" b="1">
              <a:highlight>
                <a:srgbClr val="00FF00"/>
              </a:highligh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167095" y="1985743"/>
            <a:ext cx="2220298" cy="1220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4150415" y="2230314"/>
            <a:ext cx="2220298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026660" y="1690545"/>
            <a:ext cx="246225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916455" y="1510318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414px</a:t>
            </a:r>
            <a:endParaRPr lang="zh-CN" altLang="en-US" sz="1600" b="1"/>
          </a:p>
        </p:txBody>
      </p:sp>
      <p:sp>
        <p:nvSpPr>
          <p:cNvPr id="59" name="文本框 58"/>
          <p:cNvSpPr txBox="1"/>
          <p:nvPr/>
        </p:nvSpPr>
        <p:spPr>
          <a:xfrm>
            <a:off x="4162029" y="85149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iPhone6-Plus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-90737" y="-44188"/>
            <a:ext cx="444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方案二（搜狐、唯品会方案）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708124" y="3540981"/>
            <a:ext cx="369763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核心过程：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sz="1600" b="1" dirty="0"/>
              <a:t>1. </a:t>
            </a:r>
            <a:r>
              <a:rPr lang="zh-CN" altLang="en-US" sz="1600" b="1" dirty="0"/>
              <a:t>根字体</a:t>
            </a:r>
            <a:r>
              <a:rPr lang="en-US" altLang="zh-CN" sz="1600" b="1" dirty="0"/>
              <a:t> = </a:t>
            </a:r>
            <a:r>
              <a:rPr lang="zh-CN" altLang="en-US" sz="1600" b="1" dirty="0"/>
              <a:t>设备横向独立像素值 </a:t>
            </a:r>
            <a:r>
              <a:rPr lang="en-US" altLang="zh-CN" sz="1600" b="1" dirty="0"/>
              <a:t>/ 10</a:t>
            </a:r>
          </a:p>
          <a:p>
            <a:r>
              <a:rPr lang="en-US" altLang="zh-CN" sz="1600" b="1" dirty="0"/>
              <a:t>2.</a:t>
            </a:r>
            <a:r>
              <a:rPr lang="zh-CN" altLang="en-US" sz="1600" b="1" dirty="0"/>
              <a:t>编写样式时：</a:t>
            </a:r>
            <a:endParaRPr lang="en-US" altLang="zh-CN" sz="1600" b="1" dirty="0"/>
          </a:p>
          <a:p>
            <a:r>
              <a:rPr lang="en-US" altLang="zh-CN" sz="1600" b="1" dirty="0"/>
              <a:t>	</a:t>
            </a:r>
            <a:r>
              <a:rPr lang="zh-CN" altLang="en-US" sz="1600" b="1" dirty="0"/>
              <a:t>直接以</a:t>
            </a:r>
            <a:r>
              <a:rPr lang="en-US" altLang="zh-CN" sz="1600" b="1" dirty="0"/>
              <a:t>rem</a:t>
            </a:r>
            <a:r>
              <a:rPr lang="zh-CN" altLang="en-US" sz="1600" b="1" dirty="0"/>
              <a:t>为单位。</a:t>
            </a:r>
            <a:endParaRPr lang="en-US" altLang="zh-CN" sz="1600" b="1" dirty="0"/>
          </a:p>
          <a:p>
            <a:r>
              <a:rPr lang="en-US" altLang="zh-CN" sz="1600" b="1" dirty="0"/>
              <a:t>	</a:t>
            </a:r>
            <a:r>
              <a:rPr lang="zh-CN" altLang="en-US" sz="1600" b="1" dirty="0"/>
              <a:t>值为：设计值 </a:t>
            </a:r>
            <a:r>
              <a:rPr lang="en-US" altLang="zh-CN" sz="1600" b="1" dirty="0"/>
              <a:t>/ (</a:t>
            </a:r>
            <a:r>
              <a:rPr lang="zh-CN" altLang="en-US" sz="1600" b="1" dirty="0"/>
              <a:t>设计稿宽度 </a:t>
            </a:r>
            <a:r>
              <a:rPr lang="en-US" altLang="zh-CN" sz="1600" b="1" dirty="0"/>
              <a:t>/ 10)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4922" y="1006516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36197E-6C90-4C24-802C-D80735956D51}"/>
              </a:ext>
            </a:extLst>
          </p:cNvPr>
          <p:cNvSpPr txBox="1"/>
          <p:nvPr/>
        </p:nvSpPr>
        <p:spPr>
          <a:xfrm>
            <a:off x="4670474" y="3854548"/>
            <a:ext cx="85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9.2rem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7D63DD-975B-4071-BAC6-BB821F63635D}"/>
              </a:ext>
            </a:extLst>
          </p:cNvPr>
          <p:cNvSpPr txBox="1"/>
          <p:nvPr/>
        </p:nvSpPr>
        <p:spPr>
          <a:xfrm>
            <a:off x="5323353" y="5031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41.4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4D06C8-911B-4343-BDFE-9B2BABDB3245}"/>
              </a:ext>
            </a:extLst>
          </p:cNvPr>
          <p:cNvSpPr txBox="1"/>
          <p:nvPr/>
        </p:nvSpPr>
        <p:spPr>
          <a:xfrm>
            <a:off x="1237713" y="3854548"/>
            <a:ext cx="85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92.rem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/>
          <p:cNvSpPr txBox="1"/>
          <p:nvPr/>
        </p:nvSpPr>
        <p:spPr>
          <a:xfrm>
            <a:off x="36065" y="0"/>
            <a:ext cx="39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设计稿</a:t>
            </a:r>
          </a:p>
        </p:txBody>
      </p:sp>
      <p:sp>
        <p:nvSpPr>
          <p:cNvPr id="2" name="矩形 1"/>
          <p:cNvSpPr/>
          <p:nvPr/>
        </p:nvSpPr>
        <p:spPr>
          <a:xfrm>
            <a:off x="1607623" y="1024070"/>
            <a:ext cx="3323600" cy="55849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607623" y="910643"/>
            <a:ext cx="332360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869426" y="628803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375px</a:t>
            </a:r>
            <a:endParaRPr lang="zh-CN" altLang="en-US" sz="1600" b="1"/>
          </a:p>
        </p:txBody>
      </p:sp>
      <p:sp>
        <p:nvSpPr>
          <p:cNvPr id="9" name="矩形 8"/>
          <p:cNvSpPr/>
          <p:nvPr/>
        </p:nvSpPr>
        <p:spPr>
          <a:xfrm>
            <a:off x="1864970" y="1302303"/>
            <a:ext cx="2759626" cy="1435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877013" y="1521232"/>
            <a:ext cx="274758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51546" y="1351955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345px</a:t>
            </a:r>
            <a:endParaRPr lang="zh-CN" altLang="en-US" sz="1600" b="1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290774" y="1302303"/>
            <a:ext cx="0" cy="143558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970239" y="1890030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150px</a:t>
            </a:r>
            <a:endParaRPr lang="zh-CN" altLang="en-US" sz="1600" b="1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595573" y="1936453"/>
            <a:ext cx="28144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508913" y="1680432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610115" y="1929373"/>
            <a:ext cx="28144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521944" y="1679198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sp>
        <p:nvSpPr>
          <p:cNvPr id="40" name="矩形 39"/>
          <p:cNvSpPr/>
          <p:nvPr/>
        </p:nvSpPr>
        <p:spPr>
          <a:xfrm>
            <a:off x="6913241" y="698500"/>
            <a:ext cx="3680142" cy="59702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6913241" y="585074"/>
            <a:ext cx="368014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374828" y="276485"/>
            <a:ext cx="779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750px</a:t>
            </a:r>
            <a:endParaRPr lang="zh-CN" altLang="en-US" sz="1600" b="1"/>
          </a:p>
        </p:txBody>
      </p:sp>
      <p:sp>
        <p:nvSpPr>
          <p:cNvPr id="47" name="矩形 46"/>
          <p:cNvSpPr/>
          <p:nvPr/>
        </p:nvSpPr>
        <p:spPr>
          <a:xfrm>
            <a:off x="7236543" y="1024070"/>
            <a:ext cx="3055667" cy="1534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7182887" y="1242999"/>
            <a:ext cx="3042332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8334850" y="1056565"/>
            <a:ext cx="93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690px</a:t>
            </a:r>
            <a:endParaRPr lang="zh-CN" altLang="en-US" sz="1600" b="1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9596648" y="1024070"/>
            <a:ext cx="0" cy="1534622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9265515" y="1740163"/>
            <a:ext cx="93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300px</a:t>
            </a:r>
            <a:endParaRPr lang="zh-CN" altLang="en-US" sz="1600" b="1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6901447" y="1658220"/>
            <a:ext cx="31163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6814786" y="1402199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  <p:cxnSp>
        <p:nvCxnSpPr>
          <p:cNvPr id="74" name="直接箭头连接符 73"/>
          <p:cNvCxnSpPr/>
          <p:nvPr/>
        </p:nvCxnSpPr>
        <p:spPr>
          <a:xfrm>
            <a:off x="10288316" y="1651140"/>
            <a:ext cx="31163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0196180" y="1395119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  <p:sp>
        <p:nvSpPr>
          <p:cNvPr id="3" name="文本框 2"/>
          <p:cNvSpPr txBox="1"/>
          <p:nvPr/>
        </p:nvSpPr>
        <p:spPr>
          <a:xfrm>
            <a:off x="3183637" y="1024687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215677" y="1008990"/>
            <a:ext cx="5556" cy="30839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8713778" y="710806"/>
            <a:ext cx="0" cy="31326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695767" y="697079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15.5622047244092,&quot;width&quot;:2655.3889763779525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</TotalTime>
  <Words>169</Words>
  <Application>Microsoft Office PowerPoint</Application>
  <PresentationFormat>自定义</PresentationFormat>
  <Paragraphs>50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天禹 张</dc:creator>
  <cp:lastModifiedBy>luodianlei7@163.com</cp:lastModifiedBy>
  <cp:revision>94</cp:revision>
  <dcterms:created xsi:type="dcterms:W3CDTF">2020-06-05T22:28:00Z</dcterms:created>
  <dcterms:modified xsi:type="dcterms:W3CDTF">2021-04-06T07:21:32Z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