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2BAA-1AAB-4996-B28F-D96060A52D7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6118-22EF-4B97-A1CE-F397397353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55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71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2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2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5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864968"/>
            <a:ext cx="548700" cy="8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BEF2"/>
                </a:solidFill>
              </a:rPr>
              <a:pPr/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17258" y="110967"/>
            <a:ext cx="548700" cy="895199"/>
          </a:xfrm>
        </p:spPr>
        <p:txBody>
          <a:bodyPr vert="horz" lIns="91440" tIns="45720" rIns="91440" bIns="45720" rtlCol="0" anchor="b"/>
          <a:lstStyle/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7013">
            <a:off x="5755785" y="3905328"/>
            <a:ext cx="709273" cy="531955"/>
          </a:xfrm>
          <a:prstGeom prst="rect">
            <a:avLst/>
          </a:prstGeom>
        </p:spPr>
      </p:pic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7064728" y="2942184"/>
            <a:ext cx="1505061" cy="1544101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49" rIns="121899" bIns="60949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4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93" y="4735289"/>
            <a:ext cx="535485" cy="713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59" y="5092280"/>
            <a:ext cx="470740" cy="627653"/>
          </a:xfrm>
          <a:prstGeom prst="rect">
            <a:avLst/>
          </a:prstGeom>
        </p:spPr>
      </p:pic>
      <p:grpSp>
        <p:nvGrpSpPr>
          <p:cNvPr id="2" name="Shape 479"/>
          <p:cNvGrpSpPr/>
          <p:nvPr/>
        </p:nvGrpSpPr>
        <p:grpSpPr>
          <a:xfrm>
            <a:off x="5885495" y="2808072"/>
            <a:ext cx="954308" cy="1086791"/>
            <a:chOff x="3955900" y="2984500"/>
            <a:chExt cx="414000" cy="422525"/>
          </a:xfrm>
        </p:grpSpPr>
        <p:sp>
          <p:nvSpPr>
            <p:cNvPr id="32" name="Shape 48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3" name="Shape 48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4" name="Shape 48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</p:grpSp>
      <p:sp>
        <p:nvSpPr>
          <p:cNvPr id="3" name="Moon 2"/>
          <p:cNvSpPr/>
          <p:nvPr/>
        </p:nvSpPr>
        <p:spPr>
          <a:xfrm rot="18432247">
            <a:off x="5325593" y="3151221"/>
            <a:ext cx="2402317" cy="3762327"/>
          </a:xfrm>
          <a:prstGeom prst="moon">
            <a:avLst>
              <a:gd name="adj" fmla="val 52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573" y="1542046"/>
            <a:ext cx="7668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SOFTWARE TESTING </a:t>
            </a:r>
            <a:r>
              <a:rPr lang="en-US" sz="4000" dirty="0">
                <a:cs typeface="Times New Roman" panose="02020603050405020304" pitchFamily="18" charset="0"/>
              </a:rPr>
              <a:t>- </a:t>
            </a:r>
            <a:r>
              <a:rPr lang="ja-JP" altLang="en-US" sz="4000" dirty="0">
                <a:cs typeface="Times New Roman" panose="02020603050405020304" pitchFamily="18" charset="0"/>
              </a:rPr>
              <a:t>ソフトウェアテス</a:t>
            </a:r>
            <a:r>
              <a:rPr lang="ja-JP" altLang="en-US" sz="4000" dirty="0" smtClean="0">
                <a:cs typeface="Times New Roman" panose="02020603050405020304" pitchFamily="18" charset="0"/>
              </a:rPr>
              <a:t>ト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1250921" flipH="1">
            <a:off x="3387893" y="3327702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6" name="Freeform 5"/>
          <p:cNvSpPr/>
          <p:nvPr/>
        </p:nvSpPr>
        <p:spPr>
          <a:xfrm rot="349079">
            <a:off x="2489856" y="43400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7" name="Freeform 6"/>
          <p:cNvSpPr/>
          <p:nvPr/>
        </p:nvSpPr>
        <p:spPr>
          <a:xfrm rot="349079">
            <a:off x="2489855" y="22057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8" name="Freeform 7"/>
          <p:cNvSpPr/>
          <p:nvPr/>
        </p:nvSpPr>
        <p:spPr>
          <a:xfrm>
            <a:off x="3820974" y="1959427"/>
            <a:ext cx="388144" cy="1492757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2285077" y="1914701"/>
            <a:ext cx="100010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4993740" y="2920372"/>
            <a:ext cx="2459831" cy="1604963"/>
            <a:chOff x="5187951" y="1304132"/>
            <a:chExt cx="3278980" cy="1604168"/>
          </a:xfrm>
          <a:solidFill>
            <a:schemeClr val="accent6">
              <a:lumMod val="50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20973" y="3990348"/>
            <a:ext cx="406993" cy="1603375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2253317" y="4026066"/>
            <a:ext cx="106362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4204355" y="1959427"/>
            <a:ext cx="804863" cy="982133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4355" y="2943208"/>
            <a:ext cx="804863" cy="105507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4355" y="3993523"/>
            <a:ext cx="804863" cy="1076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282937" y="205994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Verdana" pitchFamily="34" charset="0"/>
              </a:rPr>
              <a:t>01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282937" y="3121985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02</a:t>
            </a: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4282937" y="4209423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52772" y="2663861"/>
            <a:ext cx="1460265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9pPr>
          </a:lstStyle>
          <a:p>
            <a:pPr lvl="0"/>
            <a:r>
              <a:rPr lang="en-US" sz="2667" b="1" dirty="0">
                <a:latin typeface="Arial" pitchFamily="34" charset="0"/>
                <a:cs typeface="Arial" pitchFamily="34" charset="0"/>
              </a:rPr>
              <a:t>Test Plan</a:t>
            </a:r>
          </a:p>
          <a:p>
            <a:endParaRPr lang="en-US" sz="2400" b="1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5468709" y="3716977"/>
            <a:ext cx="18925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Cases</a:t>
            </a:r>
          </a:p>
          <a:p>
            <a:endParaRPr lang="en-US" dirty="0" err="1"/>
          </a:p>
        </p:txBody>
      </p:sp>
      <p:sp>
        <p:nvSpPr>
          <p:cNvPr id="40" name="TextBox 1"/>
          <p:cNvSpPr txBox="1"/>
          <p:nvPr/>
        </p:nvSpPr>
        <p:spPr>
          <a:xfrm>
            <a:off x="2021496" y="4756093"/>
            <a:ext cx="2286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Report</a:t>
            </a:r>
          </a:p>
          <a:p>
            <a:endParaRPr lang="en-US" dirty="0" err="1"/>
          </a:p>
        </p:txBody>
      </p:sp>
      <p:sp>
        <p:nvSpPr>
          <p:cNvPr id="5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186" y="1535945"/>
            <a:ext cx="37487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1" i="0"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Arial"/>
              </a:rPr>
              <a:t>Testing </a:t>
            </a:r>
            <a:r>
              <a:rPr lang="en-US" dirty="0" smtClean="0">
                <a:sym typeface="Arial"/>
              </a:rPr>
              <a:t>Strategy</a:t>
            </a:r>
            <a:endParaRPr lang="en-US" dirty="0">
              <a:sym typeface="Mul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04664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Shape 144"/>
          <p:cNvGrpSpPr/>
          <p:nvPr/>
        </p:nvGrpSpPr>
        <p:grpSpPr>
          <a:xfrm>
            <a:off x="372171" y="4747593"/>
            <a:ext cx="702681" cy="1485397"/>
            <a:chOff x="6718575" y="2318625"/>
            <a:chExt cx="256950" cy="407375"/>
          </a:xfrm>
        </p:grpSpPr>
        <p:sp>
          <p:nvSpPr>
            <p:cNvPr id="9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2420888"/>
            <a:ext cx="2952328" cy="280831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lvl1pPr marL="457189" indent="-457189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Function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GUI </a:t>
            </a: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2492896"/>
            <a:ext cx="2510168" cy="170816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/>
              <a:t>Test stage: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</a:t>
            </a:r>
            <a:r>
              <a:rPr lang="en-US" sz="32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System test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179512" y="1484784"/>
            <a:ext cx="5389960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Bebas Neue" charset="0"/>
              </a:rPr>
              <a:t>Environment and Tools</a:t>
            </a:r>
            <a:endParaRPr lang="en" sz="28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1" y="2932114"/>
            <a:ext cx="7098506" cy="19208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Microsoft </a:t>
            </a:r>
            <a:r>
              <a:rPr lang="en-US" b="1" dirty="0" smtClean="0">
                <a:solidFill>
                  <a:schemeClr val="tx1"/>
                </a:solidFill>
              </a:rPr>
              <a:t>Windows 10 Professional 64 bit</a:t>
            </a:r>
            <a:endParaRPr lang="en-US" b="1" dirty="0">
              <a:solidFill>
                <a:schemeClr val="tx1"/>
              </a:solidFill>
            </a:endParaRP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smtClean="0">
                <a:solidFill>
                  <a:schemeClr val="tx1"/>
                </a:solidFill>
              </a:rPr>
              <a:t>Chrome</a:t>
            </a: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Microsoft </a:t>
            </a:r>
            <a:r>
              <a:rPr lang="en-US" b="1" dirty="0">
                <a:solidFill>
                  <a:schemeClr val="tx1"/>
                </a:solidFill>
              </a:rPr>
              <a:t>Office Word, Excel </a:t>
            </a:r>
            <a:r>
              <a:rPr lang="en-US" b="1" dirty="0" smtClean="0">
                <a:solidFill>
                  <a:schemeClr val="tx1"/>
                </a:solidFill>
              </a:rPr>
              <a:t>2007</a:t>
            </a:r>
            <a:endParaRPr lang="en-US" b="1" dirty="0">
              <a:solidFill>
                <a:schemeClr val="tx1"/>
              </a:solidFill>
            </a:endParaRPr>
          </a:p>
          <a:p>
            <a:pPr marL="228594" indent="-228594" algn="ctr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" sz="1600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564904"/>
            <a:ext cx="796373" cy="106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45024"/>
            <a:ext cx="763607" cy="1018143"/>
          </a:xfrm>
          <a:prstGeom prst="rect">
            <a:avLst/>
          </a:prstGeom>
        </p:spPr>
      </p:pic>
      <p:sp>
        <p:nvSpPr>
          <p:cNvPr id="17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76672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Kết quả hình ảnh cho excel 2007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797152"/>
            <a:ext cx="936104" cy="936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540421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671853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Integration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673223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20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/>
          <p:cNvSpPr/>
          <p:nvPr/>
        </p:nvSpPr>
        <p:spPr>
          <a:xfrm>
            <a:off x="8856325" y="6232989"/>
            <a:ext cx="205483" cy="2054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14708" y="3719978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System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24744"/>
            <a:ext cx="673224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29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60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</a:rPr>
              <a:t>Integration 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12429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620"/>
            <a:ext cx="9144000" cy="44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a typeface="Times New Roman" panose="02020603050405020304" pitchFamily="18" charset="0"/>
              </a:rPr>
              <a:t>System </a:t>
            </a:r>
            <a:r>
              <a:rPr lang="en-US" sz="2800" b="1" dirty="0">
                <a:ea typeface="Times New Roman" panose="02020603050405020304" pitchFamily="18" charset="0"/>
              </a:rPr>
              <a:t>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786"/>
            <a:ext cx="9144000" cy="46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94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Testing Environment and Tools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Phạm Dũng</dc:creator>
  <cp:lastModifiedBy>ismail - [2010]</cp:lastModifiedBy>
  <cp:revision>10</cp:revision>
  <dcterms:created xsi:type="dcterms:W3CDTF">2018-04-28T03:51:28Z</dcterms:created>
  <dcterms:modified xsi:type="dcterms:W3CDTF">2018-05-02T08:49:22Z</dcterms:modified>
</cp:coreProperties>
</file>