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39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77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13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9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90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10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83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10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0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18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37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81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67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3EF84E-1F12-4980-9861-652E92D0A6FF}" type="datetimeFigureOut">
              <a:rPr lang="en-SG" smtClean="0"/>
              <a:t>20/3/2020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7CB8EB-6FED-49F3-8F79-74B8220B0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728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ADB34D-D12B-4148-BF34-05438F0D4296}"/>
              </a:ext>
            </a:extLst>
          </p:cNvPr>
          <p:cNvSpPr/>
          <p:nvPr/>
        </p:nvSpPr>
        <p:spPr>
          <a:xfrm>
            <a:off x="2087629" y="653400"/>
            <a:ext cx="9505956" cy="5428617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B643A-C107-44A8-A94C-2FC068657D05}"/>
              </a:ext>
            </a:extLst>
          </p:cNvPr>
          <p:cNvSpPr/>
          <p:nvPr/>
        </p:nvSpPr>
        <p:spPr>
          <a:xfrm>
            <a:off x="2201087" y="954155"/>
            <a:ext cx="6016785" cy="500202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01BC8-21FE-4420-8951-0D9CBEF1CA69}"/>
              </a:ext>
            </a:extLst>
          </p:cNvPr>
          <p:cNvSpPr txBox="1"/>
          <p:nvPr/>
        </p:nvSpPr>
        <p:spPr>
          <a:xfrm>
            <a:off x="80658" y="2231583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F52B1D4-75B9-47B7-9938-8DD7F603A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749" y="1747978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7DD13F-A157-42D0-A659-3853F2C7BA40}"/>
              </a:ext>
            </a:extLst>
          </p:cNvPr>
          <p:cNvSpPr txBox="1"/>
          <p:nvPr/>
        </p:nvSpPr>
        <p:spPr>
          <a:xfrm>
            <a:off x="6421523" y="3274296"/>
            <a:ext cx="1765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Managed Streaming for Kafka (MSK)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EEFBA4C-57AB-413F-A223-B152F5C2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8497" y="249758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EF741A5-0C00-4F66-A0EC-7158629AC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7376" y="2505182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25B9C-03DA-47A9-86D6-8EB18D6A3429}"/>
              </a:ext>
            </a:extLst>
          </p:cNvPr>
          <p:cNvSpPr txBox="1"/>
          <p:nvPr/>
        </p:nvSpPr>
        <p:spPr>
          <a:xfrm>
            <a:off x="8224476" y="3276042"/>
            <a:ext cx="167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Analytics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986C-BC53-46DC-A034-3B8C30D5FFFC}"/>
              </a:ext>
            </a:extLst>
          </p:cNvPr>
          <p:cNvSpPr txBox="1"/>
          <p:nvPr/>
        </p:nvSpPr>
        <p:spPr>
          <a:xfrm>
            <a:off x="2742474" y="2482354"/>
            <a:ext cx="187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0CE3F16-B34F-464D-A1FE-2ED6130B1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4449" y="172086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C65B22-CD00-4C68-8EB1-44DC903A348E}"/>
              </a:ext>
            </a:extLst>
          </p:cNvPr>
          <p:cNvSpPr txBox="1"/>
          <p:nvPr/>
        </p:nvSpPr>
        <p:spPr>
          <a:xfrm>
            <a:off x="1128230" y="2481365"/>
            <a:ext cx="187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26F0D9-EFC5-4DF1-A387-D1B3571BD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3651" y="1720864"/>
            <a:ext cx="711200" cy="711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BE3A2F4-8EFE-4EEF-B569-D0D1ADE0EA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07175" y="2497580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D866F5-53FA-4EF9-A436-B9222BE08F5D}"/>
              </a:ext>
            </a:extLst>
          </p:cNvPr>
          <p:cNvSpPr txBox="1"/>
          <p:nvPr/>
        </p:nvSpPr>
        <p:spPr>
          <a:xfrm>
            <a:off x="9825200" y="3299463"/>
            <a:ext cx="187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C5B28D-F525-40F7-98E4-744526BBD506}"/>
              </a:ext>
            </a:extLst>
          </p:cNvPr>
          <p:cNvCxnSpPr>
            <a:cxnSpLocks/>
          </p:cNvCxnSpPr>
          <p:nvPr/>
        </p:nvCxnSpPr>
        <p:spPr>
          <a:xfrm>
            <a:off x="1111676" y="2054894"/>
            <a:ext cx="3191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D3B25E-512F-4188-B84D-ADF6B28F20FE}"/>
              </a:ext>
            </a:extLst>
          </p:cNvPr>
          <p:cNvCxnSpPr>
            <a:cxnSpLocks/>
          </p:cNvCxnSpPr>
          <p:nvPr/>
        </p:nvCxnSpPr>
        <p:spPr>
          <a:xfrm>
            <a:off x="2742474" y="2054894"/>
            <a:ext cx="3191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C0595F-F38E-49DF-83A3-8FBC8231B6FD}"/>
              </a:ext>
            </a:extLst>
          </p:cNvPr>
          <p:cNvCxnSpPr>
            <a:cxnSpLocks/>
          </p:cNvCxnSpPr>
          <p:nvPr/>
        </p:nvCxnSpPr>
        <p:spPr>
          <a:xfrm>
            <a:off x="4319865" y="2055883"/>
            <a:ext cx="3191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054A1BA9-2D2E-4D54-8209-4C5CBD4F3B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15" y="1134629"/>
            <a:ext cx="434161" cy="4341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D7D731-63C6-42C9-AD94-E1C16D92F3B7}"/>
              </a:ext>
            </a:extLst>
          </p:cNvPr>
          <p:cNvSpPr txBox="1"/>
          <p:nvPr/>
        </p:nvSpPr>
        <p:spPr>
          <a:xfrm>
            <a:off x="1009285" y="1547232"/>
            <a:ext cx="53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Images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98CF3-B14B-4119-9670-4853BBC39A77}"/>
              </a:ext>
            </a:extLst>
          </p:cNvPr>
          <p:cNvSpPr txBox="1"/>
          <p:nvPr/>
        </p:nvSpPr>
        <p:spPr>
          <a:xfrm>
            <a:off x="4103377" y="249758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  <a:p>
            <a:pPr algn="ctr"/>
            <a:r>
              <a:rPr lang="en-US" sz="1400" dirty="0"/>
              <a:t>Proxy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AC59E51-DEA7-4A95-AAEE-311B9D31E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98729" y="1720864"/>
            <a:ext cx="711200" cy="711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647125-D3C3-4FA1-A420-0620E21D565A}"/>
              </a:ext>
            </a:extLst>
          </p:cNvPr>
          <p:cNvSpPr/>
          <p:nvPr/>
        </p:nvSpPr>
        <p:spPr>
          <a:xfrm>
            <a:off x="4035650" y="3960263"/>
            <a:ext cx="1536482" cy="17037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B7C3712-61CA-463B-AA12-1E35E33D8C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60038" y="4487157"/>
            <a:ext cx="469900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C8D27B-DB7B-4C84-83CC-1E63FC1D9AB1}"/>
              </a:ext>
            </a:extLst>
          </p:cNvPr>
          <p:cNvSpPr txBox="1"/>
          <p:nvPr/>
        </p:nvSpPr>
        <p:spPr>
          <a:xfrm>
            <a:off x="4258613" y="5015633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CA2CF8-5A44-4E44-8167-1858A46711FC}"/>
              </a:ext>
            </a:extLst>
          </p:cNvPr>
          <p:cNvCxnSpPr>
            <a:cxnSpLocks/>
          </p:cNvCxnSpPr>
          <p:nvPr/>
        </p:nvCxnSpPr>
        <p:spPr>
          <a:xfrm>
            <a:off x="5869912" y="2134580"/>
            <a:ext cx="715446" cy="49117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FED0AA-632C-4A33-AD32-D82A7E3B2253}"/>
              </a:ext>
            </a:extLst>
          </p:cNvPr>
          <p:cNvCxnSpPr>
            <a:cxnSpLocks/>
          </p:cNvCxnSpPr>
          <p:nvPr/>
        </p:nvCxnSpPr>
        <p:spPr>
          <a:xfrm flipV="1">
            <a:off x="5786689" y="3914181"/>
            <a:ext cx="618592" cy="67756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4EA28E-6B65-4E91-B9E9-EAEF4E2EF906}"/>
              </a:ext>
            </a:extLst>
          </p:cNvPr>
          <p:cNvCxnSpPr>
            <a:cxnSpLocks/>
          </p:cNvCxnSpPr>
          <p:nvPr/>
        </p:nvCxnSpPr>
        <p:spPr>
          <a:xfrm>
            <a:off x="7898680" y="2929736"/>
            <a:ext cx="47353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653D7E-862B-4540-A8A9-29D707013FDB}"/>
              </a:ext>
            </a:extLst>
          </p:cNvPr>
          <p:cNvCxnSpPr>
            <a:cxnSpLocks/>
          </p:cNvCxnSpPr>
          <p:nvPr/>
        </p:nvCxnSpPr>
        <p:spPr>
          <a:xfrm>
            <a:off x="9664707" y="2929736"/>
            <a:ext cx="47353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F5EF2326-599E-4580-AC18-33771C179D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67987" y="4374668"/>
            <a:ext cx="434161" cy="43416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56FD777-19F7-4E67-A848-7C82AEAAF04C}"/>
              </a:ext>
            </a:extLst>
          </p:cNvPr>
          <p:cNvSpPr txBox="1"/>
          <p:nvPr/>
        </p:nvSpPr>
        <p:spPr>
          <a:xfrm>
            <a:off x="6110557" y="4787271"/>
            <a:ext cx="53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62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Quek</dc:creator>
  <cp:lastModifiedBy>Thomas Quek</cp:lastModifiedBy>
  <cp:revision>7</cp:revision>
  <dcterms:created xsi:type="dcterms:W3CDTF">2020-03-20T12:38:33Z</dcterms:created>
  <dcterms:modified xsi:type="dcterms:W3CDTF">2020-03-20T13:20:22Z</dcterms:modified>
</cp:coreProperties>
</file>