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85" r:id="rId6"/>
    <p:sldId id="287" r:id="rId7"/>
    <p:sldId id="284" r:id="rId8"/>
    <p:sldId id="291" r:id="rId9"/>
    <p:sldId id="289"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rabh Sharma" userId="726864222901abed" providerId="LiveId" clId="{43F80910-5F69-4BA9-A4CF-124157DF8D31}"/>
    <pc:docChg chg="undo custSel addSld delSld modSld">
      <pc:chgData name="sorabh Sharma" userId="726864222901abed" providerId="LiveId" clId="{43F80910-5F69-4BA9-A4CF-124157DF8D31}" dt="2022-06-18T06:09:42.259" v="1807"/>
      <pc:docMkLst>
        <pc:docMk/>
      </pc:docMkLst>
      <pc:sldChg chg="modSp mod setBg">
        <pc:chgData name="sorabh Sharma" userId="726864222901abed" providerId="LiveId" clId="{43F80910-5F69-4BA9-A4CF-124157DF8D31}" dt="2022-06-18T02:48:49.970" v="558"/>
        <pc:sldMkLst>
          <pc:docMk/>
          <pc:sldMk cId="1642425379" sldId="256"/>
        </pc:sldMkLst>
        <pc:spChg chg="mod">
          <ac:chgData name="sorabh Sharma" userId="726864222901abed" providerId="LiveId" clId="{43F80910-5F69-4BA9-A4CF-124157DF8D31}" dt="2022-06-18T02:17:13.904" v="6" actId="120"/>
          <ac:spMkLst>
            <pc:docMk/>
            <pc:sldMk cId="1642425379" sldId="256"/>
            <ac:spMk id="21" creationId="{7B1737AC-E96B-5DD5-E012-8E02DE891B5A}"/>
          </ac:spMkLst>
        </pc:spChg>
      </pc:sldChg>
      <pc:sldChg chg="delSp modSp mod">
        <pc:chgData name="sorabh Sharma" userId="726864222901abed" providerId="LiveId" clId="{43F80910-5F69-4BA9-A4CF-124157DF8D31}" dt="2022-06-18T03:45:22.373" v="885" actId="27636"/>
        <pc:sldMkLst>
          <pc:docMk/>
          <pc:sldMk cId="4176750317" sldId="284"/>
        </pc:sldMkLst>
        <pc:spChg chg="mod">
          <ac:chgData name="sorabh Sharma" userId="726864222901abed" providerId="LiveId" clId="{43F80910-5F69-4BA9-A4CF-124157DF8D31}" dt="2022-06-18T03:42:25.411" v="795" actId="20577"/>
          <ac:spMkLst>
            <pc:docMk/>
            <pc:sldMk cId="4176750317" sldId="284"/>
            <ac:spMk id="2" creationId="{36AB90E9-5CEE-4E4F-90F9-2CE3D9135EAA}"/>
          </ac:spMkLst>
        </pc:spChg>
        <pc:spChg chg="mod">
          <ac:chgData name="sorabh Sharma" userId="726864222901abed" providerId="LiveId" clId="{43F80910-5F69-4BA9-A4CF-124157DF8D31}" dt="2022-06-18T03:45:22.373" v="885" actId="27636"/>
          <ac:spMkLst>
            <pc:docMk/>
            <pc:sldMk cId="4176750317" sldId="284"/>
            <ac:spMk id="3" creationId="{65DF4BB2-624B-43EE-8846-5659141CC9CE}"/>
          </ac:spMkLst>
        </pc:spChg>
        <pc:spChg chg="del mod">
          <ac:chgData name="sorabh Sharma" userId="726864222901abed" providerId="LiveId" clId="{43F80910-5F69-4BA9-A4CF-124157DF8D31}" dt="2022-06-18T02:37:25.399" v="305" actId="478"/>
          <ac:spMkLst>
            <pc:docMk/>
            <pc:sldMk cId="4176750317" sldId="284"/>
            <ac:spMk id="13" creationId="{D53A5F38-6B02-4793-861F-931794577F84}"/>
          </ac:spMkLst>
        </pc:spChg>
      </pc:sldChg>
      <pc:sldChg chg="addSp delSp modSp mod setBg">
        <pc:chgData name="sorabh Sharma" userId="726864222901abed" providerId="LiveId" clId="{43F80910-5F69-4BA9-A4CF-124157DF8D31}" dt="2022-06-18T06:09:42.259" v="1807"/>
        <pc:sldMkLst>
          <pc:docMk/>
          <pc:sldMk cId="3268144890" sldId="285"/>
        </pc:sldMkLst>
        <pc:spChg chg="mod">
          <ac:chgData name="sorabh Sharma" userId="726864222901abed" providerId="LiveId" clId="{43F80910-5F69-4BA9-A4CF-124157DF8D31}" dt="2022-06-18T06:09:42.259" v="1807"/>
          <ac:spMkLst>
            <pc:docMk/>
            <pc:sldMk cId="3268144890" sldId="285"/>
            <ac:spMk id="2" creationId="{78819BB5-81EE-9C75-EA9C-4E5E3215D0C7}"/>
          </ac:spMkLst>
        </pc:spChg>
        <pc:spChg chg="mod">
          <ac:chgData name="sorabh Sharma" userId="726864222901abed" providerId="LiveId" clId="{43F80910-5F69-4BA9-A4CF-124157DF8D31}" dt="2022-06-18T06:09:42.259" v="1807"/>
          <ac:spMkLst>
            <pc:docMk/>
            <pc:sldMk cId="3268144890" sldId="285"/>
            <ac:spMk id="3" creationId="{9EFB98BF-A20C-006B-99C7-3EBD7A5FA11A}"/>
          </ac:spMkLst>
        </pc:spChg>
        <pc:spChg chg="del mod">
          <ac:chgData name="sorabh Sharma" userId="726864222901abed" providerId="LiveId" clId="{43F80910-5F69-4BA9-A4CF-124157DF8D31}" dt="2022-06-18T02:36:29.252" v="293" actId="478"/>
          <ac:spMkLst>
            <pc:docMk/>
            <pc:sldMk cId="3268144890" sldId="285"/>
            <ac:spMk id="4" creationId="{E4DD24A5-5D28-4FF3-F72C-8111850CFE7A}"/>
          </ac:spMkLst>
        </pc:spChg>
        <pc:spChg chg="del mod">
          <ac:chgData name="sorabh Sharma" userId="726864222901abed" providerId="LiveId" clId="{43F80910-5F69-4BA9-A4CF-124157DF8D31}" dt="2022-06-18T02:36:55.485" v="297" actId="478"/>
          <ac:spMkLst>
            <pc:docMk/>
            <pc:sldMk cId="3268144890" sldId="285"/>
            <ac:spMk id="5" creationId="{32D04E97-0C11-5177-1E6C-B6684555F861}"/>
          </ac:spMkLst>
        </pc:spChg>
        <pc:spChg chg="mod">
          <ac:chgData name="sorabh Sharma" userId="726864222901abed" providerId="LiveId" clId="{43F80910-5F69-4BA9-A4CF-124157DF8D31}" dt="2022-06-18T06:09:42.259" v="1807"/>
          <ac:spMkLst>
            <pc:docMk/>
            <pc:sldMk cId="3268144890" sldId="285"/>
            <ac:spMk id="6" creationId="{BFF2738D-1027-59BC-3920-C5DE0F10257B}"/>
          </ac:spMkLst>
        </pc:spChg>
        <pc:spChg chg="add del mod">
          <ac:chgData name="sorabh Sharma" userId="726864222901abed" providerId="LiveId" clId="{43F80910-5F69-4BA9-A4CF-124157DF8D31}" dt="2022-06-18T06:09:42.259" v="1807"/>
          <ac:spMkLst>
            <pc:docMk/>
            <pc:sldMk cId="3268144890" sldId="285"/>
            <ac:spMk id="7" creationId="{336E0381-03D2-8666-5E9D-AFFF5A40E089}"/>
          </ac:spMkLst>
        </pc:spChg>
        <pc:spChg chg="add del mod">
          <ac:chgData name="sorabh Sharma" userId="726864222901abed" providerId="LiveId" clId="{43F80910-5F69-4BA9-A4CF-124157DF8D31}" dt="2022-06-18T06:09:42.259" v="1807"/>
          <ac:spMkLst>
            <pc:docMk/>
            <pc:sldMk cId="3268144890" sldId="285"/>
            <ac:spMk id="8" creationId="{EA36A04F-CE5B-450F-65D4-D18C49AE0E19}"/>
          </ac:spMkLst>
        </pc:spChg>
        <pc:spChg chg="add del mod">
          <ac:chgData name="sorabh Sharma" userId="726864222901abed" providerId="LiveId" clId="{43F80910-5F69-4BA9-A4CF-124157DF8D31}" dt="2022-06-18T06:09:42.259" v="1807"/>
          <ac:spMkLst>
            <pc:docMk/>
            <pc:sldMk cId="3268144890" sldId="285"/>
            <ac:spMk id="9" creationId="{6976DECC-C3F0-BDA6-A7FF-A9C3465BB19B}"/>
          </ac:spMkLst>
        </pc:spChg>
      </pc:sldChg>
      <pc:sldChg chg="delSp modSp del mod">
        <pc:chgData name="sorabh Sharma" userId="726864222901abed" providerId="LiveId" clId="{43F80910-5F69-4BA9-A4CF-124157DF8D31}" dt="2022-06-18T03:39:11.094" v="693" actId="2696"/>
        <pc:sldMkLst>
          <pc:docMk/>
          <pc:sldMk cId="821045820" sldId="286"/>
        </pc:sldMkLst>
        <pc:spChg chg="mod">
          <ac:chgData name="sorabh Sharma" userId="726864222901abed" providerId="LiveId" clId="{43F80910-5F69-4BA9-A4CF-124157DF8D31}" dt="2022-06-18T02:42:33.017" v="469" actId="113"/>
          <ac:spMkLst>
            <pc:docMk/>
            <pc:sldMk cId="821045820" sldId="286"/>
            <ac:spMk id="2" creationId="{995DD5B2-53C7-FA86-E4D8-784A16A300CF}"/>
          </ac:spMkLst>
        </pc:spChg>
        <pc:spChg chg="del mod">
          <ac:chgData name="sorabh Sharma" userId="726864222901abed" providerId="LiveId" clId="{43F80910-5F69-4BA9-A4CF-124157DF8D31}" dt="2022-06-18T02:36:38.940" v="295" actId="478"/>
          <ac:spMkLst>
            <pc:docMk/>
            <pc:sldMk cId="821045820" sldId="286"/>
            <ac:spMk id="4" creationId="{F3EEC053-A3A9-BB42-C067-3C68D5FB6333}"/>
          </ac:spMkLst>
        </pc:spChg>
        <pc:spChg chg="del mod">
          <ac:chgData name="sorabh Sharma" userId="726864222901abed" providerId="LiveId" clId="{43F80910-5F69-4BA9-A4CF-124157DF8D31}" dt="2022-06-18T02:37:04.575" v="299" actId="478"/>
          <ac:spMkLst>
            <pc:docMk/>
            <pc:sldMk cId="821045820" sldId="286"/>
            <ac:spMk id="5" creationId="{3818E0C5-1076-EBC0-EDB8-77EB964E369A}"/>
          </ac:spMkLst>
        </pc:spChg>
      </pc:sldChg>
      <pc:sldChg chg="delSp modSp new mod">
        <pc:chgData name="sorabh Sharma" userId="726864222901abed" providerId="LiveId" clId="{43F80910-5F69-4BA9-A4CF-124157DF8D31}" dt="2022-06-18T03:40:44.686" v="763" actId="20577"/>
        <pc:sldMkLst>
          <pc:docMk/>
          <pc:sldMk cId="1578388153" sldId="287"/>
        </pc:sldMkLst>
        <pc:spChg chg="mod">
          <ac:chgData name="sorabh Sharma" userId="726864222901abed" providerId="LiveId" clId="{43F80910-5F69-4BA9-A4CF-124157DF8D31}" dt="2022-06-18T03:40:44.686" v="763" actId="20577"/>
          <ac:spMkLst>
            <pc:docMk/>
            <pc:sldMk cId="1578388153" sldId="287"/>
            <ac:spMk id="2" creationId="{0F7AB1FC-2FAD-8B67-190F-CA38BA477931}"/>
          </ac:spMkLst>
        </pc:spChg>
        <pc:spChg chg="mod">
          <ac:chgData name="sorabh Sharma" userId="726864222901abed" providerId="LiveId" clId="{43F80910-5F69-4BA9-A4CF-124157DF8D31}" dt="2022-06-18T02:35:54.230" v="290" actId="20577"/>
          <ac:spMkLst>
            <pc:docMk/>
            <pc:sldMk cId="1578388153" sldId="287"/>
            <ac:spMk id="3" creationId="{8C734A44-649C-7A71-0FAB-6F952404BFD6}"/>
          </ac:spMkLst>
        </pc:spChg>
        <pc:spChg chg="del mod">
          <ac:chgData name="sorabh Sharma" userId="726864222901abed" providerId="LiveId" clId="{43F80910-5F69-4BA9-A4CF-124157DF8D31}" dt="2022-06-18T02:37:15.739" v="303" actId="478"/>
          <ac:spMkLst>
            <pc:docMk/>
            <pc:sldMk cId="1578388153" sldId="287"/>
            <ac:spMk id="4" creationId="{F0A49E05-D849-F7FB-C323-EA931B94649D}"/>
          </ac:spMkLst>
        </pc:spChg>
        <pc:spChg chg="del mod">
          <ac:chgData name="sorabh Sharma" userId="726864222901abed" providerId="LiveId" clId="{43F80910-5F69-4BA9-A4CF-124157DF8D31}" dt="2022-06-18T02:37:11.179" v="301" actId="478"/>
          <ac:spMkLst>
            <pc:docMk/>
            <pc:sldMk cId="1578388153" sldId="287"/>
            <ac:spMk id="5" creationId="{56490268-6655-9AD9-7420-610BB29D6CC2}"/>
          </ac:spMkLst>
        </pc:spChg>
      </pc:sldChg>
      <pc:sldChg chg="delSp modSp new del mod">
        <pc:chgData name="sorabh Sharma" userId="726864222901abed" providerId="LiveId" clId="{43F80910-5F69-4BA9-A4CF-124157DF8D31}" dt="2022-06-18T03:41:44.808" v="764" actId="2696"/>
        <pc:sldMkLst>
          <pc:docMk/>
          <pc:sldMk cId="1122610953" sldId="288"/>
        </pc:sldMkLst>
        <pc:spChg chg="mod">
          <ac:chgData name="sorabh Sharma" userId="726864222901abed" providerId="LiveId" clId="{43F80910-5F69-4BA9-A4CF-124157DF8D31}" dt="2022-06-18T02:42:48.962" v="471" actId="114"/>
          <ac:spMkLst>
            <pc:docMk/>
            <pc:sldMk cId="1122610953" sldId="288"/>
            <ac:spMk id="2" creationId="{83E2E263-F102-44FE-754C-8819E5262FBC}"/>
          </ac:spMkLst>
        </pc:spChg>
        <pc:spChg chg="mod">
          <ac:chgData name="sorabh Sharma" userId="726864222901abed" providerId="LiveId" clId="{43F80910-5F69-4BA9-A4CF-124157DF8D31}" dt="2022-06-18T02:42:02.589" v="461" actId="255"/>
          <ac:spMkLst>
            <pc:docMk/>
            <pc:sldMk cId="1122610953" sldId="288"/>
            <ac:spMk id="3" creationId="{53FC93A6-08EF-C2BE-2D54-1CE0FA6C3064}"/>
          </ac:spMkLst>
        </pc:spChg>
        <pc:spChg chg="del mod">
          <ac:chgData name="sorabh Sharma" userId="726864222901abed" providerId="LiveId" clId="{43F80910-5F69-4BA9-A4CF-124157DF8D31}" dt="2022-06-18T02:43:03.781" v="473" actId="478"/>
          <ac:spMkLst>
            <pc:docMk/>
            <pc:sldMk cId="1122610953" sldId="288"/>
            <ac:spMk id="4" creationId="{DE898D7D-849E-FF35-BF79-18E106A6C2AF}"/>
          </ac:spMkLst>
        </pc:spChg>
        <pc:spChg chg="del mod">
          <ac:chgData name="sorabh Sharma" userId="726864222901abed" providerId="LiveId" clId="{43F80910-5F69-4BA9-A4CF-124157DF8D31}" dt="2022-06-18T02:43:11.607" v="476" actId="478"/>
          <ac:spMkLst>
            <pc:docMk/>
            <pc:sldMk cId="1122610953" sldId="288"/>
            <ac:spMk id="5" creationId="{FC659D05-2AE2-7FBA-1281-0A1D2713700D}"/>
          </ac:spMkLst>
        </pc:spChg>
      </pc:sldChg>
      <pc:sldChg chg="addSp delSp modSp new mod">
        <pc:chgData name="sorabh Sharma" userId="726864222901abed" providerId="LiveId" clId="{43F80910-5F69-4BA9-A4CF-124157DF8D31}" dt="2022-06-18T03:17:16.953" v="692" actId="14100"/>
        <pc:sldMkLst>
          <pc:docMk/>
          <pc:sldMk cId="3041122234" sldId="289"/>
        </pc:sldMkLst>
        <pc:spChg chg="mod">
          <ac:chgData name="sorabh Sharma" userId="726864222901abed" providerId="LiveId" clId="{43F80910-5F69-4BA9-A4CF-124157DF8D31}" dt="2022-06-18T03:16:59.747" v="689" actId="14100"/>
          <ac:spMkLst>
            <pc:docMk/>
            <pc:sldMk cId="3041122234" sldId="289"/>
            <ac:spMk id="2" creationId="{68673084-E30E-97FE-16B8-EFDE04310F9C}"/>
          </ac:spMkLst>
        </pc:spChg>
        <pc:spChg chg="del">
          <ac:chgData name="sorabh Sharma" userId="726864222901abed" providerId="LiveId" clId="{43F80910-5F69-4BA9-A4CF-124157DF8D31}" dt="2022-06-18T02:51:47.423" v="566" actId="931"/>
          <ac:spMkLst>
            <pc:docMk/>
            <pc:sldMk cId="3041122234" sldId="289"/>
            <ac:spMk id="3" creationId="{60386D7B-C265-AFC6-B2C5-8331AC1F390E}"/>
          </ac:spMkLst>
        </pc:spChg>
        <pc:spChg chg="del mod">
          <ac:chgData name="sorabh Sharma" userId="726864222901abed" providerId="LiveId" clId="{43F80910-5F69-4BA9-A4CF-124157DF8D31}" dt="2022-06-18T02:49:51.761" v="563" actId="478"/>
          <ac:spMkLst>
            <pc:docMk/>
            <pc:sldMk cId="3041122234" sldId="289"/>
            <ac:spMk id="4" creationId="{BEDEEAB7-61B6-B9BA-0573-03EFA65A2E6D}"/>
          </ac:spMkLst>
        </pc:spChg>
        <pc:spChg chg="del mod">
          <ac:chgData name="sorabh Sharma" userId="726864222901abed" providerId="LiveId" clId="{43F80910-5F69-4BA9-A4CF-124157DF8D31}" dt="2022-06-18T02:49:55.614" v="565" actId="478"/>
          <ac:spMkLst>
            <pc:docMk/>
            <pc:sldMk cId="3041122234" sldId="289"/>
            <ac:spMk id="5" creationId="{85FE9FBF-713F-FCBE-77DC-1615D2F79A0A}"/>
          </ac:spMkLst>
        </pc:spChg>
        <pc:picChg chg="add mod">
          <ac:chgData name="sorabh Sharma" userId="726864222901abed" providerId="LiveId" clId="{43F80910-5F69-4BA9-A4CF-124157DF8D31}" dt="2022-06-18T03:17:16.953" v="692" actId="14100"/>
          <ac:picMkLst>
            <pc:docMk/>
            <pc:sldMk cId="3041122234" sldId="289"/>
            <ac:picMk id="8" creationId="{7A8B8418-128D-E93B-46F3-B09C6E1914BF}"/>
          </ac:picMkLst>
        </pc:picChg>
      </pc:sldChg>
      <pc:sldChg chg="addSp delSp modSp new del mod">
        <pc:chgData name="sorabh Sharma" userId="726864222901abed" providerId="LiveId" clId="{43F80910-5F69-4BA9-A4CF-124157DF8D31}" dt="2022-06-18T04:04:52.674" v="1020" actId="2696"/>
        <pc:sldMkLst>
          <pc:docMk/>
          <pc:sldMk cId="1379321842" sldId="290"/>
        </pc:sldMkLst>
        <pc:spChg chg="mod">
          <ac:chgData name="sorabh Sharma" userId="726864222901abed" providerId="LiveId" clId="{43F80910-5F69-4BA9-A4CF-124157DF8D31}" dt="2022-06-18T04:00:46.613" v="976" actId="14100"/>
          <ac:spMkLst>
            <pc:docMk/>
            <pc:sldMk cId="1379321842" sldId="290"/>
            <ac:spMk id="2" creationId="{FC6A8E87-154C-B36F-3E7C-512CAB0C9D9A}"/>
          </ac:spMkLst>
        </pc:spChg>
        <pc:spChg chg="del">
          <ac:chgData name="sorabh Sharma" userId="726864222901abed" providerId="LiveId" clId="{43F80910-5F69-4BA9-A4CF-124157DF8D31}" dt="2022-06-18T03:59:57.767" v="968" actId="22"/>
          <ac:spMkLst>
            <pc:docMk/>
            <pc:sldMk cId="1379321842" sldId="290"/>
            <ac:spMk id="3" creationId="{C523CC0E-9475-D5B9-C16C-3048046CFBA9}"/>
          </ac:spMkLst>
        </pc:spChg>
        <pc:spChg chg="del mod">
          <ac:chgData name="sorabh Sharma" userId="726864222901abed" providerId="LiveId" clId="{43F80910-5F69-4BA9-A4CF-124157DF8D31}" dt="2022-06-18T04:00:19.796" v="971" actId="478"/>
          <ac:spMkLst>
            <pc:docMk/>
            <pc:sldMk cId="1379321842" sldId="290"/>
            <ac:spMk id="5" creationId="{FF5C1F68-E686-2FAD-5C69-60FF24254097}"/>
          </ac:spMkLst>
        </pc:spChg>
        <pc:picChg chg="add mod ord">
          <ac:chgData name="sorabh Sharma" userId="726864222901abed" providerId="LiveId" clId="{43F80910-5F69-4BA9-A4CF-124157DF8D31}" dt="2022-06-18T04:00:27.006" v="973" actId="14100"/>
          <ac:picMkLst>
            <pc:docMk/>
            <pc:sldMk cId="1379321842" sldId="290"/>
            <ac:picMk id="8" creationId="{2CD98FFB-70F9-0F2C-FF24-C98068B17C99}"/>
          </ac:picMkLst>
        </pc:picChg>
      </pc:sldChg>
      <pc:sldChg chg="addSp delSp modSp new mod">
        <pc:chgData name="sorabh Sharma" userId="726864222901abed" providerId="LiveId" clId="{43F80910-5F69-4BA9-A4CF-124157DF8D31}" dt="2022-06-18T03:57:52.920" v="967" actId="1036"/>
        <pc:sldMkLst>
          <pc:docMk/>
          <pc:sldMk cId="1424612099" sldId="291"/>
        </pc:sldMkLst>
        <pc:spChg chg="mod">
          <ac:chgData name="sorabh Sharma" userId="726864222901abed" providerId="LiveId" clId="{43F80910-5F69-4BA9-A4CF-124157DF8D31}" dt="2022-06-18T03:56:24.732" v="966" actId="2711"/>
          <ac:spMkLst>
            <pc:docMk/>
            <pc:sldMk cId="1424612099" sldId="291"/>
            <ac:spMk id="2" creationId="{A2DCF2B0-46F5-E2AE-34E7-CF45278DFC3A}"/>
          </ac:spMkLst>
        </pc:spChg>
        <pc:spChg chg="del">
          <ac:chgData name="sorabh Sharma" userId="726864222901abed" providerId="LiveId" clId="{43F80910-5F69-4BA9-A4CF-124157DF8D31}" dt="2022-06-18T03:50:41.461" v="887" actId="931"/>
          <ac:spMkLst>
            <pc:docMk/>
            <pc:sldMk cId="1424612099" sldId="291"/>
            <ac:spMk id="3" creationId="{339B4C5C-5A40-8F06-6537-60E9393486BC}"/>
          </ac:spMkLst>
        </pc:spChg>
        <pc:spChg chg="del mod">
          <ac:chgData name="sorabh Sharma" userId="726864222901abed" providerId="LiveId" clId="{43F80910-5F69-4BA9-A4CF-124157DF8D31}" dt="2022-06-18T03:51:41.968" v="890" actId="478"/>
          <ac:spMkLst>
            <pc:docMk/>
            <pc:sldMk cId="1424612099" sldId="291"/>
            <ac:spMk id="5" creationId="{237F521C-9983-BA3C-713C-CE8DFFE4DD63}"/>
          </ac:spMkLst>
        </pc:spChg>
        <pc:picChg chg="add mod">
          <ac:chgData name="sorabh Sharma" userId="726864222901abed" providerId="LiveId" clId="{43F80910-5F69-4BA9-A4CF-124157DF8D31}" dt="2022-06-18T03:57:52.920" v="967" actId="1036"/>
          <ac:picMkLst>
            <pc:docMk/>
            <pc:sldMk cId="1424612099" sldId="291"/>
            <ac:picMk id="8" creationId="{7C40915D-A51D-BBBA-A7C4-38D481950D6C}"/>
          </ac:picMkLst>
        </pc:picChg>
      </pc:sldChg>
      <pc:sldChg chg="addSp delSp modSp new mod">
        <pc:chgData name="sorabh Sharma" userId="726864222901abed" providerId="LiveId" clId="{43F80910-5F69-4BA9-A4CF-124157DF8D31}" dt="2022-06-18T04:04:38.488" v="1019" actId="255"/>
        <pc:sldMkLst>
          <pc:docMk/>
          <pc:sldMk cId="1115531031" sldId="292"/>
        </pc:sldMkLst>
        <pc:spChg chg="mod">
          <ac:chgData name="sorabh Sharma" userId="726864222901abed" providerId="LiveId" clId="{43F80910-5F69-4BA9-A4CF-124157DF8D31}" dt="2022-06-18T04:04:38.488" v="1019" actId="255"/>
          <ac:spMkLst>
            <pc:docMk/>
            <pc:sldMk cId="1115531031" sldId="292"/>
            <ac:spMk id="2" creationId="{F64A5DB2-845E-B1F6-12E1-5E763675D9DA}"/>
          </ac:spMkLst>
        </pc:spChg>
        <pc:spChg chg="del">
          <ac:chgData name="sorabh Sharma" userId="726864222901abed" providerId="LiveId" clId="{43F80910-5F69-4BA9-A4CF-124157DF8D31}" dt="2022-06-18T04:03:34.747" v="978" actId="22"/>
          <ac:spMkLst>
            <pc:docMk/>
            <pc:sldMk cId="1115531031" sldId="292"/>
            <ac:spMk id="3" creationId="{0881B6C9-20F9-D0A3-8CC1-1DEECFA99557}"/>
          </ac:spMkLst>
        </pc:spChg>
        <pc:spChg chg="del mod">
          <ac:chgData name="sorabh Sharma" userId="726864222901abed" providerId="LiveId" clId="{43F80910-5F69-4BA9-A4CF-124157DF8D31}" dt="2022-06-18T04:03:41.431" v="980" actId="478"/>
          <ac:spMkLst>
            <pc:docMk/>
            <pc:sldMk cId="1115531031" sldId="292"/>
            <ac:spMk id="5" creationId="{DA97AFE4-BC60-14EC-F882-8CCAF3778D74}"/>
          </ac:spMkLst>
        </pc:spChg>
        <pc:picChg chg="add mod ord">
          <ac:chgData name="sorabh Sharma" userId="726864222901abed" providerId="LiveId" clId="{43F80910-5F69-4BA9-A4CF-124157DF8D31}" dt="2022-06-18T04:03:55.972" v="985" actId="14100"/>
          <ac:picMkLst>
            <pc:docMk/>
            <pc:sldMk cId="1115531031" sldId="292"/>
            <ac:picMk id="8" creationId="{E7698261-2D6C-E593-378E-756F0B183EA7}"/>
          </ac:picMkLst>
        </pc:picChg>
      </pc:sldChg>
      <pc:sldChg chg="addSp delSp modSp new mod">
        <pc:chgData name="sorabh Sharma" userId="726864222901abed" providerId="LiveId" clId="{43F80910-5F69-4BA9-A4CF-124157DF8D31}" dt="2022-06-18T04:10:06.346" v="1032" actId="14100"/>
        <pc:sldMkLst>
          <pc:docMk/>
          <pc:sldMk cId="662224671" sldId="293"/>
        </pc:sldMkLst>
        <pc:spChg chg="mod">
          <ac:chgData name="sorabh Sharma" userId="726864222901abed" providerId="LiveId" clId="{43F80910-5F69-4BA9-A4CF-124157DF8D31}" dt="2022-06-18T04:09:55.085" v="1030" actId="1076"/>
          <ac:spMkLst>
            <pc:docMk/>
            <pc:sldMk cId="662224671" sldId="293"/>
            <ac:spMk id="2" creationId="{0A847A91-A9BA-37FC-CBE3-4C3E83BBD932}"/>
          </ac:spMkLst>
        </pc:spChg>
        <pc:spChg chg="del">
          <ac:chgData name="sorabh Sharma" userId="726864222901abed" providerId="LiveId" clId="{43F80910-5F69-4BA9-A4CF-124157DF8D31}" dt="2022-06-18T04:08:55.219" v="1022" actId="22"/>
          <ac:spMkLst>
            <pc:docMk/>
            <pc:sldMk cId="662224671" sldId="293"/>
            <ac:spMk id="3" creationId="{2F3B3957-FB1D-9400-0C4F-CF15F9DFD899}"/>
          </ac:spMkLst>
        </pc:spChg>
        <pc:spChg chg="del mod">
          <ac:chgData name="sorabh Sharma" userId="726864222901abed" providerId="LiveId" clId="{43F80910-5F69-4BA9-A4CF-124157DF8D31}" dt="2022-06-18T04:09:08.340" v="1025" actId="478"/>
          <ac:spMkLst>
            <pc:docMk/>
            <pc:sldMk cId="662224671" sldId="293"/>
            <ac:spMk id="5" creationId="{FDF8B7CF-F386-3DED-6D9A-E4AECB88A613}"/>
          </ac:spMkLst>
        </pc:spChg>
        <pc:picChg chg="add mod ord">
          <ac:chgData name="sorabh Sharma" userId="726864222901abed" providerId="LiveId" clId="{43F80910-5F69-4BA9-A4CF-124157DF8D31}" dt="2022-06-18T04:10:06.346" v="1032" actId="14100"/>
          <ac:picMkLst>
            <pc:docMk/>
            <pc:sldMk cId="662224671" sldId="293"/>
            <ac:picMk id="8" creationId="{6FD726D8-19B4-D6C8-7681-A04A2378AF96}"/>
          </ac:picMkLst>
        </pc:picChg>
      </pc:sldChg>
      <pc:sldChg chg="addSp delSp modSp new mod">
        <pc:chgData name="sorabh Sharma" userId="726864222901abed" providerId="LiveId" clId="{43F80910-5F69-4BA9-A4CF-124157DF8D31}" dt="2022-06-18T04:32:48.420" v="1252" actId="478"/>
        <pc:sldMkLst>
          <pc:docMk/>
          <pc:sldMk cId="1534576177" sldId="294"/>
        </pc:sldMkLst>
        <pc:spChg chg="del">
          <ac:chgData name="sorabh Sharma" userId="726864222901abed" providerId="LiveId" clId="{43F80910-5F69-4BA9-A4CF-124157DF8D31}" dt="2022-06-18T04:14:15.393" v="1034" actId="22"/>
          <ac:spMkLst>
            <pc:docMk/>
            <pc:sldMk cId="1534576177" sldId="294"/>
            <ac:spMk id="3" creationId="{D77E1321-5382-AE9F-0599-6893FEAD0D63}"/>
          </ac:spMkLst>
        </pc:spChg>
        <pc:spChg chg="del mod">
          <ac:chgData name="sorabh Sharma" userId="726864222901abed" providerId="LiveId" clId="{43F80910-5F69-4BA9-A4CF-124157DF8D31}" dt="2022-06-18T04:32:48.420" v="1252" actId="478"/>
          <ac:spMkLst>
            <pc:docMk/>
            <pc:sldMk cId="1534576177" sldId="294"/>
            <ac:spMk id="4" creationId="{06ADC77C-A60E-DAE9-85DC-7DD0F7703313}"/>
          </ac:spMkLst>
        </pc:spChg>
        <pc:spChg chg="del mod">
          <ac:chgData name="sorabh Sharma" userId="726864222901abed" providerId="LiveId" clId="{43F80910-5F69-4BA9-A4CF-124157DF8D31}" dt="2022-06-18T04:14:24.861" v="1036" actId="478"/>
          <ac:spMkLst>
            <pc:docMk/>
            <pc:sldMk cId="1534576177" sldId="294"/>
            <ac:spMk id="5" creationId="{1939A28A-90D4-AA20-EFF1-0417780DD1EC}"/>
          </ac:spMkLst>
        </pc:spChg>
        <pc:picChg chg="add mod ord">
          <ac:chgData name="sorabh Sharma" userId="726864222901abed" providerId="LiveId" clId="{43F80910-5F69-4BA9-A4CF-124157DF8D31}" dt="2022-06-18T04:14:43.416" v="1039" actId="14100"/>
          <ac:picMkLst>
            <pc:docMk/>
            <pc:sldMk cId="1534576177" sldId="294"/>
            <ac:picMk id="8" creationId="{22033684-E9F1-8B11-73DD-98AB0B381B9A}"/>
          </ac:picMkLst>
        </pc:picChg>
      </pc:sldChg>
      <pc:sldChg chg="delSp modSp new mod">
        <pc:chgData name="sorabh Sharma" userId="726864222901abed" providerId="LiveId" clId="{43F80910-5F69-4BA9-A4CF-124157DF8D31}" dt="2022-06-18T04:32:38.186" v="1250" actId="478"/>
        <pc:sldMkLst>
          <pc:docMk/>
          <pc:sldMk cId="1345405945" sldId="295"/>
        </pc:sldMkLst>
        <pc:spChg chg="mod">
          <ac:chgData name="sorabh Sharma" userId="726864222901abed" providerId="LiveId" clId="{43F80910-5F69-4BA9-A4CF-124157DF8D31}" dt="2022-06-18T04:26:00.708" v="1078" actId="255"/>
          <ac:spMkLst>
            <pc:docMk/>
            <pc:sldMk cId="1345405945" sldId="295"/>
            <ac:spMk id="2" creationId="{E3B0AFC0-6A86-A57D-130E-F4C334ADA995}"/>
          </ac:spMkLst>
        </pc:spChg>
        <pc:spChg chg="mod">
          <ac:chgData name="sorabh Sharma" userId="726864222901abed" providerId="LiveId" clId="{43F80910-5F69-4BA9-A4CF-124157DF8D31}" dt="2022-06-18T04:32:24.974" v="1248" actId="20577"/>
          <ac:spMkLst>
            <pc:docMk/>
            <pc:sldMk cId="1345405945" sldId="295"/>
            <ac:spMk id="3" creationId="{F06C216A-3819-BB88-9EA6-B355304019EF}"/>
          </ac:spMkLst>
        </pc:spChg>
        <pc:spChg chg="del mod">
          <ac:chgData name="sorabh Sharma" userId="726864222901abed" providerId="LiveId" clId="{43F80910-5F69-4BA9-A4CF-124157DF8D31}" dt="2022-06-18T04:32:38.186" v="1250" actId="478"/>
          <ac:spMkLst>
            <pc:docMk/>
            <pc:sldMk cId="1345405945" sldId="295"/>
            <ac:spMk id="4" creationId="{11BB8D3E-0ACE-9661-102B-2DD01EC9B3D7}"/>
          </ac:spMkLst>
        </pc:spChg>
        <pc:spChg chg="del mod">
          <ac:chgData name="sorabh Sharma" userId="726864222901abed" providerId="LiveId" clId="{43F80910-5F69-4BA9-A4CF-124157DF8D31}" dt="2022-06-18T04:24:30.120" v="1048" actId="478"/>
          <ac:spMkLst>
            <pc:docMk/>
            <pc:sldMk cId="1345405945" sldId="295"/>
            <ac:spMk id="5" creationId="{C415EB39-742D-C145-ED1D-C56C728D5CE2}"/>
          </ac:spMkLst>
        </pc:spChg>
      </pc:sldChg>
      <pc:sldChg chg="addSp delSp modSp new mod">
        <pc:chgData name="sorabh Sharma" userId="726864222901abed" providerId="LiveId" clId="{43F80910-5F69-4BA9-A4CF-124157DF8D31}" dt="2022-06-18T04:44:15.246" v="1294" actId="14100"/>
        <pc:sldMkLst>
          <pc:docMk/>
          <pc:sldMk cId="4078794044" sldId="296"/>
        </pc:sldMkLst>
        <pc:spChg chg="mod">
          <ac:chgData name="sorabh Sharma" userId="726864222901abed" providerId="LiveId" clId="{43F80910-5F69-4BA9-A4CF-124157DF8D31}" dt="2022-06-18T04:43:56.008" v="1289" actId="27636"/>
          <ac:spMkLst>
            <pc:docMk/>
            <pc:sldMk cId="4078794044" sldId="296"/>
            <ac:spMk id="2" creationId="{864C13AB-119F-B784-B4FD-7661AC40EF49}"/>
          </ac:spMkLst>
        </pc:spChg>
        <pc:spChg chg="del">
          <ac:chgData name="sorabh Sharma" userId="726864222901abed" providerId="LiveId" clId="{43F80910-5F69-4BA9-A4CF-124157DF8D31}" dt="2022-06-18T04:37:39.002" v="1253" actId="22"/>
          <ac:spMkLst>
            <pc:docMk/>
            <pc:sldMk cId="4078794044" sldId="296"/>
            <ac:spMk id="3" creationId="{4B5ECA69-CC6A-E02A-F6F4-7430370B5630}"/>
          </ac:spMkLst>
        </pc:spChg>
        <pc:spChg chg="del mod">
          <ac:chgData name="sorabh Sharma" userId="726864222901abed" providerId="LiveId" clId="{43F80910-5F69-4BA9-A4CF-124157DF8D31}" dt="2022-06-18T04:38:07.446" v="1260" actId="478"/>
          <ac:spMkLst>
            <pc:docMk/>
            <pc:sldMk cId="4078794044" sldId="296"/>
            <ac:spMk id="5" creationId="{F35AB484-5CB8-A2A1-BC88-1FB898BC0889}"/>
          </ac:spMkLst>
        </pc:spChg>
        <pc:picChg chg="add mod ord">
          <ac:chgData name="sorabh Sharma" userId="726864222901abed" providerId="LiveId" clId="{43F80910-5F69-4BA9-A4CF-124157DF8D31}" dt="2022-06-18T04:44:15.246" v="1294" actId="14100"/>
          <ac:picMkLst>
            <pc:docMk/>
            <pc:sldMk cId="4078794044" sldId="296"/>
            <ac:picMk id="8" creationId="{C45BE9F4-CAD8-D755-C60F-859BD82352C1}"/>
          </ac:picMkLst>
        </pc:picChg>
        <pc:picChg chg="add del mod">
          <ac:chgData name="sorabh Sharma" userId="726864222901abed" providerId="LiveId" clId="{43F80910-5F69-4BA9-A4CF-124157DF8D31}" dt="2022-06-18T04:41:51.535" v="1265" actId="478"/>
          <ac:picMkLst>
            <pc:docMk/>
            <pc:sldMk cId="4078794044" sldId="296"/>
            <ac:picMk id="10" creationId="{DFDF65B0-F200-56C0-C1BA-49CBE06F7F6D}"/>
          </ac:picMkLst>
        </pc:picChg>
        <pc:picChg chg="add mod">
          <ac:chgData name="sorabh Sharma" userId="726864222901abed" providerId="LiveId" clId="{43F80910-5F69-4BA9-A4CF-124157DF8D31}" dt="2022-06-18T04:44:06.922" v="1291" actId="1076"/>
          <ac:picMkLst>
            <pc:docMk/>
            <pc:sldMk cId="4078794044" sldId="296"/>
            <ac:picMk id="12" creationId="{7D2753A2-469B-555F-808C-261BA1753B8C}"/>
          </ac:picMkLst>
        </pc:picChg>
      </pc:sldChg>
      <pc:sldChg chg="addSp delSp modSp new mod">
        <pc:chgData name="sorabh Sharma" userId="726864222901abed" providerId="LiveId" clId="{43F80910-5F69-4BA9-A4CF-124157DF8D31}" dt="2022-06-18T04:54:29.827" v="1323" actId="14100"/>
        <pc:sldMkLst>
          <pc:docMk/>
          <pc:sldMk cId="2127821309" sldId="297"/>
        </pc:sldMkLst>
        <pc:spChg chg="mod">
          <ac:chgData name="sorabh Sharma" userId="726864222901abed" providerId="LiveId" clId="{43F80910-5F69-4BA9-A4CF-124157DF8D31}" dt="2022-06-18T04:54:23.219" v="1322" actId="14100"/>
          <ac:spMkLst>
            <pc:docMk/>
            <pc:sldMk cId="2127821309" sldId="297"/>
            <ac:spMk id="2" creationId="{C1F86C9D-A864-F4DA-6E0B-D641CDF96953}"/>
          </ac:spMkLst>
        </pc:spChg>
        <pc:spChg chg="del">
          <ac:chgData name="sorabh Sharma" userId="726864222901abed" providerId="LiveId" clId="{43F80910-5F69-4BA9-A4CF-124157DF8D31}" dt="2022-06-18T04:51:28.598" v="1303" actId="22"/>
          <ac:spMkLst>
            <pc:docMk/>
            <pc:sldMk cId="2127821309" sldId="297"/>
            <ac:spMk id="3" creationId="{848A98A1-36C2-FCE6-AD93-E5FAC8FD8653}"/>
          </ac:spMkLst>
        </pc:spChg>
        <pc:spChg chg="del mod">
          <ac:chgData name="sorabh Sharma" userId="726864222901abed" providerId="LiveId" clId="{43F80910-5F69-4BA9-A4CF-124157DF8D31}" dt="2022-06-18T04:53:51.220" v="1316" actId="478"/>
          <ac:spMkLst>
            <pc:docMk/>
            <pc:sldMk cId="2127821309" sldId="297"/>
            <ac:spMk id="5" creationId="{BCF679AC-FC40-F68C-D134-52506833A55F}"/>
          </ac:spMkLst>
        </pc:spChg>
        <pc:picChg chg="add mod ord">
          <ac:chgData name="sorabh Sharma" userId="726864222901abed" providerId="LiveId" clId="{43F80910-5F69-4BA9-A4CF-124157DF8D31}" dt="2022-06-18T04:54:09.765" v="1319" actId="14100"/>
          <ac:picMkLst>
            <pc:docMk/>
            <pc:sldMk cId="2127821309" sldId="297"/>
            <ac:picMk id="8" creationId="{3AF962E7-D911-5C4A-5720-EBB3371B6051}"/>
          </ac:picMkLst>
        </pc:picChg>
        <pc:picChg chg="add mod">
          <ac:chgData name="sorabh Sharma" userId="726864222901abed" providerId="LiveId" clId="{43F80910-5F69-4BA9-A4CF-124157DF8D31}" dt="2022-06-18T04:54:29.827" v="1323" actId="14100"/>
          <ac:picMkLst>
            <pc:docMk/>
            <pc:sldMk cId="2127821309" sldId="297"/>
            <ac:picMk id="10" creationId="{E8D9416A-DBA3-D20C-54F2-5B3FBC19443F}"/>
          </ac:picMkLst>
        </pc:picChg>
      </pc:sldChg>
      <pc:sldChg chg="addSp delSp modSp new mod">
        <pc:chgData name="sorabh Sharma" userId="726864222901abed" providerId="LiveId" clId="{43F80910-5F69-4BA9-A4CF-124157DF8D31}" dt="2022-06-18T05:05:10.455" v="1387" actId="14100"/>
        <pc:sldMkLst>
          <pc:docMk/>
          <pc:sldMk cId="4228011425" sldId="298"/>
        </pc:sldMkLst>
        <pc:spChg chg="mod">
          <ac:chgData name="sorabh Sharma" userId="726864222901abed" providerId="LiveId" clId="{43F80910-5F69-4BA9-A4CF-124157DF8D31}" dt="2022-06-18T05:04:59.763" v="1386" actId="20577"/>
          <ac:spMkLst>
            <pc:docMk/>
            <pc:sldMk cId="4228011425" sldId="298"/>
            <ac:spMk id="2" creationId="{FA7FDEBB-2B75-F21B-6483-E8037FECFF5C}"/>
          </ac:spMkLst>
        </pc:spChg>
        <pc:spChg chg="del">
          <ac:chgData name="sorabh Sharma" userId="726864222901abed" providerId="LiveId" clId="{43F80910-5F69-4BA9-A4CF-124157DF8D31}" dt="2022-06-18T05:01:54.702" v="1327" actId="22"/>
          <ac:spMkLst>
            <pc:docMk/>
            <pc:sldMk cId="4228011425" sldId="298"/>
            <ac:spMk id="3" creationId="{8A40FE18-7955-E8CD-AE80-659FA18356EB}"/>
          </ac:spMkLst>
        </pc:spChg>
        <pc:spChg chg="del mod">
          <ac:chgData name="sorabh Sharma" userId="726864222901abed" providerId="LiveId" clId="{43F80910-5F69-4BA9-A4CF-124157DF8D31}" dt="2022-06-18T05:02:04.002" v="1330" actId="478"/>
          <ac:spMkLst>
            <pc:docMk/>
            <pc:sldMk cId="4228011425" sldId="298"/>
            <ac:spMk id="5" creationId="{83E114E0-B28B-B91F-4648-26B62B74C8CD}"/>
          </ac:spMkLst>
        </pc:spChg>
        <pc:picChg chg="add del">
          <ac:chgData name="sorabh Sharma" userId="726864222901abed" providerId="LiveId" clId="{43F80910-5F69-4BA9-A4CF-124157DF8D31}" dt="2022-06-18T05:01:51.416" v="1326" actId="478"/>
          <ac:picMkLst>
            <pc:docMk/>
            <pc:sldMk cId="4228011425" sldId="298"/>
            <ac:picMk id="8" creationId="{15CE7CA5-1563-B9E0-42F0-39112AC5EF46}"/>
          </ac:picMkLst>
        </pc:picChg>
        <pc:picChg chg="add mod ord">
          <ac:chgData name="sorabh Sharma" userId="726864222901abed" providerId="LiveId" clId="{43F80910-5F69-4BA9-A4CF-124157DF8D31}" dt="2022-06-18T05:05:10.455" v="1387" actId="14100"/>
          <ac:picMkLst>
            <pc:docMk/>
            <pc:sldMk cId="4228011425" sldId="298"/>
            <ac:picMk id="10" creationId="{2ACE4D4D-086E-9D85-0012-6D5DC28EE902}"/>
          </ac:picMkLst>
        </pc:picChg>
      </pc:sldChg>
      <pc:sldChg chg="addSp delSp modSp new mod">
        <pc:chgData name="sorabh Sharma" userId="726864222901abed" providerId="LiveId" clId="{43F80910-5F69-4BA9-A4CF-124157DF8D31}" dt="2022-06-18T05:12:21.295" v="1470" actId="1076"/>
        <pc:sldMkLst>
          <pc:docMk/>
          <pc:sldMk cId="3299723770" sldId="299"/>
        </pc:sldMkLst>
        <pc:spChg chg="mod">
          <ac:chgData name="sorabh Sharma" userId="726864222901abed" providerId="LiveId" clId="{43F80910-5F69-4BA9-A4CF-124157DF8D31}" dt="2022-06-18T05:12:05.024" v="1468" actId="1076"/>
          <ac:spMkLst>
            <pc:docMk/>
            <pc:sldMk cId="3299723770" sldId="299"/>
            <ac:spMk id="2" creationId="{D72597D3-02D0-F220-9148-C265A4C5AA64}"/>
          </ac:spMkLst>
        </pc:spChg>
        <pc:spChg chg="del">
          <ac:chgData name="sorabh Sharma" userId="726864222901abed" providerId="LiveId" clId="{43F80910-5F69-4BA9-A4CF-124157DF8D31}" dt="2022-06-18T05:08:03.989" v="1389" actId="22"/>
          <ac:spMkLst>
            <pc:docMk/>
            <pc:sldMk cId="3299723770" sldId="299"/>
            <ac:spMk id="3" creationId="{0527509E-0170-FE31-84F6-3138C44BD160}"/>
          </ac:spMkLst>
        </pc:spChg>
        <pc:spChg chg="del mod">
          <ac:chgData name="sorabh Sharma" userId="726864222901abed" providerId="LiveId" clId="{43F80910-5F69-4BA9-A4CF-124157DF8D31}" dt="2022-06-18T05:08:26.336" v="1396" actId="478"/>
          <ac:spMkLst>
            <pc:docMk/>
            <pc:sldMk cId="3299723770" sldId="299"/>
            <ac:spMk id="5" creationId="{7DE19301-A097-FCC2-B160-9698A2C0141D}"/>
          </ac:spMkLst>
        </pc:spChg>
        <pc:spChg chg="add del mod">
          <ac:chgData name="sorabh Sharma" userId="726864222901abed" providerId="LiveId" clId="{43F80910-5F69-4BA9-A4CF-124157DF8D31}" dt="2022-06-18T05:10:26.727" v="1399" actId="22"/>
          <ac:spMkLst>
            <pc:docMk/>
            <pc:sldMk cId="3299723770" sldId="299"/>
            <ac:spMk id="10" creationId="{E9B75851-6CEA-B40F-7609-FE3BFA4ADA96}"/>
          </ac:spMkLst>
        </pc:spChg>
        <pc:picChg chg="add del mod ord">
          <ac:chgData name="sorabh Sharma" userId="726864222901abed" providerId="LiveId" clId="{43F80910-5F69-4BA9-A4CF-124157DF8D31}" dt="2022-06-18T05:08:44.309" v="1398" actId="478"/>
          <ac:picMkLst>
            <pc:docMk/>
            <pc:sldMk cId="3299723770" sldId="299"/>
            <ac:picMk id="8" creationId="{F1642041-AC02-2B52-DE7C-E856D4779DAF}"/>
          </ac:picMkLst>
        </pc:picChg>
        <pc:picChg chg="add mod ord">
          <ac:chgData name="sorabh Sharma" userId="726864222901abed" providerId="LiveId" clId="{43F80910-5F69-4BA9-A4CF-124157DF8D31}" dt="2022-06-18T05:12:21.295" v="1470" actId="1076"/>
          <ac:picMkLst>
            <pc:docMk/>
            <pc:sldMk cId="3299723770" sldId="299"/>
            <ac:picMk id="12" creationId="{5B675A55-B587-612B-B3E8-437F36960AC0}"/>
          </ac:picMkLst>
        </pc:picChg>
      </pc:sldChg>
      <pc:sldChg chg="addSp delSp modSp new mod">
        <pc:chgData name="sorabh Sharma" userId="726864222901abed" providerId="LiveId" clId="{43F80910-5F69-4BA9-A4CF-124157DF8D31}" dt="2022-06-18T05:17:32.247" v="1491" actId="478"/>
        <pc:sldMkLst>
          <pc:docMk/>
          <pc:sldMk cId="546947697" sldId="300"/>
        </pc:sldMkLst>
        <pc:spChg chg="mod">
          <ac:chgData name="sorabh Sharma" userId="726864222901abed" providerId="LiveId" clId="{43F80910-5F69-4BA9-A4CF-124157DF8D31}" dt="2022-06-18T05:17:21.471" v="1488" actId="1076"/>
          <ac:spMkLst>
            <pc:docMk/>
            <pc:sldMk cId="546947697" sldId="300"/>
            <ac:spMk id="2" creationId="{1F708AC7-6BF9-26F4-9369-17DDE170F159}"/>
          </ac:spMkLst>
        </pc:spChg>
        <pc:spChg chg="del">
          <ac:chgData name="sorabh Sharma" userId="726864222901abed" providerId="LiveId" clId="{43F80910-5F69-4BA9-A4CF-124157DF8D31}" dt="2022-06-18T05:15:37.976" v="1472" actId="22"/>
          <ac:spMkLst>
            <pc:docMk/>
            <pc:sldMk cId="546947697" sldId="300"/>
            <ac:spMk id="3" creationId="{00D3183A-0257-7089-7464-1A3B0F91917F}"/>
          </ac:spMkLst>
        </pc:spChg>
        <pc:spChg chg="del mod">
          <ac:chgData name="sorabh Sharma" userId="726864222901abed" providerId="LiveId" clId="{43F80910-5F69-4BA9-A4CF-124157DF8D31}" dt="2022-06-18T05:17:32.247" v="1491" actId="478"/>
          <ac:spMkLst>
            <pc:docMk/>
            <pc:sldMk cId="546947697" sldId="300"/>
            <ac:spMk id="5" creationId="{C40F7252-5C82-C91B-271C-5D65FEF4ED48}"/>
          </ac:spMkLst>
        </pc:spChg>
        <pc:picChg chg="add mod ord">
          <ac:chgData name="sorabh Sharma" userId="726864222901abed" providerId="LiveId" clId="{43F80910-5F69-4BA9-A4CF-124157DF8D31}" dt="2022-06-18T05:17:27.454" v="1489" actId="14100"/>
          <ac:picMkLst>
            <pc:docMk/>
            <pc:sldMk cId="546947697" sldId="300"/>
            <ac:picMk id="8" creationId="{44F2CC4B-9C92-23D4-30E6-0D3628C4505F}"/>
          </ac:picMkLst>
        </pc:picChg>
      </pc:sldChg>
      <pc:sldChg chg="modSp new mod">
        <pc:chgData name="sorabh Sharma" userId="726864222901abed" providerId="LiveId" clId="{43F80910-5F69-4BA9-A4CF-124157DF8D31}" dt="2022-06-18T05:23:57.708" v="1509" actId="255"/>
        <pc:sldMkLst>
          <pc:docMk/>
          <pc:sldMk cId="3607725272" sldId="301"/>
        </pc:sldMkLst>
        <pc:spChg chg="mod">
          <ac:chgData name="sorabh Sharma" userId="726864222901abed" providerId="LiveId" clId="{43F80910-5F69-4BA9-A4CF-124157DF8D31}" dt="2022-06-18T05:22:35.288" v="1501" actId="14100"/>
          <ac:spMkLst>
            <pc:docMk/>
            <pc:sldMk cId="3607725272" sldId="301"/>
            <ac:spMk id="2" creationId="{07B3005E-B65E-196F-21B1-81BDE368F402}"/>
          </ac:spMkLst>
        </pc:spChg>
        <pc:spChg chg="mod">
          <ac:chgData name="sorabh Sharma" userId="726864222901abed" providerId="LiveId" clId="{43F80910-5F69-4BA9-A4CF-124157DF8D31}" dt="2022-06-18T05:23:57.708" v="1509" actId="255"/>
          <ac:spMkLst>
            <pc:docMk/>
            <pc:sldMk cId="3607725272" sldId="301"/>
            <ac:spMk id="3" creationId="{E677932A-6CB9-AA9D-FDBE-B54F50A5F498}"/>
          </ac:spMkLst>
        </pc:spChg>
      </pc:sldChg>
      <pc:sldChg chg="addSp delSp modSp new mod">
        <pc:chgData name="sorabh Sharma" userId="726864222901abed" providerId="LiveId" clId="{43F80910-5F69-4BA9-A4CF-124157DF8D31}" dt="2022-06-18T05:30:20.108" v="1536" actId="14100"/>
        <pc:sldMkLst>
          <pc:docMk/>
          <pc:sldMk cId="1198226974" sldId="302"/>
        </pc:sldMkLst>
        <pc:spChg chg="mod">
          <ac:chgData name="sorabh Sharma" userId="726864222901abed" providerId="LiveId" clId="{43F80910-5F69-4BA9-A4CF-124157DF8D31}" dt="2022-06-18T05:30:20.108" v="1536" actId="14100"/>
          <ac:spMkLst>
            <pc:docMk/>
            <pc:sldMk cId="1198226974" sldId="302"/>
            <ac:spMk id="2" creationId="{40D52F29-F650-6761-3495-73868A24300C}"/>
          </ac:spMkLst>
        </pc:spChg>
        <pc:spChg chg="del">
          <ac:chgData name="sorabh Sharma" userId="726864222901abed" providerId="LiveId" clId="{43F80910-5F69-4BA9-A4CF-124157DF8D31}" dt="2022-06-18T05:25:55.277" v="1511" actId="22"/>
          <ac:spMkLst>
            <pc:docMk/>
            <pc:sldMk cId="1198226974" sldId="302"/>
            <ac:spMk id="3" creationId="{6860902A-9D1E-2613-6E29-B584EDF9C076}"/>
          </ac:spMkLst>
        </pc:spChg>
        <pc:spChg chg="del mod">
          <ac:chgData name="sorabh Sharma" userId="726864222901abed" providerId="LiveId" clId="{43F80910-5F69-4BA9-A4CF-124157DF8D31}" dt="2022-06-18T05:29:01.567" v="1519" actId="478"/>
          <ac:spMkLst>
            <pc:docMk/>
            <pc:sldMk cId="1198226974" sldId="302"/>
            <ac:spMk id="5" creationId="{967E606E-012B-32E2-8D37-E70D940BE384}"/>
          </ac:spMkLst>
        </pc:spChg>
        <pc:picChg chg="add mod ord">
          <ac:chgData name="sorabh Sharma" userId="726864222901abed" providerId="LiveId" clId="{43F80910-5F69-4BA9-A4CF-124157DF8D31}" dt="2022-06-18T05:29:18.507" v="1523" actId="14100"/>
          <ac:picMkLst>
            <pc:docMk/>
            <pc:sldMk cId="1198226974" sldId="302"/>
            <ac:picMk id="8" creationId="{891B268E-3651-FA14-7182-274637A59B28}"/>
          </ac:picMkLst>
        </pc:picChg>
        <pc:picChg chg="add mod">
          <ac:chgData name="sorabh Sharma" userId="726864222901abed" providerId="LiveId" clId="{43F80910-5F69-4BA9-A4CF-124157DF8D31}" dt="2022-06-18T05:29:27.814" v="1526" actId="14100"/>
          <ac:picMkLst>
            <pc:docMk/>
            <pc:sldMk cId="1198226974" sldId="302"/>
            <ac:picMk id="10" creationId="{92FC38E2-F5F6-F107-94DD-6BE1156D0F66}"/>
          </ac:picMkLst>
        </pc:picChg>
      </pc:sldChg>
      <pc:sldChg chg="addSp delSp modSp new mod">
        <pc:chgData name="sorabh Sharma" userId="726864222901abed" providerId="LiveId" clId="{43F80910-5F69-4BA9-A4CF-124157DF8D31}" dt="2022-06-18T05:35:48.937" v="1570" actId="478"/>
        <pc:sldMkLst>
          <pc:docMk/>
          <pc:sldMk cId="895649223" sldId="303"/>
        </pc:sldMkLst>
        <pc:spChg chg="mod">
          <ac:chgData name="sorabh Sharma" userId="726864222901abed" providerId="LiveId" clId="{43F80910-5F69-4BA9-A4CF-124157DF8D31}" dt="2022-06-18T05:35:38.139" v="1568" actId="1076"/>
          <ac:spMkLst>
            <pc:docMk/>
            <pc:sldMk cId="895649223" sldId="303"/>
            <ac:spMk id="2" creationId="{F5AD00A4-1609-417C-75FF-822FF0CBD51A}"/>
          </ac:spMkLst>
        </pc:spChg>
        <pc:spChg chg="del">
          <ac:chgData name="sorabh Sharma" userId="726864222901abed" providerId="LiveId" clId="{43F80910-5F69-4BA9-A4CF-124157DF8D31}" dt="2022-06-18T05:33:41.107" v="1538" actId="22"/>
          <ac:spMkLst>
            <pc:docMk/>
            <pc:sldMk cId="895649223" sldId="303"/>
            <ac:spMk id="3" creationId="{8E365012-7E33-D331-9C6C-7D2FD4E2E927}"/>
          </ac:spMkLst>
        </pc:spChg>
        <pc:spChg chg="del mod">
          <ac:chgData name="sorabh Sharma" userId="726864222901abed" providerId="LiveId" clId="{43F80910-5F69-4BA9-A4CF-124157DF8D31}" dt="2022-06-18T05:35:48.937" v="1570" actId="478"/>
          <ac:spMkLst>
            <pc:docMk/>
            <pc:sldMk cId="895649223" sldId="303"/>
            <ac:spMk id="5" creationId="{DA0D2025-B667-5201-6A6B-7598C316B317}"/>
          </ac:spMkLst>
        </pc:spChg>
        <pc:picChg chg="add mod ord">
          <ac:chgData name="sorabh Sharma" userId="726864222901abed" providerId="LiveId" clId="{43F80910-5F69-4BA9-A4CF-124157DF8D31}" dt="2022-06-18T05:35:24.521" v="1567" actId="14100"/>
          <ac:picMkLst>
            <pc:docMk/>
            <pc:sldMk cId="895649223" sldId="303"/>
            <ac:picMk id="8" creationId="{E2AED0D4-6149-12BD-F027-E406C55750C0}"/>
          </ac:picMkLst>
        </pc:picChg>
      </pc:sldChg>
      <pc:sldChg chg="addSp delSp modSp new mod">
        <pc:chgData name="sorabh Sharma" userId="726864222901abed" providerId="LiveId" clId="{43F80910-5F69-4BA9-A4CF-124157DF8D31}" dt="2022-06-18T05:47:36.167" v="1626" actId="14100"/>
        <pc:sldMkLst>
          <pc:docMk/>
          <pc:sldMk cId="996428639" sldId="304"/>
        </pc:sldMkLst>
        <pc:spChg chg="mod">
          <ac:chgData name="sorabh Sharma" userId="726864222901abed" providerId="LiveId" clId="{43F80910-5F69-4BA9-A4CF-124157DF8D31}" dt="2022-06-18T05:47:36.167" v="1626" actId="14100"/>
          <ac:spMkLst>
            <pc:docMk/>
            <pc:sldMk cId="996428639" sldId="304"/>
            <ac:spMk id="2" creationId="{2C20F28E-96E6-70E3-215A-192A5406B1B5}"/>
          </ac:spMkLst>
        </pc:spChg>
        <pc:spChg chg="del">
          <ac:chgData name="sorabh Sharma" userId="726864222901abed" providerId="LiveId" clId="{43F80910-5F69-4BA9-A4CF-124157DF8D31}" dt="2022-06-18T05:44:29.217" v="1604" actId="22"/>
          <ac:spMkLst>
            <pc:docMk/>
            <pc:sldMk cId="996428639" sldId="304"/>
            <ac:spMk id="3" creationId="{DF1E8DD4-8A63-B40B-076B-70A19C4BF036}"/>
          </ac:spMkLst>
        </pc:spChg>
        <pc:spChg chg="del mod">
          <ac:chgData name="sorabh Sharma" userId="726864222901abed" providerId="LiveId" clId="{43F80910-5F69-4BA9-A4CF-124157DF8D31}" dt="2022-06-18T05:47:13.060" v="1624" actId="478"/>
          <ac:spMkLst>
            <pc:docMk/>
            <pc:sldMk cId="996428639" sldId="304"/>
            <ac:spMk id="5" creationId="{D5AC839E-43DB-68F2-73B9-DEAD8C0AAE1F}"/>
          </ac:spMkLst>
        </pc:spChg>
        <pc:picChg chg="add mod ord">
          <ac:chgData name="sorabh Sharma" userId="726864222901abed" providerId="LiveId" clId="{43F80910-5F69-4BA9-A4CF-124157DF8D31}" dt="2022-06-18T05:46:59.754" v="1619" actId="1076"/>
          <ac:picMkLst>
            <pc:docMk/>
            <pc:sldMk cId="996428639" sldId="304"/>
            <ac:picMk id="8" creationId="{FFEC3C64-C9E6-9DBC-CCB6-E765968C595C}"/>
          </ac:picMkLst>
        </pc:picChg>
        <pc:picChg chg="add mod">
          <ac:chgData name="sorabh Sharma" userId="726864222901abed" providerId="LiveId" clId="{43F80910-5F69-4BA9-A4CF-124157DF8D31}" dt="2022-06-18T05:47:08.828" v="1622" actId="14100"/>
          <ac:picMkLst>
            <pc:docMk/>
            <pc:sldMk cId="996428639" sldId="304"/>
            <ac:picMk id="10" creationId="{E7348221-BCFB-5A57-400A-54D83573562B}"/>
          </ac:picMkLst>
        </pc:picChg>
      </pc:sldChg>
      <pc:sldChg chg="addSp delSp modSp new mod">
        <pc:chgData name="sorabh Sharma" userId="726864222901abed" providerId="LiveId" clId="{43F80910-5F69-4BA9-A4CF-124157DF8D31}" dt="2022-06-18T05:58:57.137" v="1775" actId="1076"/>
        <pc:sldMkLst>
          <pc:docMk/>
          <pc:sldMk cId="3042731579" sldId="305"/>
        </pc:sldMkLst>
        <pc:spChg chg="mod">
          <ac:chgData name="sorabh Sharma" userId="726864222901abed" providerId="LiveId" clId="{43F80910-5F69-4BA9-A4CF-124157DF8D31}" dt="2022-06-18T05:58:44.624" v="1773" actId="14100"/>
          <ac:spMkLst>
            <pc:docMk/>
            <pc:sldMk cId="3042731579" sldId="305"/>
            <ac:spMk id="2" creationId="{F4A6AC09-9866-0791-1264-542598EAD66B}"/>
          </ac:spMkLst>
        </pc:spChg>
        <pc:spChg chg="del">
          <ac:chgData name="sorabh Sharma" userId="726864222901abed" providerId="LiveId" clId="{43F80910-5F69-4BA9-A4CF-124157DF8D31}" dt="2022-06-18T05:51:01.569" v="1628" actId="22"/>
          <ac:spMkLst>
            <pc:docMk/>
            <pc:sldMk cId="3042731579" sldId="305"/>
            <ac:spMk id="3" creationId="{5F71D90C-502A-748C-66C4-272CFDCE70CB}"/>
          </ac:spMkLst>
        </pc:spChg>
        <pc:spChg chg="del mod">
          <ac:chgData name="sorabh Sharma" userId="726864222901abed" providerId="LiveId" clId="{43F80910-5F69-4BA9-A4CF-124157DF8D31}" dt="2022-06-18T05:53:05.931" v="1690" actId="478"/>
          <ac:spMkLst>
            <pc:docMk/>
            <pc:sldMk cId="3042731579" sldId="305"/>
            <ac:spMk id="5" creationId="{38386CAB-68EB-CEB2-FCCA-C10E1532C1C8}"/>
          </ac:spMkLst>
        </pc:spChg>
        <pc:picChg chg="add mod ord">
          <ac:chgData name="sorabh Sharma" userId="726864222901abed" providerId="LiveId" clId="{43F80910-5F69-4BA9-A4CF-124157DF8D31}" dt="2022-06-18T05:58:53.027" v="1774" actId="1076"/>
          <ac:picMkLst>
            <pc:docMk/>
            <pc:sldMk cId="3042731579" sldId="305"/>
            <ac:picMk id="8" creationId="{7B9EE8B5-0D6A-76D7-946B-9AA9B286D7B7}"/>
          </ac:picMkLst>
        </pc:picChg>
        <pc:picChg chg="add mod">
          <ac:chgData name="sorabh Sharma" userId="726864222901abed" providerId="LiveId" clId="{43F80910-5F69-4BA9-A4CF-124157DF8D31}" dt="2022-06-18T05:58:57.137" v="1775" actId="1076"/>
          <ac:picMkLst>
            <pc:docMk/>
            <pc:sldMk cId="3042731579" sldId="305"/>
            <ac:picMk id="10" creationId="{0D57CF79-01AC-C9D6-8FA2-84CD2159765A}"/>
          </ac:picMkLst>
        </pc:picChg>
      </pc:sldChg>
      <pc:sldChg chg="addSp delSp modSp new mod">
        <pc:chgData name="sorabh Sharma" userId="726864222901abed" providerId="LiveId" clId="{43F80910-5F69-4BA9-A4CF-124157DF8D31}" dt="2022-06-18T06:08:05.301" v="1805" actId="14100"/>
        <pc:sldMkLst>
          <pc:docMk/>
          <pc:sldMk cId="756709895" sldId="306"/>
        </pc:sldMkLst>
        <pc:spChg chg="mod">
          <ac:chgData name="sorabh Sharma" userId="726864222901abed" providerId="LiveId" clId="{43F80910-5F69-4BA9-A4CF-124157DF8D31}" dt="2022-06-18T06:06:42.801" v="1791" actId="1076"/>
          <ac:spMkLst>
            <pc:docMk/>
            <pc:sldMk cId="756709895" sldId="306"/>
            <ac:spMk id="2" creationId="{461AA092-82DB-02C5-E129-9A871D68D40A}"/>
          </ac:spMkLst>
        </pc:spChg>
        <pc:spChg chg="del">
          <ac:chgData name="sorabh Sharma" userId="726864222901abed" providerId="LiveId" clId="{43F80910-5F69-4BA9-A4CF-124157DF8D31}" dt="2022-06-18T06:04:53.803" v="1777" actId="22"/>
          <ac:spMkLst>
            <pc:docMk/>
            <pc:sldMk cId="756709895" sldId="306"/>
            <ac:spMk id="3" creationId="{A501281D-C07B-A12E-E76A-9261C9D993D8}"/>
          </ac:spMkLst>
        </pc:spChg>
        <pc:spChg chg="del mod">
          <ac:chgData name="sorabh Sharma" userId="726864222901abed" providerId="LiveId" clId="{43F80910-5F69-4BA9-A4CF-124157DF8D31}" dt="2022-06-18T06:06:05.384" v="1784" actId="478"/>
          <ac:spMkLst>
            <pc:docMk/>
            <pc:sldMk cId="756709895" sldId="306"/>
            <ac:spMk id="5" creationId="{CC7E738F-79DC-A4AA-4140-2FF198835079}"/>
          </ac:spMkLst>
        </pc:spChg>
        <pc:picChg chg="add mod ord">
          <ac:chgData name="sorabh Sharma" userId="726864222901abed" providerId="LiveId" clId="{43F80910-5F69-4BA9-A4CF-124157DF8D31}" dt="2022-06-18T06:07:45.957" v="1803" actId="14100"/>
          <ac:picMkLst>
            <pc:docMk/>
            <pc:sldMk cId="756709895" sldId="306"/>
            <ac:picMk id="8" creationId="{A4A757AD-C004-6767-4510-C0A00F6B6B57}"/>
          </ac:picMkLst>
        </pc:picChg>
        <pc:picChg chg="add mod">
          <ac:chgData name="sorabh Sharma" userId="726864222901abed" providerId="LiveId" clId="{43F80910-5F69-4BA9-A4CF-124157DF8D31}" dt="2022-06-18T06:08:05.301" v="1805" actId="14100"/>
          <ac:picMkLst>
            <pc:docMk/>
            <pc:sldMk cId="756709895" sldId="306"/>
            <ac:picMk id="10" creationId="{0FD7A6F9-9F54-B2CE-2C54-B6D8064B52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939C-241D-4FDC-8DE8-4EE3F462EE22}" type="datetimeFigureOut">
              <a:rPr lang="en-US" smtClean="0"/>
              <a:t>6/18/2022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AF473-2665-42A7-89E3-C7BA7EB58D12}" type="slidenum">
              <a:rPr lang="en-US" smtClean="0"/>
              <a:t>‹#›</a:t>
            </a:fld>
            <a:endParaRPr lang="en-US" dirty="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465970"/>
            <a:ext cx="5739882" cy="2387600"/>
          </a:xfrm>
        </p:spPr>
        <p:txBody>
          <a:bodyPr anchor="b">
            <a:normAutofit/>
          </a:bodyPr>
          <a:lstStyle>
            <a:lvl1pPr algn="l">
              <a:defRPr sz="54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38200" y="5159827"/>
            <a:ext cx="5739882" cy="783773"/>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 Char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4" name="Text Placeholder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8" name="Text Placeholder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9" name="Text Placeholder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0" name="Text Placeholder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5" name="Text Placeholder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6" name="Text Placeholder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7" name="Text Placeholder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8" name="Text Placeholder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9" name="Text Placeholder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cxnSp>
        <p:nvCxnSpPr>
          <p:cNvPr id="5" name="Straight Connector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Date Placeholder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42" name="Footer Placeholder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43" name="Slide Number Placeholder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cxnSp>
        <p:nvCxnSpPr>
          <p:cNvPr id="47" name="Straight Connector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right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2376805"/>
            <a:ext cx="501396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4150042"/>
            <a:ext cx="5013960" cy="1961198"/>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a:lstStyle>
            <a:lvl1pPr>
              <a:defRPr sz="900">
                <a:solidFill>
                  <a:schemeClr val="accent3">
                    <a:lumMod val="75000"/>
                  </a:schemeClr>
                </a:solidFill>
              </a:defRPr>
            </a:lvl1pPr>
          </a:lstStyle>
          <a:p>
            <a:r>
              <a:rPr lang="en-US" dirty="0"/>
              <a:t>7/29/20XX</a:t>
            </a:r>
          </a:p>
        </p:txBody>
      </p:sp>
      <p:sp>
        <p:nvSpPr>
          <p:cNvPr id="8" name="Footer Placeholder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losing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313571"/>
            <a:ext cx="4419600" cy="1659716"/>
          </a:xfrm>
        </p:spPr>
        <p:txBody>
          <a:bodyPr anchor="ctr">
            <a:normAutofit/>
          </a:bodyPr>
          <a:lstStyle>
            <a:lvl1pPr algn="ctr">
              <a:defRPr sz="5400" b="1">
                <a:solidFill>
                  <a:schemeClr val="accent4"/>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7772402" y="2348318"/>
            <a:ext cx="2743200" cy="1659715"/>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a:lstStyle>
            <a:lvl1pPr>
              <a:defRPr sz="900">
                <a:solidFill>
                  <a:schemeClr val="accent5">
                    <a:lumMod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a:lstStyle>
            <a:lvl1pPr algn="r">
              <a:defRPr sz="900">
                <a:solidFill>
                  <a:schemeClr val="accent5">
                    <a:lumMod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lvl1pPr>
              <a:defRPr sz="900">
                <a:solidFill>
                  <a:schemeClr val="accent1">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anchor="ctr"/>
          <a:lstStyle>
            <a:lvl1pPr>
              <a:defRPr sz="6000" b="1">
                <a:solidFill>
                  <a:schemeClr val="bg1"/>
                </a:solidFill>
              </a:defRPr>
            </a:lvl1pPr>
          </a:lstStyle>
          <a:p>
            <a:r>
              <a:rPr lang="en-US"/>
              <a:t>Click to edit Master title style</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b="1">
                <a:solidFill>
                  <a:schemeClr val="accent4"/>
                </a:solidFill>
              </a:defRPr>
            </a:lvl1pPr>
          </a:lstStyle>
          <a:p>
            <a:r>
              <a:rPr lang="en-US"/>
              <a:t>Click to edit Master title style</a:t>
            </a:r>
          </a:p>
        </p:txBody>
      </p:sp>
      <p:sp>
        <p:nvSpPr>
          <p:cNvPr id="6" name="Picture Placeholder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7" name="Picture Placeholder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8" name="Picture Placeholder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Picture Placeholder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2" name="Text Placeholder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9" name="Text Placeholder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0" name="Text Placeholder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2" name="Text Placeholder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3" name="Text Placeholder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4" name="Date Placeholder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5" name="Footer Placeholder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6" name="Slide Number Placeholder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2595562"/>
            <a:ext cx="5684520" cy="3181034"/>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ate Placeholder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a:lstStyle>
            <a:lvl1pPr>
              <a:defRPr sz="900">
                <a:solidFill>
                  <a:schemeClr val="accent2">
                    <a:lumMod val="75000"/>
                  </a:schemeClr>
                </a:solidFill>
              </a:defRPr>
            </a:lvl1pPr>
          </a:lstStyle>
          <a:p>
            <a:r>
              <a:rPr lang="en-US" dirty="0"/>
              <a:t>7/29/20XX</a:t>
            </a:r>
          </a:p>
        </p:txBody>
      </p:sp>
      <p:sp>
        <p:nvSpPr>
          <p:cNvPr id="22" name="Footer Placeholder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edit Master text styles</a:t>
            </a:r>
          </a:p>
        </p:txBody>
      </p:sp>
      <p:sp>
        <p:nvSpPr>
          <p:cNvPr id="8" name="Content Placeholder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4" name="Date Placeholder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15" name="Footer Placeholder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our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anchor="b"/>
          <a:lstStyle>
            <a:lvl1pPr>
              <a:defRPr b="1">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Content Placeholder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6" name="Content Placeholder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7" name="Content Placeholder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0" name="Content Placeholder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Date Placeholder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a:lstStyle>
            <a:lvl1pPr>
              <a:defRPr sz="900">
                <a:solidFill>
                  <a:schemeClr val="accent4">
                    <a:lumMod val="40000"/>
                    <a:lumOff val="60000"/>
                  </a:schemeClr>
                </a:solidFill>
              </a:defRPr>
            </a:lvl1pPr>
          </a:lstStyle>
          <a:p>
            <a:r>
              <a:rPr lang="en-US" dirty="0"/>
              <a:t>7/29/20XX</a:t>
            </a:r>
          </a:p>
        </p:txBody>
      </p:sp>
      <p:sp>
        <p:nvSpPr>
          <p:cNvPr id="22" name="Footer Placeholder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left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anchor="b"/>
          <a:lstStyle>
            <a:lvl1pPr>
              <a:defRPr b="1">
                <a:solidFill>
                  <a:schemeClr val="bg1"/>
                </a:solidFill>
              </a:defRPr>
            </a:lvl1pPr>
          </a:lstStyle>
          <a:p>
            <a:r>
              <a:rPr lang="en-US"/>
              <a:t>Click to edit title</a:t>
            </a:r>
          </a:p>
        </p:txBody>
      </p:sp>
      <p:sp>
        <p:nvSpPr>
          <p:cNvPr id="8" name="Content Placeholder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9" name="Rectangle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a:lstStyle>
            <a:lvl1pPr>
              <a:defRPr sz="900">
                <a:solidFill>
                  <a:schemeClr val="accent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enter text with top border">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4F525B7F-8292-4AE6-B9B3-F6C0621F1161}"/>
              </a:ext>
            </a:extLst>
          </p:cNvPr>
          <p:cNvSpPr>
            <a:spLocks noGrp="1"/>
          </p:cNvSpPr>
          <p:nvPr>
            <p:ph type="dt" sz="half" idx="10"/>
          </p:nvPr>
        </p:nvSpPr>
        <p:spPr/>
        <p:txBody>
          <a:bodyPr/>
          <a:lstStyle>
            <a:lvl1pPr>
              <a:defRPr sz="900">
                <a:solidFill>
                  <a:schemeClr val="accent5">
                    <a:lumMod val="75000"/>
                  </a:schemeClr>
                </a:solidFill>
              </a:defRPr>
            </a:lvl1pPr>
          </a:lstStyle>
          <a:p>
            <a:r>
              <a:rPr lang="en-US" dirty="0"/>
              <a:t>7/29/20XX</a:t>
            </a:r>
          </a:p>
        </p:txBody>
      </p:sp>
      <p:sp>
        <p:nvSpPr>
          <p:cNvPr id="6" name="Footer Placeholder 5">
            <a:extLst>
              <a:ext uri="{FF2B5EF4-FFF2-40B4-BE49-F238E27FC236}">
                <a16:creationId xmlns:a16="http://schemas.microsoft.com/office/drawing/2014/main" id="{E3E86D52-9DFB-4D69-BF39-2C163B3946ED}"/>
              </a:ext>
            </a:extLst>
          </p:cNvPr>
          <p:cNvSpPr>
            <a:spLocks noGrp="1"/>
          </p:cNvSpPr>
          <p:nvPr>
            <p:ph type="ftr" sz="quarter" idx="11"/>
          </p:nvPr>
        </p:nvSpPr>
        <p:spPr/>
        <p:txBody>
          <a:bodyPr/>
          <a:lstStyle>
            <a:lvl1pPr>
              <a:defRPr sz="900">
                <a:solidFill>
                  <a:schemeClr val="accent5">
                    <a:lumMod val="75000"/>
                  </a:schemeClr>
                </a:solidFill>
              </a:defRPr>
            </a:lvl1pPr>
          </a:lstStyle>
          <a:p>
            <a:r>
              <a:rPr lang="en-US" dirty="0"/>
              <a:t>Employee orientation</a:t>
            </a:r>
          </a:p>
        </p:txBody>
      </p:sp>
      <p:sp>
        <p:nvSpPr>
          <p:cNvPr id="7" name="Slide Number Placeholder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er tex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a:lstStyle>
            <a:lvl1pPr>
              <a:defRPr sz="900">
                <a:solidFill>
                  <a:schemeClr val="accent5"/>
                </a:solidFill>
              </a:defRPr>
            </a:lvl1pPr>
          </a:lstStyle>
          <a:p>
            <a:r>
              <a:rPr lang="en-US" dirty="0"/>
              <a:t>7/29/20XX</a:t>
            </a:r>
          </a:p>
        </p:txBody>
      </p:sp>
      <p:sp>
        <p:nvSpPr>
          <p:cNvPr id="9" name="Footer Placeholder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b="1">
                <a:solidFill>
                  <a:schemeClr val="bg1"/>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a:normAutofit/>
          </a:bodyPr>
          <a:lstStyle>
            <a:lvl1pPr>
              <a:defRPr sz="1600"/>
            </a:lvl1pPr>
          </a:lstStyle>
          <a:p>
            <a:r>
              <a:rPr lang="en-US"/>
              <a:t>Click icon to add online image</a:t>
            </a:r>
            <a:endParaRPr lang="en-US" dirty="0"/>
          </a:p>
        </p:txBody>
      </p:sp>
      <p:sp>
        <p:nvSpPr>
          <p:cNvPr id="25" name="Date Placeholder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6" name="Footer Placeholder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7" name="Slide Number Placeholder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four images">
    <p:bg>
      <p:bgPr>
        <a:solidFill>
          <a:schemeClr val="accent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anchor="b"/>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a:normAutofit/>
          </a:bodyPr>
          <a:lstStyle>
            <a:lvl1pPr>
              <a:defRPr sz="1600"/>
            </a:lvl1pPr>
          </a:lstStyle>
          <a:p>
            <a:r>
              <a:rPr lang="en-US"/>
              <a:t>Click icon to add online image</a:t>
            </a:r>
            <a:endParaRPr lang="en-US" dirty="0"/>
          </a:p>
        </p:txBody>
      </p:sp>
      <p:sp>
        <p:nvSpPr>
          <p:cNvPr id="5" name="Text Placeholder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anchor="t">
            <a:normAutofit/>
          </a:bodyPr>
          <a:lstStyle>
            <a:lvl1pPr marL="0" indent="0" algn="l">
              <a:lnSpc>
                <a:spcPct val="100000"/>
              </a:lnSpc>
              <a:buNone/>
              <a:defRPr sz="1600">
                <a:solidFill>
                  <a:schemeClr val="bg1"/>
                </a:solidFill>
              </a:defRPr>
            </a:lvl1pPr>
          </a:lstStyle>
          <a:p>
            <a:pPr lvl="0"/>
            <a:r>
              <a:rPr lang="en-US"/>
              <a:t>Click to edit Master text styles</a:t>
            </a:r>
          </a:p>
        </p:txBody>
      </p:sp>
      <p:sp>
        <p:nvSpPr>
          <p:cNvPr id="16" name="Text Placeholder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1</a:t>
            </a:r>
            <a:endParaRPr lang="en-ZA"/>
          </a:p>
        </p:txBody>
      </p:sp>
      <p:sp>
        <p:nvSpPr>
          <p:cNvPr id="17" name="Text Placeholder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4</a:t>
            </a:r>
            <a:endParaRPr lang="en-ZA"/>
          </a:p>
        </p:txBody>
      </p:sp>
      <p:sp>
        <p:nvSpPr>
          <p:cNvPr id="28" name="Text Placeholder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anchor="t">
            <a:normAutofit/>
          </a:bodyPr>
          <a:lstStyle>
            <a:lvl1pPr marL="0" indent="0" algn="l">
              <a:lnSpc>
                <a:spcPct val="100000"/>
              </a:lnSpc>
              <a:buNone/>
              <a:defRPr sz="1200">
                <a:solidFill>
                  <a:schemeClr val="bg1"/>
                </a:solidFill>
              </a:defRPr>
            </a:lvl1pPr>
          </a:lstStyle>
          <a:p>
            <a:pPr lvl="0"/>
            <a:r>
              <a:rPr lang="en-US"/>
              <a:t>Click to edit Master text styles</a:t>
            </a:r>
          </a:p>
        </p:txBody>
      </p:sp>
      <p:sp>
        <p:nvSpPr>
          <p:cNvPr id="30" name="Date Placeholder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a:lstStyle>
            <a:lvl1pPr>
              <a:defRPr sz="900">
                <a:solidFill>
                  <a:schemeClr val="accent1">
                    <a:lumMod val="40000"/>
                    <a:lumOff val="60000"/>
                  </a:schemeClr>
                </a:solidFill>
              </a:defRPr>
            </a:lvl1pPr>
          </a:lstStyle>
          <a:p>
            <a:r>
              <a:rPr lang="en-US" dirty="0"/>
              <a:t>7/29/20XX</a:t>
            </a:r>
          </a:p>
        </p:txBody>
      </p:sp>
      <p:sp>
        <p:nvSpPr>
          <p:cNvPr id="31" name="Footer Placeholder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32" name="Slide Number Placeholder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38200" y="2465970"/>
            <a:ext cx="5739882" cy="2387600"/>
          </a:xfrm>
        </p:spPr>
        <p:txBody>
          <a:bodyPr>
            <a:normAutofit/>
          </a:bodyPr>
          <a:lstStyle/>
          <a:p>
            <a:r>
              <a:rPr lang="en-US" sz="4400" dirty="0">
                <a:latin typeface="+mn-lt"/>
              </a:rPr>
              <a:t>Employee Attrition Analytics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38199" y="5159828"/>
            <a:ext cx="6306671" cy="1698172"/>
          </a:xfrm>
        </p:spPr>
        <p:txBody>
          <a:bodyPr>
            <a:normAutofit fontScale="62500" lnSpcReduction="20000"/>
          </a:bodyPr>
          <a:lstStyle/>
          <a:p>
            <a:r>
              <a:rPr lang="en-US" dirty="0"/>
              <a:t>Shipra Agarwal</a:t>
            </a:r>
          </a:p>
          <a:p>
            <a:r>
              <a:rPr lang="en-US" dirty="0"/>
              <a:t>Kratika Bhargava</a:t>
            </a:r>
          </a:p>
          <a:p>
            <a:r>
              <a:rPr lang="en-US" dirty="0"/>
              <a:t>Seema Paliwal</a:t>
            </a:r>
          </a:p>
          <a:p>
            <a:r>
              <a:rPr lang="en-US" dirty="0"/>
              <a:t>Satyendra Rao</a:t>
            </a:r>
          </a:p>
          <a:p>
            <a:r>
              <a:rPr lang="en-US" dirty="0"/>
              <a:t>Sorabh Sharma</a:t>
            </a:r>
          </a:p>
          <a:p>
            <a:r>
              <a:rPr lang="en-US" dirty="0"/>
              <a:t>Ashish Pradhan</a:t>
            </a:r>
          </a:p>
          <a:p>
            <a:endParaRPr lang="en-US" dirty="0"/>
          </a:p>
          <a:p>
            <a:endParaRPr lang="en-US" dirty="0"/>
          </a:p>
          <a:p>
            <a:endParaRPr lang="en-US" dirty="0"/>
          </a:p>
        </p:txBody>
      </p:sp>
      <p:sp>
        <p:nvSpPr>
          <p:cNvPr id="9" name="TextBox 8">
            <a:extLst>
              <a:ext uri="{FF2B5EF4-FFF2-40B4-BE49-F238E27FC236}">
                <a16:creationId xmlns:a16="http://schemas.microsoft.com/office/drawing/2014/main" id="{83D9B3C5-CC60-B6DA-5086-14B1A10683A4}"/>
              </a:ext>
            </a:extLst>
          </p:cNvPr>
          <p:cNvSpPr txBox="1"/>
          <p:nvPr/>
        </p:nvSpPr>
        <p:spPr>
          <a:xfrm>
            <a:off x="3048000" y="3191072"/>
            <a:ext cx="6096000" cy="430887"/>
          </a:xfrm>
          <a:prstGeom prst="rect">
            <a:avLst/>
          </a:prstGeom>
          <a:noFill/>
        </p:spPr>
        <p:txBody>
          <a:bodyPr wrap="square">
            <a:spAutoFit/>
          </a:bodyPr>
          <a:lstStyle/>
          <a:p>
            <a:pPr algn="l"/>
            <a:endParaRPr lang="en-US" sz="1100" b="0" i="0" u="none" strike="noStrike" baseline="0" dirty="0">
              <a:solidFill>
                <a:srgbClr val="000000"/>
              </a:solidFill>
              <a:latin typeface="Cambria" panose="02040503050406030204" pitchFamily="18" charset="0"/>
            </a:endParaRPr>
          </a:p>
          <a:p>
            <a:r>
              <a:rPr lang="en-US" sz="1100" b="0" i="0" u="none" strike="noStrike" baseline="0" dirty="0">
                <a:solidFill>
                  <a:srgbClr val="000000"/>
                </a:solidFill>
                <a:latin typeface="Cambria" panose="02040503050406030204" pitchFamily="18" charset="0"/>
              </a:rPr>
              <a:t> </a:t>
            </a:r>
            <a:endParaRPr lang="en-US" dirty="0"/>
          </a:p>
        </p:txBody>
      </p:sp>
      <p:sp>
        <p:nvSpPr>
          <p:cNvPr id="21" name="TextBox 20">
            <a:extLst>
              <a:ext uri="{FF2B5EF4-FFF2-40B4-BE49-F238E27FC236}">
                <a16:creationId xmlns:a16="http://schemas.microsoft.com/office/drawing/2014/main" id="{7B1737AC-E96B-5DD5-E012-8E02DE891B5A}"/>
              </a:ext>
            </a:extLst>
          </p:cNvPr>
          <p:cNvSpPr txBox="1"/>
          <p:nvPr/>
        </p:nvSpPr>
        <p:spPr>
          <a:xfrm>
            <a:off x="-445995" y="3157669"/>
            <a:ext cx="6541995" cy="400110"/>
          </a:xfrm>
          <a:prstGeom prst="rect">
            <a:avLst/>
          </a:prstGeom>
          <a:noFill/>
        </p:spPr>
        <p:txBody>
          <a:bodyPr wrap="square">
            <a:spAutoFit/>
          </a:bodyPr>
          <a:lstStyle/>
          <a:p>
            <a:r>
              <a:rPr lang="en-US" sz="2000" b="1" dirty="0">
                <a:solidFill>
                  <a:schemeClr val="bg1"/>
                </a:solidFill>
              </a:rPr>
              <a:t>                    DATA SCIENCE PRODEGREE PROJECT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AFC0-6A86-A57D-130E-F4C334ADA995}"/>
              </a:ext>
            </a:extLst>
          </p:cNvPr>
          <p:cNvSpPr>
            <a:spLocks noGrp="1"/>
          </p:cNvSpPr>
          <p:nvPr>
            <p:ph type="title"/>
          </p:nvPr>
        </p:nvSpPr>
        <p:spPr>
          <a:xfrm>
            <a:off x="4258236" y="6537"/>
            <a:ext cx="7167282" cy="1325563"/>
          </a:xfrm>
        </p:spPr>
        <p:txBody>
          <a:bodyPr>
            <a:normAutofit/>
          </a:bodyPr>
          <a:lstStyle/>
          <a:p>
            <a:r>
              <a:rPr lang="en-US" sz="2400" b="1" i="0" dirty="0">
                <a:effectLst/>
              </a:rPr>
              <a:t>Exploratory Data Analysis</a:t>
            </a:r>
            <a:br>
              <a:rPr lang="en-US" sz="2400" b="1" i="0" dirty="0">
                <a:effectLst/>
              </a:rPr>
            </a:br>
            <a:endParaRPr lang="en-US" sz="2400" dirty="0"/>
          </a:p>
        </p:txBody>
      </p:sp>
      <p:sp>
        <p:nvSpPr>
          <p:cNvPr id="3" name="Content Placeholder 2">
            <a:extLst>
              <a:ext uri="{FF2B5EF4-FFF2-40B4-BE49-F238E27FC236}">
                <a16:creationId xmlns:a16="http://schemas.microsoft.com/office/drawing/2014/main" id="{F06C216A-3819-BB88-9EA6-B355304019EF}"/>
              </a:ext>
            </a:extLst>
          </p:cNvPr>
          <p:cNvSpPr>
            <a:spLocks noGrp="1"/>
          </p:cNvSpPr>
          <p:nvPr>
            <p:ph idx="1"/>
          </p:nvPr>
        </p:nvSpPr>
        <p:spPr>
          <a:xfrm>
            <a:off x="4186518" y="1156447"/>
            <a:ext cx="8005482" cy="5629835"/>
          </a:xfrm>
        </p:spPr>
        <p:txBody>
          <a:bodyPr>
            <a:normAutofit/>
          </a:bodyPr>
          <a:lstStyle/>
          <a:p>
            <a:endParaRPr lang="en-US" dirty="0"/>
          </a:p>
          <a:p>
            <a:endParaRPr lang="en-US" dirty="0"/>
          </a:p>
          <a:p>
            <a:r>
              <a:rPr lang="en-US" dirty="0"/>
              <a:t>EDA is used to better understand data, find clues about the tendencies of the data, and its quality, and formulate assumptions and the hypothesis of our analysis</a:t>
            </a:r>
          </a:p>
          <a:p>
            <a:r>
              <a:rPr lang="en-US" dirty="0"/>
              <a:t>For data preprocessing to be successful, it is essential to have an overall picture of the data Basic statistical descriptions can be used to identify the properties of the data and highlight which data values should be treated as noise or outliers.</a:t>
            </a:r>
          </a:p>
          <a:p>
            <a:r>
              <a:rPr lang="en-US" dirty="0"/>
              <a:t>The next step is to explore the data. We have used two approaches used to examine the data using:</a:t>
            </a:r>
          </a:p>
          <a:p>
            <a:r>
              <a:rPr lang="en-US" b="1" dirty="0"/>
              <a:t>Descriptive statistics </a:t>
            </a:r>
            <a:r>
              <a:rPr lang="en-US" dirty="0"/>
              <a:t>is the process of condensing key characteristics of the data set into simple numeric metrics. Some of the common metrics used are mean, standard deviation, and correlation.</a:t>
            </a:r>
          </a:p>
          <a:p>
            <a:r>
              <a:rPr lang="en-US" b="1" dirty="0"/>
              <a:t>Visualization</a:t>
            </a:r>
            <a:r>
              <a:rPr lang="en-US" dirty="0"/>
              <a:t> is the process of projecting the data, or parts of it, into Cartesian space or into abstract images. In the data mining process, data exploration is leveraged in many different steps including preprocessing, modeling, and interpretation of results.</a:t>
            </a:r>
          </a:p>
        </p:txBody>
      </p:sp>
      <p:sp>
        <p:nvSpPr>
          <p:cNvPr id="6" name="Slide Number Placeholder 5">
            <a:extLst>
              <a:ext uri="{FF2B5EF4-FFF2-40B4-BE49-F238E27FC236}">
                <a16:creationId xmlns:a16="http://schemas.microsoft.com/office/drawing/2014/main" id="{2EB557AC-96FF-D168-DAC6-A74AB08DF974}"/>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34540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13AB-119F-B784-B4FD-7661AC40EF49}"/>
              </a:ext>
            </a:extLst>
          </p:cNvPr>
          <p:cNvSpPr>
            <a:spLocks noGrp="1"/>
          </p:cNvSpPr>
          <p:nvPr>
            <p:ph type="title"/>
          </p:nvPr>
        </p:nvSpPr>
        <p:spPr>
          <a:xfrm>
            <a:off x="4468010" y="87424"/>
            <a:ext cx="4142590" cy="638718"/>
          </a:xfrm>
        </p:spPr>
        <p:txBody>
          <a:bodyPr>
            <a:normAutofit fontScale="90000"/>
          </a:bodyPr>
          <a:lstStyle/>
          <a:p>
            <a:endParaRPr lang="en-US" dirty="0"/>
          </a:p>
        </p:txBody>
      </p:sp>
      <p:pic>
        <p:nvPicPr>
          <p:cNvPr id="8" name="Content Placeholder 7">
            <a:extLst>
              <a:ext uri="{FF2B5EF4-FFF2-40B4-BE49-F238E27FC236}">
                <a16:creationId xmlns:a16="http://schemas.microsoft.com/office/drawing/2014/main" id="{C45BE9F4-CAD8-D755-C60F-859BD82352C1}"/>
              </a:ext>
            </a:extLst>
          </p:cNvPr>
          <p:cNvPicPr>
            <a:picLocks noGrp="1" noChangeAspect="1"/>
          </p:cNvPicPr>
          <p:nvPr>
            <p:ph idx="1"/>
          </p:nvPr>
        </p:nvPicPr>
        <p:blipFill>
          <a:blip r:embed="rId2"/>
          <a:stretch>
            <a:fillRect/>
          </a:stretch>
        </p:blipFill>
        <p:spPr>
          <a:xfrm>
            <a:off x="4177552" y="3424173"/>
            <a:ext cx="5684520" cy="3433827"/>
          </a:xfrm>
        </p:spPr>
      </p:pic>
      <p:sp>
        <p:nvSpPr>
          <p:cNvPr id="4" name="Date Placeholder 3">
            <a:extLst>
              <a:ext uri="{FF2B5EF4-FFF2-40B4-BE49-F238E27FC236}">
                <a16:creationId xmlns:a16="http://schemas.microsoft.com/office/drawing/2014/main" id="{38AF7C02-4AE5-8E72-8765-4CB6AC6B0088}"/>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BD069239-CD87-5016-34CC-3DE090DD39A7}"/>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12" name="Picture 11">
            <a:extLst>
              <a:ext uri="{FF2B5EF4-FFF2-40B4-BE49-F238E27FC236}">
                <a16:creationId xmlns:a16="http://schemas.microsoft.com/office/drawing/2014/main" id="{7D2753A2-469B-555F-808C-261BA1753B8C}"/>
              </a:ext>
            </a:extLst>
          </p:cNvPr>
          <p:cNvPicPr>
            <a:picLocks noChangeAspect="1"/>
          </p:cNvPicPr>
          <p:nvPr/>
        </p:nvPicPr>
        <p:blipFill>
          <a:blip r:embed="rId3"/>
          <a:stretch>
            <a:fillRect/>
          </a:stretch>
        </p:blipFill>
        <p:spPr>
          <a:xfrm>
            <a:off x="4177552" y="900399"/>
            <a:ext cx="5684520" cy="2523774"/>
          </a:xfrm>
          <a:prstGeom prst="rect">
            <a:avLst/>
          </a:prstGeom>
        </p:spPr>
      </p:pic>
    </p:spTree>
    <p:extLst>
      <p:ext uri="{BB962C8B-B14F-4D97-AF65-F5344CB8AC3E}">
        <p14:creationId xmlns:p14="http://schemas.microsoft.com/office/powerpoint/2010/main" val="407879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6C9D-A864-F4DA-6E0B-D641CDF96953}"/>
              </a:ext>
            </a:extLst>
          </p:cNvPr>
          <p:cNvSpPr>
            <a:spLocks noGrp="1"/>
          </p:cNvSpPr>
          <p:nvPr>
            <p:ph type="title"/>
          </p:nvPr>
        </p:nvSpPr>
        <p:spPr>
          <a:xfrm>
            <a:off x="4204447" y="44824"/>
            <a:ext cx="5777753" cy="994081"/>
          </a:xfrm>
        </p:spPr>
        <p:txBody>
          <a:bodyPr>
            <a:normAutofit/>
          </a:bodyPr>
          <a:lstStyle/>
          <a:p>
            <a:r>
              <a:rPr lang="en-US" sz="2400" b="1" i="0" dirty="0">
                <a:effectLst/>
                <a:latin typeface="Helvetica Neue"/>
              </a:rPr>
              <a:t>Unimodal Data Visualizations</a:t>
            </a:r>
            <a:br>
              <a:rPr lang="en-US" sz="2400" b="1" i="0" dirty="0">
                <a:effectLst/>
                <a:latin typeface="Helvetica Neue"/>
              </a:rPr>
            </a:br>
            <a:endParaRPr lang="en-US" sz="2400" dirty="0"/>
          </a:p>
        </p:txBody>
      </p:sp>
      <p:pic>
        <p:nvPicPr>
          <p:cNvPr id="8" name="Content Placeholder 7">
            <a:extLst>
              <a:ext uri="{FF2B5EF4-FFF2-40B4-BE49-F238E27FC236}">
                <a16:creationId xmlns:a16="http://schemas.microsoft.com/office/drawing/2014/main" id="{3AF962E7-D911-5C4A-5720-EBB3371B6051}"/>
              </a:ext>
            </a:extLst>
          </p:cNvPr>
          <p:cNvPicPr>
            <a:picLocks noGrp="1" noChangeAspect="1"/>
          </p:cNvPicPr>
          <p:nvPr>
            <p:ph idx="1"/>
          </p:nvPr>
        </p:nvPicPr>
        <p:blipFill>
          <a:blip r:embed="rId2"/>
          <a:stretch>
            <a:fillRect/>
          </a:stretch>
        </p:blipFill>
        <p:spPr>
          <a:xfrm>
            <a:off x="4204447" y="3175000"/>
            <a:ext cx="6875930" cy="3683000"/>
          </a:xfrm>
        </p:spPr>
      </p:pic>
      <p:sp>
        <p:nvSpPr>
          <p:cNvPr id="4" name="Date Placeholder 3">
            <a:extLst>
              <a:ext uri="{FF2B5EF4-FFF2-40B4-BE49-F238E27FC236}">
                <a16:creationId xmlns:a16="http://schemas.microsoft.com/office/drawing/2014/main" id="{DAA56870-D5D6-A172-7748-D994138058F8}"/>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07D5DE37-8168-D038-499C-AEC7A8B21B89}"/>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10" name="Picture 9">
            <a:extLst>
              <a:ext uri="{FF2B5EF4-FFF2-40B4-BE49-F238E27FC236}">
                <a16:creationId xmlns:a16="http://schemas.microsoft.com/office/drawing/2014/main" id="{E8D9416A-DBA3-D20C-54F2-5B3FBC19443F}"/>
              </a:ext>
            </a:extLst>
          </p:cNvPr>
          <p:cNvPicPr>
            <a:picLocks noChangeAspect="1"/>
          </p:cNvPicPr>
          <p:nvPr/>
        </p:nvPicPr>
        <p:blipFill>
          <a:blip r:embed="rId3"/>
          <a:stretch>
            <a:fillRect/>
          </a:stretch>
        </p:blipFill>
        <p:spPr>
          <a:xfrm>
            <a:off x="4204447" y="1038904"/>
            <a:ext cx="4760259" cy="2136095"/>
          </a:xfrm>
          <a:prstGeom prst="rect">
            <a:avLst/>
          </a:prstGeom>
        </p:spPr>
      </p:pic>
    </p:spTree>
    <p:extLst>
      <p:ext uri="{BB962C8B-B14F-4D97-AF65-F5344CB8AC3E}">
        <p14:creationId xmlns:p14="http://schemas.microsoft.com/office/powerpoint/2010/main" val="212782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DEBB-2B75-F21B-6483-E8037FECFF5C}"/>
              </a:ext>
            </a:extLst>
          </p:cNvPr>
          <p:cNvSpPr>
            <a:spLocks noGrp="1"/>
          </p:cNvSpPr>
          <p:nvPr>
            <p:ph type="title"/>
          </p:nvPr>
        </p:nvSpPr>
        <p:spPr>
          <a:xfrm>
            <a:off x="4186517" y="409948"/>
            <a:ext cx="7835153" cy="1325563"/>
          </a:xfrm>
        </p:spPr>
        <p:txBody>
          <a:bodyPr>
            <a:normAutofit/>
          </a:bodyPr>
          <a:lstStyle/>
          <a:p>
            <a:r>
              <a:rPr lang="en-US" sz="2000" b="1" i="0" dirty="0">
                <a:effectLst/>
              </a:rPr>
              <a:t>Separate columns into smaller data frame to  perform visualization</a:t>
            </a:r>
            <a:br>
              <a:rPr lang="en-US" sz="2000" b="1" i="0" dirty="0">
                <a:effectLst/>
              </a:rPr>
            </a:br>
            <a:endParaRPr lang="en-US" sz="2000" dirty="0"/>
          </a:p>
        </p:txBody>
      </p:sp>
      <p:pic>
        <p:nvPicPr>
          <p:cNvPr id="10" name="Content Placeholder 9">
            <a:extLst>
              <a:ext uri="{FF2B5EF4-FFF2-40B4-BE49-F238E27FC236}">
                <a16:creationId xmlns:a16="http://schemas.microsoft.com/office/drawing/2014/main" id="{2ACE4D4D-086E-9D85-0012-6D5DC28EE902}"/>
              </a:ext>
            </a:extLst>
          </p:cNvPr>
          <p:cNvPicPr>
            <a:picLocks noGrp="1" noChangeAspect="1"/>
          </p:cNvPicPr>
          <p:nvPr>
            <p:ph idx="1"/>
          </p:nvPr>
        </p:nvPicPr>
        <p:blipFill>
          <a:blip r:embed="rId2"/>
          <a:stretch>
            <a:fillRect/>
          </a:stretch>
        </p:blipFill>
        <p:spPr>
          <a:xfrm>
            <a:off x="4186518" y="1631576"/>
            <a:ext cx="8005481" cy="5226423"/>
          </a:xfrm>
        </p:spPr>
      </p:pic>
      <p:sp>
        <p:nvSpPr>
          <p:cNvPr id="4" name="Date Placeholder 3">
            <a:extLst>
              <a:ext uri="{FF2B5EF4-FFF2-40B4-BE49-F238E27FC236}">
                <a16:creationId xmlns:a16="http://schemas.microsoft.com/office/drawing/2014/main" id="{741EB9AC-D0AA-900F-4A13-6D04D152A91B}"/>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0E70B46F-FD91-085D-99B6-408924B91C87}"/>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228011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97D3-02D0-F220-9148-C265A4C5AA64}"/>
              </a:ext>
            </a:extLst>
          </p:cNvPr>
          <p:cNvSpPr>
            <a:spLocks noGrp="1"/>
          </p:cNvSpPr>
          <p:nvPr>
            <p:ph type="title"/>
          </p:nvPr>
        </p:nvSpPr>
        <p:spPr>
          <a:xfrm>
            <a:off x="4171856" y="0"/>
            <a:ext cx="7181943" cy="1325563"/>
          </a:xfrm>
        </p:spPr>
        <p:txBody>
          <a:bodyPr>
            <a:noAutofit/>
          </a:bodyPr>
          <a:lstStyle/>
          <a:p>
            <a:pPr rtl="0"/>
            <a:r>
              <a:rPr lang="en-US" sz="2400" b="1" i="0" dirty="0">
                <a:effectLst/>
              </a:rPr>
              <a:t>Visualize the distribution of data via density plots</a:t>
            </a:r>
            <a:br>
              <a:rPr lang="en-US" sz="2400" b="0" i="0" dirty="0">
                <a:effectLst/>
              </a:rPr>
            </a:br>
            <a:endParaRPr lang="en-US" sz="2400" dirty="0"/>
          </a:p>
        </p:txBody>
      </p:sp>
      <p:sp>
        <p:nvSpPr>
          <p:cNvPr id="4" name="Date Placeholder 3">
            <a:extLst>
              <a:ext uri="{FF2B5EF4-FFF2-40B4-BE49-F238E27FC236}">
                <a16:creationId xmlns:a16="http://schemas.microsoft.com/office/drawing/2014/main" id="{348D3E06-F24A-C3CC-4126-76933BA594CF}"/>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CD0C155C-42B7-8C1C-99BD-C5DFFC7E6566}"/>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12" name="Content Placeholder 11">
            <a:extLst>
              <a:ext uri="{FF2B5EF4-FFF2-40B4-BE49-F238E27FC236}">
                <a16:creationId xmlns:a16="http://schemas.microsoft.com/office/drawing/2014/main" id="{5B675A55-B587-612B-B3E8-437F36960AC0}"/>
              </a:ext>
            </a:extLst>
          </p:cNvPr>
          <p:cNvPicPr>
            <a:picLocks noGrp="1" noChangeAspect="1"/>
          </p:cNvPicPr>
          <p:nvPr>
            <p:ph idx="1"/>
          </p:nvPr>
        </p:nvPicPr>
        <p:blipFill>
          <a:blip r:embed="rId2"/>
          <a:stretch>
            <a:fillRect/>
          </a:stretch>
        </p:blipFill>
        <p:spPr>
          <a:xfrm>
            <a:off x="4171857" y="1325563"/>
            <a:ext cx="8020143" cy="4693804"/>
          </a:xfrm>
        </p:spPr>
      </p:pic>
    </p:spTree>
    <p:extLst>
      <p:ext uri="{BB962C8B-B14F-4D97-AF65-F5344CB8AC3E}">
        <p14:creationId xmlns:p14="http://schemas.microsoft.com/office/powerpoint/2010/main" val="3299723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8AC7-6BF9-26F4-9369-17DDE170F159}"/>
              </a:ext>
            </a:extLst>
          </p:cNvPr>
          <p:cNvSpPr>
            <a:spLocks noGrp="1"/>
          </p:cNvSpPr>
          <p:nvPr>
            <p:ph type="title"/>
          </p:nvPr>
        </p:nvSpPr>
        <p:spPr>
          <a:xfrm>
            <a:off x="4141694" y="136525"/>
            <a:ext cx="7212106" cy="1325563"/>
          </a:xfrm>
        </p:spPr>
        <p:txBody>
          <a:bodyPr>
            <a:normAutofit/>
          </a:bodyPr>
          <a:lstStyle/>
          <a:p>
            <a:r>
              <a:rPr lang="en-US" sz="2000" b="1" i="0" dirty="0">
                <a:effectLst/>
              </a:rPr>
              <a:t>Multimodal Data Visualizations</a:t>
            </a:r>
            <a:br>
              <a:rPr lang="en-US" sz="2000" b="1" i="0" dirty="0">
                <a:effectLst/>
              </a:rPr>
            </a:br>
            <a:r>
              <a:rPr lang="en-US" sz="2000" b="0" i="0" dirty="0">
                <a:effectLst/>
              </a:rPr>
              <a:t>Scatter plots Correlation matrix</a:t>
            </a:r>
            <a:br>
              <a:rPr lang="en-US" sz="2000" b="0" i="0" dirty="0">
                <a:effectLst/>
              </a:rPr>
            </a:br>
            <a:endParaRPr lang="en-US" sz="2000" dirty="0"/>
          </a:p>
        </p:txBody>
      </p:sp>
      <p:pic>
        <p:nvPicPr>
          <p:cNvPr id="8" name="Content Placeholder 7">
            <a:extLst>
              <a:ext uri="{FF2B5EF4-FFF2-40B4-BE49-F238E27FC236}">
                <a16:creationId xmlns:a16="http://schemas.microsoft.com/office/drawing/2014/main" id="{44F2CC4B-9C92-23D4-30E6-0D3628C4505F}"/>
              </a:ext>
            </a:extLst>
          </p:cNvPr>
          <p:cNvPicPr>
            <a:picLocks noGrp="1" noChangeAspect="1"/>
          </p:cNvPicPr>
          <p:nvPr>
            <p:ph idx="1"/>
          </p:nvPr>
        </p:nvPicPr>
        <p:blipFill>
          <a:blip r:embed="rId2"/>
          <a:stretch>
            <a:fillRect/>
          </a:stretch>
        </p:blipFill>
        <p:spPr>
          <a:xfrm>
            <a:off x="4141694" y="1595718"/>
            <a:ext cx="8050306" cy="4661647"/>
          </a:xfrm>
        </p:spPr>
      </p:pic>
      <p:sp>
        <p:nvSpPr>
          <p:cNvPr id="4" name="Date Placeholder 3">
            <a:extLst>
              <a:ext uri="{FF2B5EF4-FFF2-40B4-BE49-F238E27FC236}">
                <a16:creationId xmlns:a16="http://schemas.microsoft.com/office/drawing/2014/main" id="{3DB39EE4-EDDB-E81A-7C6C-B32A04667571}"/>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48CECFCD-10A8-5AEF-3A2E-50DCC97F160D}"/>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54694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005E-B65E-196F-21B1-81BDE368F402}"/>
              </a:ext>
            </a:extLst>
          </p:cNvPr>
          <p:cNvSpPr>
            <a:spLocks noGrp="1"/>
          </p:cNvSpPr>
          <p:nvPr>
            <p:ph type="title"/>
          </p:nvPr>
        </p:nvSpPr>
        <p:spPr>
          <a:xfrm>
            <a:off x="4186518" y="822325"/>
            <a:ext cx="5943600" cy="1325563"/>
          </a:xfrm>
        </p:spPr>
        <p:txBody>
          <a:bodyPr>
            <a:normAutofit/>
          </a:bodyPr>
          <a:lstStyle/>
          <a:p>
            <a:r>
              <a:rPr lang="en-US" sz="2800" b="1" i="0" dirty="0">
                <a:effectLst/>
              </a:rPr>
              <a:t>Pre-Processing the data</a:t>
            </a:r>
            <a:br>
              <a:rPr lang="en-US" sz="2800" b="1" i="0" dirty="0">
                <a:effectLst/>
              </a:rPr>
            </a:br>
            <a:endParaRPr lang="en-US" sz="2800" dirty="0"/>
          </a:p>
        </p:txBody>
      </p:sp>
      <p:sp>
        <p:nvSpPr>
          <p:cNvPr id="3" name="Content Placeholder 2">
            <a:extLst>
              <a:ext uri="{FF2B5EF4-FFF2-40B4-BE49-F238E27FC236}">
                <a16:creationId xmlns:a16="http://schemas.microsoft.com/office/drawing/2014/main" id="{E677932A-6CB9-AA9D-FDBE-B54F50A5F498}"/>
              </a:ext>
            </a:extLst>
          </p:cNvPr>
          <p:cNvSpPr>
            <a:spLocks noGrp="1"/>
          </p:cNvSpPr>
          <p:nvPr>
            <p:ph idx="1"/>
          </p:nvPr>
        </p:nvSpPr>
        <p:spPr>
          <a:xfrm>
            <a:off x="4186518" y="2595562"/>
            <a:ext cx="7167282" cy="3181034"/>
          </a:xfrm>
        </p:spPr>
        <p:txBody>
          <a:bodyPr>
            <a:normAutofit/>
          </a:bodyPr>
          <a:lstStyle/>
          <a:p>
            <a:pPr algn="l"/>
            <a:r>
              <a:rPr lang="en-US" sz="2400" b="0" i="0" dirty="0">
                <a:effectLst/>
                <a:latin typeface="+mj-lt"/>
              </a:rPr>
              <a:t>Goal: Find the most predictive features of the data and filter it so it will enhance the predictive power of the analytics model.</a:t>
            </a:r>
          </a:p>
          <a:p>
            <a:endParaRPr lang="en-US" sz="2400" dirty="0">
              <a:latin typeface="+mj-lt"/>
            </a:endParaRPr>
          </a:p>
        </p:txBody>
      </p:sp>
      <p:sp>
        <p:nvSpPr>
          <p:cNvPr id="4" name="Date Placeholder 3">
            <a:extLst>
              <a:ext uri="{FF2B5EF4-FFF2-40B4-BE49-F238E27FC236}">
                <a16:creationId xmlns:a16="http://schemas.microsoft.com/office/drawing/2014/main" id="{E02BAB4E-54B6-EADE-6604-F20B92F572F5}"/>
              </a:ext>
            </a:extLst>
          </p:cNvPr>
          <p:cNvSpPr>
            <a:spLocks noGrp="1"/>
          </p:cNvSpPr>
          <p:nvPr>
            <p:ph type="dt" sz="half" idx="10"/>
          </p:nvPr>
        </p:nvSpPr>
        <p:spPr/>
        <p:txBody>
          <a:bodyPr/>
          <a:lstStyle/>
          <a:p>
            <a:r>
              <a:rPr lang="en-US"/>
              <a:t>7/29/20XX</a:t>
            </a:r>
            <a:endParaRPr lang="en-US" dirty="0"/>
          </a:p>
        </p:txBody>
      </p:sp>
      <p:sp>
        <p:nvSpPr>
          <p:cNvPr id="5" name="Footer Placeholder 4">
            <a:extLst>
              <a:ext uri="{FF2B5EF4-FFF2-40B4-BE49-F238E27FC236}">
                <a16:creationId xmlns:a16="http://schemas.microsoft.com/office/drawing/2014/main" id="{1E5F2FA2-3D06-E9B2-F2F5-CAE4BDF1FAF2}"/>
              </a:ext>
            </a:extLst>
          </p:cNvPr>
          <p:cNvSpPr>
            <a:spLocks noGrp="1"/>
          </p:cNvSpPr>
          <p:nvPr>
            <p:ph type="ftr" sz="quarter" idx="11"/>
          </p:nvPr>
        </p:nvSpPr>
        <p:spPr/>
        <p:txBody>
          <a:bodyPr/>
          <a:lstStyle/>
          <a:p>
            <a:r>
              <a:rPr lang="en-US"/>
              <a:t>Employee orientation</a:t>
            </a:r>
            <a:endParaRPr lang="en-US" dirty="0"/>
          </a:p>
        </p:txBody>
      </p:sp>
      <p:sp>
        <p:nvSpPr>
          <p:cNvPr id="6" name="Slide Number Placeholder 5">
            <a:extLst>
              <a:ext uri="{FF2B5EF4-FFF2-40B4-BE49-F238E27FC236}">
                <a16:creationId xmlns:a16="http://schemas.microsoft.com/office/drawing/2014/main" id="{0A8FA13A-4306-B52A-48EA-2F1B114EAF8A}"/>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360772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2F29-F650-6761-3495-73868A24300C}"/>
              </a:ext>
            </a:extLst>
          </p:cNvPr>
          <p:cNvSpPr>
            <a:spLocks noGrp="1"/>
          </p:cNvSpPr>
          <p:nvPr>
            <p:ph type="title"/>
          </p:nvPr>
        </p:nvSpPr>
        <p:spPr>
          <a:xfrm>
            <a:off x="4216681" y="331694"/>
            <a:ext cx="5684520" cy="937700"/>
          </a:xfrm>
        </p:spPr>
        <p:txBody>
          <a:bodyPr>
            <a:normAutofit/>
          </a:bodyPr>
          <a:lstStyle/>
          <a:p>
            <a:r>
              <a:rPr lang="en-US" sz="2800" b="1" i="0" dirty="0">
                <a:effectLst/>
              </a:rPr>
              <a:t>Label encoding</a:t>
            </a:r>
            <a:br>
              <a:rPr lang="en-US" sz="2800" b="1" i="0" dirty="0">
                <a:effectLst/>
              </a:rPr>
            </a:br>
            <a:endParaRPr lang="en-US" sz="2800" dirty="0"/>
          </a:p>
        </p:txBody>
      </p:sp>
      <p:pic>
        <p:nvPicPr>
          <p:cNvPr id="8" name="Content Placeholder 7">
            <a:extLst>
              <a:ext uri="{FF2B5EF4-FFF2-40B4-BE49-F238E27FC236}">
                <a16:creationId xmlns:a16="http://schemas.microsoft.com/office/drawing/2014/main" id="{891B268E-3651-FA14-7182-274637A59B28}"/>
              </a:ext>
            </a:extLst>
          </p:cNvPr>
          <p:cNvPicPr>
            <a:picLocks noGrp="1" noChangeAspect="1"/>
          </p:cNvPicPr>
          <p:nvPr>
            <p:ph idx="1"/>
          </p:nvPr>
        </p:nvPicPr>
        <p:blipFill>
          <a:blip r:embed="rId2"/>
          <a:stretch>
            <a:fillRect/>
          </a:stretch>
        </p:blipFill>
        <p:spPr>
          <a:xfrm>
            <a:off x="4216364" y="1405919"/>
            <a:ext cx="7975636" cy="2659974"/>
          </a:xfrm>
        </p:spPr>
      </p:pic>
      <p:sp>
        <p:nvSpPr>
          <p:cNvPr id="4" name="Date Placeholder 3">
            <a:extLst>
              <a:ext uri="{FF2B5EF4-FFF2-40B4-BE49-F238E27FC236}">
                <a16:creationId xmlns:a16="http://schemas.microsoft.com/office/drawing/2014/main" id="{D6F99817-27BB-B16D-8205-75960D6BB947}"/>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3B0F408B-DE58-985F-4479-2EF05E2070E2}"/>
              </a:ext>
            </a:extLst>
          </p:cNvPr>
          <p:cNvSpPr>
            <a:spLocks noGrp="1"/>
          </p:cNvSpPr>
          <p:nvPr>
            <p:ph type="sldNum" sz="quarter" idx="12"/>
          </p:nvPr>
        </p:nvSpPr>
        <p:spPr/>
        <p:txBody>
          <a:bodyPr/>
          <a:lstStyle/>
          <a:p>
            <a:fld id="{B5CEABB6-07DC-46E8-9B57-56EC44A396E5}" type="slidenum">
              <a:rPr lang="en-US" smtClean="0"/>
              <a:pPr/>
              <a:t>17</a:t>
            </a:fld>
            <a:endParaRPr lang="en-US" dirty="0"/>
          </a:p>
        </p:txBody>
      </p:sp>
      <p:pic>
        <p:nvPicPr>
          <p:cNvPr id="10" name="Picture 9">
            <a:extLst>
              <a:ext uri="{FF2B5EF4-FFF2-40B4-BE49-F238E27FC236}">
                <a16:creationId xmlns:a16="http://schemas.microsoft.com/office/drawing/2014/main" id="{92FC38E2-F5F6-F107-94DD-6BE1156D0F66}"/>
              </a:ext>
            </a:extLst>
          </p:cNvPr>
          <p:cNvPicPr>
            <a:picLocks noChangeAspect="1"/>
          </p:cNvPicPr>
          <p:nvPr/>
        </p:nvPicPr>
        <p:blipFill>
          <a:blip r:embed="rId3"/>
          <a:stretch>
            <a:fillRect/>
          </a:stretch>
        </p:blipFill>
        <p:spPr>
          <a:xfrm>
            <a:off x="4186519" y="4090703"/>
            <a:ext cx="8005480" cy="2767297"/>
          </a:xfrm>
          <a:prstGeom prst="rect">
            <a:avLst/>
          </a:prstGeom>
        </p:spPr>
      </p:pic>
    </p:spTree>
    <p:extLst>
      <p:ext uri="{BB962C8B-B14F-4D97-AF65-F5344CB8AC3E}">
        <p14:creationId xmlns:p14="http://schemas.microsoft.com/office/powerpoint/2010/main" val="119822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00A4-1609-417C-75FF-822FF0CBD51A}"/>
              </a:ext>
            </a:extLst>
          </p:cNvPr>
          <p:cNvSpPr>
            <a:spLocks noGrp="1"/>
          </p:cNvSpPr>
          <p:nvPr>
            <p:ph type="title"/>
          </p:nvPr>
        </p:nvSpPr>
        <p:spPr>
          <a:xfrm>
            <a:off x="4212198" y="136525"/>
            <a:ext cx="6947647" cy="1325563"/>
          </a:xfrm>
        </p:spPr>
        <p:txBody>
          <a:bodyPr>
            <a:normAutofit/>
          </a:bodyPr>
          <a:lstStyle/>
          <a:p>
            <a:r>
              <a:rPr lang="en-US" sz="3200" dirty="0"/>
              <a:t>Correlation Matrix</a:t>
            </a:r>
          </a:p>
        </p:txBody>
      </p:sp>
      <p:pic>
        <p:nvPicPr>
          <p:cNvPr id="8" name="Content Placeholder 7">
            <a:extLst>
              <a:ext uri="{FF2B5EF4-FFF2-40B4-BE49-F238E27FC236}">
                <a16:creationId xmlns:a16="http://schemas.microsoft.com/office/drawing/2014/main" id="{E2AED0D4-6149-12BD-F027-E406C55750C0}"/>
              </a:ext>
            </a:extLst>
          </p:cNvPr>
          <p:cNvPicPr>
            <a:picLocks noGrp="1" noChangeAspect="1"/>
          </p:cNvPicPr>
          <p:nvPr>
            <p:ph idx="1"/>
          </p:nvPr>
        </p:nvPicPr>
        <p:blipFill>
          <a:blip r:embed="rId2"/>
          <a:stretch>
            <a:fillRect/>
          </a:stretch>
        </p:blipFill>
        <p:spPr>
          <a:xfrm>
            <a:off x="4212198" y="2372363"/>
            <a:ext cx="7979802" cy="3239543"/>
          </a:xfrm>
        </p:spPr>
      </p:pic>
      <p:sp>
        <p:nvSpPr>
          <p:cNvPr id="4" name="Date Placeholder 3">
            <a:extLst>
              <a:ext uri="{FF2B5EF4-FFF2-40B4-BE49-F238E27FC236}">
                <a16:creationId xmlns:a16="http://schemas.microsoft.com/office/drawing/2014/main" id="{68DEB0B1-0EC6-1C5E-7D43-3030A56F6B85}"/>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7434755B-DF9D-D423-C30F-58E7DAD40E88}"/>
              </a:ext>
            </a:extLst>
          </p:cNvPr>
          <p:cNvSpPr>
            <a:spLocks noGrp="1"/>
          </p:cNvSpPr>
          <p:nvPr>
            <p:ph type="sldNum" sz="quarter" idx="12"/>
          </p:nvPr>
        </p:nvSpPr>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895649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F28E-96E6-70E3-215A-192A5406B1B5}"/>
              </a:ext>
            </a:extLst>
          </p:cNvPr>
          <p:cNvSpPr>
            <a:spLocks noGrp="1"/>
          </p:cNvSpPr>
          <p:nvPr>
            <p:ph type="title"/>
          </p:nvPr>
        </p:nvSpPr>
        <p:spPr>
          <a:xfrm>
            <a:off x="4159624" y="1"/>
            <a:ext cx="7122459" cy="862176"/>
          </a:xfrm>
        </p:spPr>
        <p:txBody>
          <a:bodyPr>
            <a:normAutofit/>
          </a:bodyPr>
          <a:lstStyle/>
          <a:p>
            <a:r>
              <a:rPr lang="en-US" sz="2000" b="1" i="0" dirty="0">
                <a:effectLst/>
              </a:rPr>
              <a:t>Split data into training and test sets</a:t>
            </a:r>
            <a:br>
              <a:rPr lang="en-US" sz="2000" b="1" i="0" dirty="0">
                <a:effectLst/>
              </a:rPr>
            </a:br>
            <a:endParaRPr lang="en-US" sz="2000" dirty="0"/>
          </a:p>
        </p:txBody>
      </p:sp>
      <p:pic>
        <p:nvPicPr>
          <p:cNvPr id="8" name="Content Placeholder 7">
            <a:extLst>
              <a:ext uri="{FF2B5EF4-FFF2-40B4-BE49-F238E27FC236}">
                <a16:creationId xmlns:a16="http://schemas.microsoft.com/office/drawing/2014/main" id="{FFEC3C64-C9E6-9DBC-CCB6-E765968C595C}"/>
              </a:ext>
            </a:extLst>
          </p:cNvPr>
          <p:cNvPicPr>
            <a:picLocks noGrp="1" noChangeAspect="1"/>
          </p:cNvPicPr>
          <p:nvPr>
            <p:ph idx="1"/>
          </p:nvPr>
        </p:nvPicPr>
        <p:blipFill>
          <a:blip r:embed="rId2"/>
          <a:stretch>
            <a:fillRect/>
          </a:stretch>
        </p:blipFill>
        <p:spPr>
          <a:xfrm>
            <a:off x="4159623" y="1014950"/>
            <a:ext cx="7960658" cy="974839"/>
          </a:xfrm>
        </p:spPr>
      </p:pic>
      <p:sp>
        <p:nvSpPr>
          <p:cNvPr id="4" name="Date Placeholder 3">
            <a:extLst>
              <a:ext uri="{FF2B5EF4-FFF2-40B4-BE49-F238E27FC236}">
                <a16:creationId xmlns:a16="http://schemas.microsoft.com/office/drawing/2014/main" id="{0CC687DD-517A-06D4-548E-5FAFB90A9E66}"/>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BC77E857-6D23-CFD3-4D56-E12502EB21AD}"/>
              </a:ext>
            </a:extLst>
          </p:cNvPr>
          <p:cNvSpPr>
            <a:spLocks noGrp="1"/>
          </p:cNvSpPr>
          <p:nvPr>
            <p:ph type="sldNum" sz="quarter" idx="12"/>
          </p:nvPr>
        </p:nvSpPr>
        <p:spPr/>
        <p:txBody>
          <a:bodyPr/>
          <a:lstStyle/>
          <a:p>
            <a:fld id="{B5CEABB6-07DC-46E8-9B57-56EC44A396E5}" type="slidenum">
              <a:rPr lang="en-US" smtClean="0"/>
              <a:pPr/>
              <a:t>19</a:t>
            </a:fld>
            <a:endParaRPr lang="en-US" dirty="0"/>
          </a:p>
        </p:txBody>
      </p:sp>
      <p:pic>
        <p:nvPicPr>
          <p:cNvPr id="10" name="Picture 9">
            <a:extLst>
              <a:ext uri="{FF2B5EF4-FFF2-40B4-BE49-F238E27FC236}">
                <a16:creationId xmlns:a16="http://schemas.microsoft.com/office/drawing/2014/main" id="{E7348221-BCFB-5A57-400A-54D83573562B}"/>
              </a:ext>
            </a:extLst>
          </p:cNvPr>
          <p:cNvPicPr>
            <a:picLocks noChangeAspect="1"/>
          </p:cNvPicPr>
          <p:nvPr/>
        </p:nvPicPr>
        <p:blipFill>
          <a:blip r:embed="rId3"/>
          <a:stretch>
            <a:fillRect/>
          </a:stretch>
        </p:blipFill>
        <p:spPr>
          <a:xfrm>
            <a:off x="4159623" y="2052918"/>
            <a:ext cx="7960657" cy="4150658"/>
          </a:xfrm>
          <a:prstGeom prst="rect">
            <a:avLst/>
          </a:prstGeom>
        </p:spPr>
      </p:pic>
    </p:spTree>
    <p:extLst>
      <p:ext uri="{BB962C8B-B14F-4D97-AF65-F5344CB8AC3E}">
        <p14:creationId xmlns:p14="http://schemas.microsoft.com/office/powerpoint/2010/main" val="99642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9BB5-81EE-9C75-EA9C-4E5E3215D0C7}"/>
              </a:ext>
            </a:extLst>
          </p:cNvPr>
          <p:cNvSpPr>
            <a:spLocks noGrp="1"/>
          </p:cNvSpPr>
          <p:nvPr>
            <p:ph type="title"/>
          </p:nvPr>
        </p:nvSpPr>
        <p:spPr/>
        <p:txBody>
          <a:bodyPr/>
          <a:lstStyle/>
          <a:p>
            <a:br>
              <a:rPr lang="en-US" sz="1800" b="0" i="0" u="none" strike="noStrike" baseline="0" dirty="0">
                <a:solidFill>
                  <a:srgbClr val="000000"/>
                </a:solidFill>
                <a:latin typeface="Cambria" panose="02040503050406030204" pitchFamily="18" charset="0"/>
              </a:rPr>
            </a:br>
            <a:r>
              <a:rPr lang="en-US" sz="1800" b="0" i="0" u="none" strike="noStrike" baseline="0" dirty="0">
                <a:solidFill>
                  <a:srgbClr val="000000"/>
                </a:solidFill>
                <a:latin typeface="Cambria" panose="02040503050406030204" pitchFamily="18" charset="0"/>
              </a:rPr>
              <a:t> </a:t>
            </a:r>
            <a:r>
              <a:rPr lang="en-US" sz="1800" b="0" i="0" u="none" strike="noStrike" baseline="0" dirty="0">
                <a:latin typeface="Cambria" panose="02040503050406030204" pitchFamily="18" charset="0"/>
              </a:rPr>
              <a:t>ABSTRACT </a:t>
            </a:r>
            <a:endParaRPr lang="en-US" dirty="0"/>
          </a:p>
        </p:txBody>
      </p:sp>
      <p:sp>
        <p:nvSpPr>
          <p:cNvPr id="3" name="Content Placeholder 2">
            <a:extLst>
              <a:ext uri="{FF2B5EF4-FFF2-40B4-BE49-F238E27FC236}">
                <a16:creationId xmlns:a16="http://schemas.microsoft.com/office/drawing/2014/main" id="{9EFB98BF-A20C-006B-99C7-3EBD7A5FA11A}"/>
              </a:ext>
            </a:extLst>
          </p:cNvPr>
          <p:cNvSpPr>
            <a:spLocks noGrp="1"/>
          </p:cNvSpPr>
          <p:nvPr>
            <p:ph idx="1"/>
          </p:nvPr>
        </p:nvSpPr>
        <p:spPr/>
        <p:txBody>
          <a:bodyPr/>
          <a:lstStyle/>
          <a:p>
            <a:pPr algn="l"/>
            <a:endParaRPr lang="en-US"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 </a:t>
            </a:r>
            <a:r>
              <a:rPr lang="en-US" sz="1800" dirty="0">
                <a:latin typeface="Cambria" panose="02040503050406030204" pitchFamily="18" charset="0"/>
              </a:rPr>
              <a:t>T</a:t>
            </a:r>
            <a:r>
              <a:rPr lang="en-US" sz="1800" b="0" i="0" u="none" strike="noStrike" baseline="0" dirty="0">
                <a:latin typeface="Cambria" panose="02040503050406030204" pitchFamily="18" charset="0"/>
              </a:rPr>
              <a:t>he project gives an overview of the attrition analysis for a consulting firm and allows you to understand and identify factors that help in retaining employees. </a:t>
            </a:r>
            <a:endParaRPr lang="en-US" dirty="0"/>
          </a:p>
        </p:txBody>
      </p:sp>
      <p:sp>
        <p:nvSpPr>
          <p:cNvPr id="6" name="Slide Number Placeholder 5">
            <a:extLst>
              <a:ext uri="{FF2B5EF4-FFF2-40B4-BE49-F238E27FC236}">
                <a16:creationId xmlns:a16="http://schemas.microsoft.com/office/drawing/2014/main" id="{BFF2738D-1027-59BC-3920-C5DE0F10257B}"/>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3268144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AC09-9866-0791-1264-542598EAD66B}"/>
              </a:ext>
            </a:extLst>
          </p:cNvPr>
          <p:cNvSpPr>
            <a:spLocks noGrp="1"/>
          </p:cNvSpPr>
          <p:nvPr>
            <p:ph type="title"/>
          </p:nvPr>
        </p:nvSpPr>
        <p:spPr>
          <a:xfrm>
            <a:off x="4132729" y="136525"/>
            <a:ext cx="4787153" cy="804769"/>
          </a:xfrm>
        </p:spPr>
        <p:txBody>
          <a:bodyPr>
            <a:normAutofit/>
          </a:bodyPr>
          <a:lstStyle/>
          <a:p>
            <a:pPr algn="ctr"/>
            <a:r>
              <a:rPr lang="en-US" sz="2000" dirty="0"/>
              <a:t>Algorithm used and model accuracy</a:t>
            </a:r>
          </a:p>
        </p:txBody>
      </p:sp>
      <p:pic>
        <p:nvPicPr>
          <p:cNvPr id="8" name="Content Placeholder 7">
            <a:extLst>
              <a:ext uri="{FF2B5EF4-FFF2-40B4-BE49-F238E27FC236}">
                <a16:creationId xmlns:a16="http://schemas.microsoft.com/office/drawing/2014/main" id="{7B9EE8B5-0D6A-76D7-946B-9AA9B286D7B7}"/>
              </a:ext>
            </a:extLst>
          </p:cNvPr>
          <p:cNvPicPr>
            <a:picLocks noGrp="1" noChangeAspect="1"/>
          </p:cNvPicPr>
          <p:nvPr>
            <p:ph idx="1"/>
          </p:nvPr>
        </p:nvPicPr>
        <p:blipFill>
          <a:blip r:embed="rId2"/>
          <a:stretch>
            <a:fillRect/>
          </a:stretch>
        </p:blipFill>
        <p:spPr>
          <a:xfrm>
            <a:off x="4164106" y="1210103"/>
            <a:ext cx="4755776" cy="1752247"/>
          </a:xfrm>
        </p:spPr>
      </p:pic>
      <p:sp>
        <p:nvSpPr>
          <p:cNvPr id="4" name="Date Placeholder 3">
            <a:extLst>
              <a:ext uri="{FF2B5EF4-FFF2-40B4-BE49-F238E27FC236}">
                <a16:creationId xmlns:a16="http://schemas.microsoft.com/office/drawing/2014/main" id="{EA2A66C0-B4E8-BE79-B475-84298A3DE15E}"/>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7D82C61A-C748-F981-7831-E921B3C450C0}"/>
              </a:ext>
            </a:extLst>
          </p:cNvPr>
          <p:cNvSpPr>
            <a:spLocks noGrp="1"/>
          </p:cNvSpPr>
          <p:nvPr>
            <p:ph type="sldNum" sz="quarter" idx="12"/>
          </p:nvPr>
        </p:nvSpPr>
        <p:spPr/>
        <p:txBody>
          <a:bodyPr/>
          <a:lstStyle/>
          <a:p>
            <a:fld id="{B5CEABB6-07DC-46E8-9B57-56EC44A396E5}" type="slidenum">
              <a:rPr lang="en-US" smtClean="0"/>
              <a:pPr/>
              <a:t>20</a:t>
            </a:fld>
            <a:endParaRPr lang="en-US" dirty="0"/>
          </a:p>
        </p:txBody>
      </p:sp>
      <p:pic>
        <p:nvPicPr>
          <p:cNvPr id="10" name="Picture 9">
            <a:extLst>
              <a:ext uri="{FF2B5EF4-FFF2-40B4-BE49-F238E27FC236}">
                <a16:creationId xmlns:a16="http://schemas.microsoft.com/office/drawing/2014/main" id="{0D57CF79-01AC-C9D6-8FA2-84CD2159765A}"/>
              </a:ext>
            </a:extLst>
          </p:cNvPr>
          <p:cNvPicPr>
            <a:picLocks noChangeAspect="1"/>
          </p:cNvPicPr>
          <p:nvPr/>
        </p:nvPicPr>
        <p:blipFill>
          <a:blip r:embed="rId3"/>
          <a:stretch>
            <a:fillRect/>
          </a:stretch>
        </p:blipFill>
        <p:spPr>
          <a:xfrm>
            <a:off x="4164106" y="2962350"/>
            <a:ext cx="7974106" cy="3626840"/>
          </a:xfrm>
          <a:prstGeom prst="rect">
            <a:avLst/>
          </a:prstGeom>
        </p:spPr>
      </p:pic>
    </p:spTree>
    <p:extLst>
      <p:ext uri="{BB962C8B-B14F-4D97-AF65-F5344CB8AC3E}">
        <p14:creationId xmlns:p14="http://schemas.microsoft.com/office/powerpoint/2010/main" val="304273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A092-82DB-02C5-E129-9A871D68D40A}"/>
              </a:ext>
            </a:extLst>
          </p:cNvPr>
          <p:cNvSpPr>
            <a:spLocks noGrp="1"/>
          </p:cNvSpPr>
          <p:nvPr>
            <p:ph type="title"/>
          </p:nvPr>
        </p:nvSpPr>
        <p:spPr>
          <a:xfrm>
            <a:off x="4082527" y="0"/>
            <a:ext cx="5684520" cy="1325563"/>
          </a:xfrm>
        </p:spPr>
        <p:txBody>
          <a:bodyPr/>
          <a:lstStyle/>
          <a:p>
            <a:endParaRPr lang="en-US"/>
          </a:p>
        </p:txBody>
      </p:sp>
      <p:pic>
        <p:nvPicPr>
          <p:cNvPr id="8" name="Content Placeholder 7">
            <a:extLst>
              <a:ext uri="{FF2B5EF4-FFF2-40B4-BE49-F238E27FC236}">
                <a16:creationId xmlns:a16="http://schemas.microsoft.com/office/drawing/2014/main" id="{A4A757AD-C004-6767-4510-C0A00F6B6B57}"/>
              </a:ext>
            </a:extLst>
          </p:cNvPr>
          <p:cNvPicPr>
            <a:picLocks noGrp="1" noChangeAspect="1"/>
          </p:cNvPicPr>
          <p:nvPr>
            <p:ph idx="1"/>
          </p:nvPr>
        </p:nvPicPr>
        <p:blipFill>
          <a:blip r:embed="rId2"/>
          <a:stretch>
            <a:fillRect/>
          </a:stretch>
        </p:blipFill>
        <p:spPr>
          <a:xfrm>
            <a:off x="4222904" y="1325563"/>
            <a:ext cx="4069450" cy="5308319"/>
          </a:xfrm>
        </p:spPr>
      </p:pic>
      <p:sp>
        <p:nvSpPr>
          <p:cNvPr id="4" name="Date Placeholder 3">
            <a:extLst>
              <a:ext uri="{FF2B5EF4-FFF2-40B4-BE49-F238E27FC236}">
                <a16:creationId xmlns:a16="http://schemas.microsoft.com/office/drawing/2014/main" id="{7FEEFE07-128C-EE6A-7BDF-8D9E55A31DD7}"/>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FBE96BF5-F4BA-C529-E532-51CB5968BA7E}"/>
              </a:ext>
            </a:extLst>
          </p:cNvPr>
          <p:cNvSpPr>
            <a:spLocks noGrp="1"/>
          </p:cNvSpPr>
          <p:nvPr>
            <p:ph type="sldNum" sz="quarter" idx="12"/>
          </p:nvPr>
        </p:nvSpPr>
        <p:spPr/>
        <p:txBody>
          <a:bodyPr/>
          <a:lstStyle/>
          <a:p>
            <a:fld id="{B5CEABB6-07DC-46E8-9B57-56EC44A396E5}" type="slidenum">
              <a:rPr lang="en-US" smtClean="0"/>
              <a:pPr/>
              <a:t>21</a:t>
            </a:fld>
            <a:endParaRPr lang="en-US" dirty="0"/>
          </a:p>
        </p:txBody>
      </p:sp>
      <p:pic>
        <p:nvPicPr>
          <p:cNvPr id="10" name="Picture 9">
            <a:extLst>
              <a:ext uri="{FF2B5EF4-FFF2-40B4-BE49-F238E27FC236}">
                <a16:creationId xmlns:a16="http://schemas.microsoft.com/office/drawing/2014/main" id="{0FD7A6F9-9F54-B2CE-2C54-B6D8064B5290}"/>
              </a:ext>
            </a:extLst>
          </p:cNvPr>
          <p:cNvPicPr>
            <a:picLocks noChangeAspect="1"/>
          </p:cNvPicPr>
          <p:nvPr/>
        </p:nvPicPr>
        <p:blipFill>
          <a:blip r:embed="rId3"/>
          <a:stretch>
            <a:fillRect/>
          </a:stretch>
        </p:blipFill>
        <p:spPr>
          <a:xfrm>
            <a:off x="8432731" y="1326777"/>
            <a:ext cx="3759269" cy="5307106"/>
          </a:xfrm>
          <a:prstGeom prst="rect">
            <a:avLst/>
          </a:prstGeom>
        </p:spPr>
      </p:pic>
    </p:spTree>
    <p:extLst>
      <p:ext uri="{BB962C8B-B14F-4D97-AF65-F5344CB8AC3E}">
        <p14:creationId xmlns:p14="http://schemas.microsoft.com/office/powerpoint/2010/main" val="75670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B1FC-2FAD-8B67-190F-CA38BA477931}"/>
              </a:ext>
            </a:extLst>
          </p:cNvPr>
          <p:cNvSpPr>
            <a:spLocks noGrp="1"/>
          </p:cNvSpPr>
          <p:nvPr>
            <p:ph type="title"/>
          </p:nvPr>
        </p:nvSpPr>
        <p:spPr>
          <a:xfrm>
            <a:off x="5669280" y="1237129"/>
            <a:ext cx="5016649" cy="910759"/>
          </a:xfrm>
        </p:spPr>
        <p:txBody>
          <a:bodyPr>
            <a:normAutofit/>
          </a:bodyPr>
          <a:lstStyle/>
          <a:p>
            <a:r>
              <a:rPr lang="en-US" sz="1800" dirty="0"/>
              <a:t>Objective: This model predicts the following details:</a:t>
            </a:r>
          </a:p>
        </p:txBody>
      </p:sp>
      <p:sp>
        <p:nvSpPr>
          <p:cNvPr id="3" name="Content Placeholder 2">
            <a:extLst>
              <a:ext uri="{FF2B5EF4-FFF2-40B4-BE49-F238E27FC236}">
                <a16:creationId xmlns:a16="http://schemas.microsoft.com/office/drawing/2014/main" id="{8C734A44-649C-7A71-0FAB-6F952404BFD6}"/>
              </a:ext>
            </a:extLst>
          </p:cNvPr>
          <p:cNvSpPr>
            <a:spLocks noGrp="1"/>
          </p:cNvSpPr>
          <p:nvPr>
            <p:ph idx="1"/>
          </p:nvPr>
        </p:nvSpPr>
        <p:spPr/>
        <p:txBody>
          <a:bodyPr/>
          <a:lstStyle/>
          <a:p>
            <a:pPr marL="285750" indent="-285750" algn="l">
              <a:buFont typeface="Arial" panose="020B0604020202020204" pitchFamily="34" charset="0"/>
              <a:buChar char="•"/>
            </a:pPr>
            <a:r>
              <a:rPr lang="en-US" sz="1800" b="0" i="0" u="none" strike="noStrike" baseline="0" dirty="0"/>
              <a:t>Identify the factors influencing attrition</a:t>
            </a:r>
          </a:p>
          <a:p>
            <a:pPr marL="285750" indent="-285750" algn="l">
              <a:buFont typeface="Arial" panose="020B0604020202020204" pitchFamily="34" charset="0"/>
              <a:buChar char="•"/>
            </a:pPr>
            <a:r>
              <a:rPr lang="en-US" sz="1800" b="0" i="0" u="none" strike="noStrike" baseline="0" dirty="0"/>
              <a:t>Predict possible attrition</a:t>
            </a:r>
          </a:p>
          <a:p>
            <a:pPr marL="285750" indent="-285750" algn="l">
              <a:buFont typeface="Arial" panose="020B0604020202020204" pitchFamily="34" charset="0"/>
              <a:buChar char="•"/>
            </a:pPr>
            <a:r>
              <a:rPr lang="en-US" sz="1800" dirty="0"/>
              <a:t>Identify possible ways to retain high perform</a:t>
            </a:r>
            <a:endParaRPr lang="en-US" sz="1800" b="0" i="0" u="none" strike="noStrike" baseline="0" dirty="0"/>
          </a:p>
        </p:txBody>
      </p:sp>
      <p:sp>
        <p:nvSpPr>
          <p:cNvPr id="6" name="Slide Number Placeholder 5">
            <a:extLst>
              <a:ext uri="{FF2B5EF4-FFF2-40B4-BE49-F238E27FC236}">
                <a16:creationId xmlns:a16="http://schemas.microsoft.com/office/drawing/2014/main" id="{F2BA4292-8F8D-D92D-52C6-F9A458977746}"/>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7838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90E9-5CEE-4E4F-90F9-2CE3D9135EAA}"/>
              </a:ext>
            </a:extLst>
          </p:cNvPr>
          <p:cNvSpPr>
            <a:spLocks noGrp="1"/>
          </p:cNvSpPr>
          <p:nvPr>
            <p:ph type="title"/>
          </p:nvPr>
        </p:nvSpPr>
        <p:spPr>
          <a:xfrm>
            <a:off x="5669280" y="822325"/>
            <a:ext cx="5684520" cy="1325563"/>
          </a:xfrm>
        </p:spPr>
        <p:txBody>
          <a:bodyPr>
            <a:normAutofit/>
          </a:bodyPr>
          <a:lstStyle/>
          <a:p>
            <a:r>
              <a:rPr lang="en-US" sz="2400" b="1" i="0" u="none" strike="noStrike" baseline="0" dirty="0">
                <a:latin typeface="+mn-lt"/>
              </a:rPr>
              <a:t>Steps followed : </a:t>
            </a:r>
            <a:endParaRPr lang="en-US" sz="2400" dirty="0">
              <a:latin typeface="+mn-lt"/>
            </a:endParaRPr>
          </a:p>
        </p:txBody>
      </p:sp>
      <p:sp>
        <p:nvSpPr>
          <p:cNvPr id="3" name="Content Placeholder 2">
            <a:extLst>
              <a:ext uri="{FF2B5EF4-FFF2-40B4-BE49-F238E27FC236}">
                <a16:creationId xmlns:a16="http://schemas.microsoft.com/office/drawing/2014/main" id="{65DF4BB2-624B-43EE-8846-5659141CC9CE}"/>
              </a:ext>
            </a:extLst>
          </p:cNvPr>
          <p:cNvSpPr>
            <a:spLocks noGrp="1"/>
          </p:cNvSpPr>
          <p:nvPr>
            <p:ph idx="1"/>
          </p:nvPr>
        </p:nvSpPr>
        <p:spPr>
          <a:xfrm>
            <a:off x="5669279" y="2595561"/>
            <a:ext cx="5778649" cy="3440113"/>
          </a:xfrm>
        </p:spPr>
        <p:txBody>
          <a:bodyPr vert="horz" lIns="91440" tIns="45720" rIns="91440" bIns="45720" rtlCol="0" anchor="t">
            <a:normAutofit/>
          </a:bodyPr>
          <a:lstStyle/>
          <a:p>
            <a:pPr marL="342900" indent="-342900">
              <a:buFont typeface="+mj-lt"/>
              <a:buAutoNum type="arabicPeriod"/>
            </a:pPr>
            <a:r>
              <a:rPr lang="en-US" dirty="0"/>
              <a:t>Understand the Problem and Objective</a:t>
            </a:r>
          </a:p>
          <a:p>
            <a:pPr marL="342900" indent="-342900">
              <a:buFont typeface="+mj-lt"/>
              <a:buAutoNum type="arabicPeriod"/>
            </a:pPr>
            <a:r>
              <a:rPr lang="en-US" dirty="0"/>
              <a:t>Understand the Data and Develop some Business Sense</a:t>
            </a:r>
          </a:p>
          <a:p>
            <a:pPr marL="342900" indent="-342900">
              <a:buFont typeface="+mj-lt"/>
              <a:buAutoNum type="arabicPeriod"/>
            </a:pPr>
            <a:r>
              <a:rPr lang="en-US" dirty="0"/>
              <a:t>EDA</a:t>
            </a:r>
          </a:p>
          <a:p>
            <a:pPr marL="342900" indent="-342900">
              <a:buFont typeface="+mj-lt"/>
              <a:buAutoNum type="arabicPeriod"/>
            </a:pPr>
            <a:r>
              <a:rPr lang="en-US" dirty="0"/>
              <a:t>Data Cleaning &amp; Preparation</a:t>
            </a:r>
          </a:p>
          <a:p>
            <a:pPr marL="342900" indent="-342900">
              <a:buFont typeface="+mj-lt"/>
              <a:buAutoNum type="arabicPeriod"/>
            </a:pPr>
            <a:r>
              <a:rPr lang="en-US" dirty="0"/>
              <a:t>Feature Engineering </a:t>
            </a:r>
          </a:p>
          <a:p>
            <a:pPr marL="342900" indent="-342900">
              <a:buFont typeface="+mj-lt"/>
              <a:buAutoNum type="arabicPeriod"/>
            </a:pPr>
            <a:r>
              <a:rPr lang="en-US" dirty="0"/>
              <a:t>Model Building with various Techniques and justification</a:t>
            </a:r>
          </a:p>
          <a:p>
            <a:pPr marL="342900" indent="-342900">
              <a:buFont typeface="+mj-lt"/>
              <a:buAutoNum type="arabicPeriod"/>
            </a:pPr>
            <a:r>
              <a:rPr lang="en-US" dirty="0"/>
              <a:t>Testing and Cross-Validation</a:t>
            </a:r>
          </a:p>
          <a:p>
            <a:pPr marL="342900" indent="-342900">
              <a:buFont typeface="+mj-lt"/>
              <a:buAutoNum type="arabicPeriod"/>
            </a:pPr>
            <a:r>
              <a:rPr lang="en-US" dirty="0"/>
              <a:t>Final results recommendations and Plots/Visualizations</a:t>
            </a:r>
          </a:p>
          <a:p>
            <a:endParaRPr lang="en-US" dirty="0"/>
          </a:p>
        </p:txBody>
      </p:sp>
      <p:sp>
        <p:nvSpPr>
          <p:cNvPr id="14" name="Slide Number Placeholder 13">
            <a:extLst>
              <a:ext uri="{FF2B5EF4-FFF2-40B4-BE49-F238E27FC236}">
                <a16:creationId xmlns:a16="http://schemas.microsoft.com/office/drawing/2014/main" id="{FF0DADF7-71F8-49DA-8F56-3DE812A6135B}"/>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17675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F2B0-46F5-E2AE-34E7-CF45278DFC3A}"/>
              </a:ext>
            </a:extLst>
          </p:cNvPr>
          <p:cNvSpPr>
            <a:spLocks noGrp="1"/>
          </p:cNvSpPr>
          <p:nvPr>
            <p:ph type="title"/>
          </p:nvPr>
        </p:nvSpPr>
        <p:spPr>
          <a:xfrm>
            <a:off x="4240307" y="822325"/>
            <a:ext cx="5477434" cy="1325563"/>
          </a:xfrm>
        </p:spPr>
        <p:txBody>
          <a:bodyPr>
            <a:normAutofit/>
          </a:bodyPr>
          <a:lstStyle/>
          <a:p>
            <a:r>
              <a:rPr lang="en-US" sz="2400" dirty="0">
                <a:latin typeface="+mn-lt"/>
              </a:rPr>
              <a:t>We considered this Data in our project</a:t>
            </a:r>
          </a:p>
        </p:txBody>
      </p:sp>
      <p:pic>
        <p:nvPicPr>
          <p:cNvPr id="8" name="Content Placeholder 7">
            <a:extLst>
              <a:ext uri="{FF2B5EF4-FFF2-40B4-BE49-F238E27FC236}">
                <a16:creationId xmlns:a16="http://schemas.microsoft.com/office/drawing/2014/main" id="{7C40915D-A51D-BBBA-A7C4-38D481950D6C}"/>
              </a:ext>
            </a:extLst>
          </p:cNvPr>
          <p:cNvPicPr>
            <a:picLocks noGrp="1" noChangeAspect="1"/>
          </p:cNvPicPr>
          <p:nvPr>
            <p:ph idx="1"/>
          </p:nvPr>
        </p:nvPicPr>
        <p:blipFill>
          <a:blip r:embed="rId2"/>
          <a:stretch>
            <a:fillRect/>
          </a:stretch>
        </p:blipFill>
        <p:spPr>
          <a:xfrm>
            <a:off x="4150659" y="3055553"/>
            <a:ext cx="8041341" cy="3811411"/>
          </a:xfrm>
        </p:spPr>
      </p:pic>
      <p:sp>
        <p:nvSpPr>
          <p:cNvPr id="4" name="Date Placeholder 3">
            <a:extLst>
              <a:ext uri="{FF2B5EF4-FFF2-40B4-BE49-F238E27FC236}">
                <a16:creationId xmlns:a16="http://schemas.microsoft.com/office/drawing/2014/main" id="{EFEA8317-8EBB-8505-9468-3E54994F6F5B}"/>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A8515D08-0E1F-C6C9-5016-B65F81FC37AD}"/>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42461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3084-E30E-97FE-16B8-EFDE04310F9C}"/>
              </a:ext>
            </a:extLst>
          </p:cNvPr>
          <p:cNvSpPr>
            <a:spLocks noGrp="1"/>
          </p:cNvSpPr>
          <p:nvPr>
            <p:ph type="title"/>
          </p:nvPr>
        </p:nvSpPr>
        <p:spPr>
          <a:xfrm>
            <a:off x="4473388" y="968188"/>
            <a:ext cx="6880412" cy="1255059"/>
          </a:xfrm>
        </p:spPr>
        <p:txBody>
          <a:bodyPr>
            <a:normAutofit/>
          </a:bodyPr>
          <a:lstStyle/>
          <a:p>
            <a:r>
              <a:rPr lang="en-US" sz="2400" dirty="0"/>
              <a:t>Open IDE and get started with load libraries </a:t>
            </a:r>
          </a:p>
        </p:txBody>
      </p:sp>
      <p:pic>
        <p:nvPicPr>
          <p:cNvPr id="8" name="Content Placeholder 7">
            <a:extLst>
              <a:ext uri="{FF2B5EF4-FFF2-40B4-BE49-F238E27FC236}">
                <a16:creationId xmlns:a16="http://schemas.microsoft.com/office/drawing/2014/main" id="{7A8B8418-128D-E93B-46F3-B09C6E1914BF}"/>
              </a:ext>
            </a:extLst>
          </p:cNvPr>
          <p:cNvPicPr>
            <a:picLocks noGrp="1" noChangeAspect="1"/>
          </p:cNvPicPr>
          <p:nvPr>
            <p:ph idx="1"/>
          </p:nvPr>
        </p:nvPicPr>
        <p:blipFill>
          <a:blip r:embed="rId2"/>
          <a:stretch>
            <a:fillRect/>
          </a:stretch>
        </p:blipFill>
        <p:spPr>
          <a:xfrm>
            <a:off x="4197632" y="2859741"/>
            <a:ext cx="7994367" cy="3998259"/>
          </a:xfrm>
        </p:spPr>
      </p:pic>
      <p:sp>
        <p:nvSpPr>
          <p:cNvPr id="6" name="Slide Number Placeholder 5">
            <a:extLst>
              <a:ext uri="{FF2B5EF4-FFF2-40B4-BE49-F238E27FC236}">
                <a16:creationId xmlns:a16="http://schemas.microsoft.com/office/drawing/2014/main" id="{7ADB1F50-E7EB-BA00-0F2A-DE51186D3904}"/>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04112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5DB2-845E-B1F6-12E1-5E763675D9DA}"/>
              </a:ext>
            </a:extLst>
          </p:cNvPr>
          <p:cNvSpPr>
            <a:spLocks noGrp="1"/>
          </p:cNvSpPr>
          <p:nvPr>
            <p:ph type="title"/>
          </p:nvPr>
        </p:nvSpPr>
        <p:spPr>
          <a:xfrm>
            <a:off x="4168588" y="822325"/>
            <a:ext cx="5495365" cy="1325563"/>
          </a:xfrm>
        </p:spPr>
        <p:txBody>
          <a:bodyPr>
            <a:normAutofit/>
          </a:bodyPr>
          <a:lstStyle/>
          <a:p>
            <a:r>
              <a:rPr lang="en-US" sz="2400" dirty="0"/>
              <a:t>Data load &amp; Indexing</a:t>
            </a:r>
          </a:p>
        </p:txBody>
      </p:sp>
      <p:pic>
        <p:nvPicPr>
          <p:cNvPr id="8" name="Content Placeholder 7">
            <a:extLst>
              <a:ext uri="{FF2B5EF4-FFF2-40B4-BE49-F238E27FC236}">
                <a16:creationId xmlns:a16="http://schemas.microsoft.com/office/drawing/2014/main" id="{E7698261-2D6C-E593-378E-756F0B183EA7}"/>
              </a:ext>
            </a:extLst>
          </p:cNvPr>
          <p:cNvPicPr>
            <a:picLocks noGrp="1" noChangeAspect="1"/>
          </p:cNvPicPr>
          <p:nvPr>
            <p:ph idx="1"/>
          </p:nvPr>
        </p:nvPicPr>
        <p:blipFill>
          <a:blip r:embed="rId2"/>
          <a:stretch>
            <a:fillRect/>
          </a:stretch>
        </p:blipFill>
        <p:spPr>
          <a:xfrm>
            <a:off x="4168588" y="2661444"/>
            <a:ext cx="8023412" cy="4196556"/>
          </a:xfrm>
        </p:spPr>
      </p:pic>
      <p:sp>
        <p:nvSpPr>
          <p:cNvPr id="4" name="Date Placeholder 3">
            <a:extLst>
              <a:ext uri="{FF2B5EF4-FFF2-40B4-BE49-F238E27FC236}">
                <a16:creationId xmlns:a16="http://schemas.microsoft.com/office/drawing/2014/main" id="{D3C93078-E2ED-F58B-3A63-B424E7DD1237}"/>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425C48F0-D45E-B0EA-A7AB-164C54C4D2C6}"/>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11553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7A91-A9BA-37FC-CBE3-4C3E83BBD932}"/>
              </a:ext>
            </a:extLst>
          </p:cNvPr>
          <p:cNvSpPr>
            <a:spLocks noGrp="1"/>
          </p:cNvSpPr>
          <p:nvPr>
            <p:ph type="title"/>
          </p:nvPr>
        </p:nvSpPr>
        <p:spPr>
          <a:xfrm>
            <a:off x="5302175" y="0"/>
            <a:ext cx="5684520" cy="1325563"/>
          </a:xfrm>
        </p:spPr>
        <p:txBody>
          <a:bodyPr/>
          <a:lstStyle/>
          <a:p>
            <a:endParaRPr lang="en-US" dirty="0"/>
          </a:p>
        </p:txBody>
      </p:sp>
      <p:pic>
        <p:nvPicPr>
          <p:cNvPr id="8" name="Content Placeholder 7">
            <a:extLst>
              <a:ext uri="{FF2B5EF4-FFF2-40B4-BE49-F238E27FC236}">
                <a16:creationId xmlns:a16="http://schemas.microsoft.com/office/drawing/2014/main" id="{6FD726D8-19B4-D6C8-7681-A04A2378AF96}"/>
              </a:ext>
            </a:extLst>
          </p:cNvPr>
          <p:cNvPicPr>
            <a:picLocks noGrp="1" noChangeAspect="1"/>
          </p:cNvPicPr>
          <p:nvPr>
            <p:ph idx="1"/>
          </p:nvPr>
        </p:nvPicPr>
        <p:blipFill>
          <a:blip r:embed="rId2"/>
          <a:stretch>
            <a:fillRect/>
          </a:stretch>
        </p:blipFill>
        <p:spPr>
          <a:xfrm>
            <a:off x="4186518" y="1325563"/>
            <a:ext cx="8005482" cy="3158243"/>
          </a:xfrm>
        </p:spPr>
      </p:pic>
      <p:sp>
        <p:nvSpPr>
          <p:cNvPr id="4" name="Date Placeholder 3">
            <a:extLst>
              <a:ext uri="{FF2B5EF4-FFF2-40B4-BE49-F238E27FC236}">
                <a16:creationId xmlns:a16="http://schemas.microsoft.com/office/drawing/2014/main" id="{80B0AAB5-3434-CD64-31B2-01571183179B}"/>
              </a:ext>
            </a:extLst>
          </p:cNvPr>
          <p:cNvSpPr>
            <a:spLocks noGrp="1"/>
          </p:cNvSpPr>
          <p:nvPr>
            <p:ph type="dt" sz="half" idx="10"/>
          </p:nvPr>
        </p:nvSpPr>
        <p:spPr/>
        <p:txBody>
          <a:bodyPr/>
          <a:lstStyle/>
          <a:p>
            <a:r>
              <a:rPr lang="en-US"/>
              <a:t>7/29/20XX</a:t>
            </a:r>
            <a:endParaRPr lang="en-US" dirty="0"/>
          </a:p>
        </p:txBody>
      </p:sp>
      <p:sp>
        <p:nvSpPr>
          <p:cNvPr id="6" name="Slide Number Placeholder 5">
            <a:extLst>
              <a:ext uri="{FF2B5EF4-FFF2-40B4-BE49-F238E27FC236}">
                <a16:creationId xmlns:a16="http://schemas.microsoft.com/office/drawing/2014/main" id="{C8CFD97D-3BED-5425-A27D-B54C8ABF36C4}"/>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66222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D2F4-9A89-BD5E-DC76-C9C85404370C}"/>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22033684-E9F1-8B11-73DD-98AB0B381B9A}"/>
              </a:ext>
            </a:extLst>
          </p:cNvPr>
          <p:cNvPicPr>
            <a:picLocks noGrp="1" noChangeAspect="1"/>
          </p:cNvPicPr>
          <p:nvPr>
            <p:ph idx="1"/>
          </p:nvPr>
        </p:nvPicPr>
        <p:blipFill>
          <a:blip r:embed="rId2"/>
          <a:stretch>
            <a:fillRect/>
          </a:stretch>
        </p:blipFill>
        <p:spPr>
          <a:xfrm>
            <a:off x="4204447" y="2797101"/>
            <a:ext cx="7180729" cy="4060899"/>
          </a:xfrm>
        </p:spPr>
      </p:pic>
      <p:sp>
        <p:nvSpPr>
          <p:cNvPr id="6" name="Slide Number Placeholder 5">
            <a:extLst>
              <a:ext uri="{FF2B5EF4-FFF2-40B4-BE49-F238E27FC236}">
                <a16:creationId xmlns:a16="http://schemas.microsoft.com/office/drawing/2014/main" id="{39C7BFD8-2298-C171-56A1-2AD96E636871}"/>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534576177"/>
      </p:ext>
    </p:extLst>
  </p:cSld>
  <p:clrMapOvr>
    <a:masterClrMapping/>
  </p:clrMapOvr>
</p:sld>
</file>

<file path=ppt/theme/theme1.xml><?xml version="1.0" encoding="utf-8"?>
<a:theme xmlns:a="http://schemas.openxmlformats.org/drawingml/2006/main" name="Office Theme">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 Block Orientation_tm03460514_LW_v2" id="{97014ECE-5E7D-4848-A194-0B612E930491}" vid="{E979CFFE-0E1D-4C6F-8738-47AC19B53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2.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7ACD96E-49A0-4DA4-A7BB-AC2D88742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Employee orientation presentation</Template>
  <TotalTime>270</TotalTime>
  <Words>428</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vt:lpstr>
      <vt:lpstr>Helvetica Neue</vt:lpstr>
      <vt:lpstr>Skeena</vt:lpstr>
      <vt:lpstr>Times New Roman</vt:lpstr>
      <vt:lpstr>Office Theme</vt:lpstr>
      <vt:lpstr>Employee Attrition Analytics</vt:lpstr>
      <vt:lpstr>  ABSTRACT </vt:lpstr>
      <vt:lpstr>Objective: This model predicts the following details:</vt:lpstr>
      <vt:lpstr>Steps followed : </vt:lpstr>
      <vt:lpstr>We considered this Data in our project</vt:lpstr>
      <vt:lpstr>Open IDE and get started with load libraries </vt:lpstr>
      <vt:lpstr>Data load &amp; Indexing</vt:lpstr>
      <vt:lpstr>PowerPoint Presentation</vt:lpstr>
      <vt:lpstr>PowerPoint Presentation</vt:lpstr>
      <vt:lpstr>Exploratory Data Analysis </vt:lpstr>
      <vt:lpstr>PowerPoint Presentation</vt:lpstr>
      <vt:lpstr>Unimodal Data Visualizations </vt:lpstr>
      <vt:lpstr>Separate columns into smaller data frame to  perform visualization </vt:lpstr>
      <vt:lpstr>Visualize the distribution of data via density plots </vt:lpstr>
      <vt:lpstr>Multimodal Data Visualizations Scatter plots Correlation matrix </vt:lpstr>
      <vt:lpstr>Pre-Processing the data </vt:lpstr>
      <vt:lpstr>Label encoding </vt:lpstr>
      <vt:lpstr>Correlation Matrix</vt:lpstr>
      <vt:lpstr>Split data into training and test sets </vt:lpstr>
      <vt:lpstr>Algorithm used and model accuracy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Analytics</dc:title>
  <dc:creator>sorabh Sharma</dc:creator>
  <cp:lastModifiedBy>sorabh Sharma</cp:lastModifiedBy>
  <cp:revision>18</cp:revision>
  <dcterms:created xsi:type="dcterms:W3CDTF">2022-06-17T17:20:39Z</dcterms:created>
  <dcterms:modified xsi:type="dcterms:W3CDTF">2022-06-18T06:10:03Z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