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5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notesSlides/notesSlide16.xml" ContentType="application/vnd.openxmlformats-officedocument.presentationml.notesSlide+xml"/>
  <Override PartName="/ppt/ink/ink59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33"/>
  </p:notesMasterIdLst>
  <p:handoutMasterIdLst>
    <p:handoutMasterId r:id="rId34"/>
  </p:handoutMasterIdLst>
  <p:sldIdLst>
    <p:sldId id="410" r:id="rId5"/>
    <p:sldId id="403" r:id="rId6"/>
    <p:sldId id="419" r:id="rId7"/>
    <p:sldId id="412" r:id="rId8"/>
    <p:sldId id="413" r:id="rId9"/>
    <p:sldId id="414" r:id="rId10"/>
    <p:sldId id="415" r:id="rId11"/>
    <p:sldId id="416" r:id="rId12"/>
    <p:sldId id="417" r:id="rId13"/>
    <p:sldId id="420" r:id="rId14"/>
    <p:sldId id="418" r:id="rId15"/>
    <p:sldId id="421" r:id="rId16"/>
    <p:sldId id="422" r:id="rId17"/>
    <p:sldId id="423" r:id="rId18"/>
    <p:sldId id="424" r:id="rId19"/>
    <p:sldId id="425" r:id="rId20"/>
    <p:sldId id="426" r:id="rId21"/>
    <p:sldId id="427" r:id="rId22"/>
    <p:sldId id="428" r:id="rId23"/>
    <p:sldId id="429" r:id="rId24"/>
    <p:sldId id="431" r:id="rId25"/>
    <p:sldId id="432" r:id="rId26"/>
    <p:sldId id="433" r:id="rId27"/>
    <p:sldId id="434" r:id="rId28"/>
    <p:sldId id="435" r:id="rId29"/>
    <p:sldId id="436" r:id="rId30"/>
    <p:sldId id="437" r:id="rId31"/>
    <p:sldId id="43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698A0C8-A1A2-444C-98A2-55226BA2E672}">
          <p14:sldIdLst>
            <p14:sldId id="410"/>
            <p14:sldId id="403"/>
            <p14:sldId id="419"/>
            <p14:sldId id="412"/>
            <p14:sldId id="413"/>
            <p14:sldId id="414"/>
            <p14:sldId id="415"/>
            <p14:sldId id="416"/>
            <p14:sldId id="417"/>
            <p14:sldId id="420"/>
            <p14:sldId id="418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  <p14:sldId id="429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02" autoAdjust="0"/>
    <p:restoredTop sz="96327" autoAdjust="0"/>
  </p:normalViewPr>
  <p:slideViewPr>
    <p:cSldViewPr snapToGrid="0">
      <p:cViewPr>
        <p:scale>
          <a:sx n="82" d="100"/>
          <a:sy n="82" d="100"/>
        </p:scale>
        <p:origin x="81" y="-27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commentAuthors" Target="comment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11/15/2024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5T18:16:01.6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66 1 24575,'-1'0'0,"1"1"0,-1 0 0,0-1 0,0 1 0,1 0 0,-1 0 0,1 0 0,-1-1 0,0 1 0,1 0 0,0 0 0,-1 0 0,1 0 0,-1 0 0,1 0 0,0 0 0,0 0 0,0 0 0,-1 2 0,0 1 0,-20 97 0,9-38 0,4-24 0,2-1 0,2 1 0,1 60 0,3 211-1365,0-295-5461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5T18:30:19.6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24575,'0'0'-8191</inkml:trace>
  <inkml:trace contextRef="#ctx0" brushRef="#br0" timeOffset="1">0 1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5T18:30:30.1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82 228 24575,'0'3'0,"-1"1"0,0 0 0,1-1 0,-1 1 0,0 0 0,-1-1 0,1 1 0,-1-1 0,-2 5 0,-6 13 0,-1 14 0,2 0 0,-7 47 0,-1 74 0,12-86 0,5 103 0,3-151 0,1 0 0,1 0 0,1-1 0,1 1 0,1-1 0,12 22 0,-10-25 0,1 0 0,1 0 0,23 25 0,-9-11 0,-2-4 0,42 38 0,-56-57 0,10 8 0,1 0 0,0-1 0,1-2 0,1 0 0,1-1 0,27 10 0,154 48 0,-172-61 0,-4-1 0,1-1 0,1-1 0,33 2 0,-53-8 0,0 0 0,1-2 0,-1 1 0,1-1 0,-1-1 0,0 0 0,0 0 0,0-1 0,0-1 0,0 0 0,17-9 0,111-70 0,-49 28 0,-75 46 0,0-1 0,-1-1 0,0-1 0,0 0 0,-2 0 0,1-1 0,-2-1 0,0 0 0,12-20 0,3-4 0,-17 26 0,0-1 0,-1 0 0,0 0 0,-1-1 0,-1 1 0,9-29 0,-10 9 0,-1 0 0,-1 0 0,-2 0 0,-4-34 0,2-6 0,0 61 0,0 0 0,-1-1 0,0 1 0,-1 0 0,0 0 0,-1 0 0,0 1 0,-1-1 0,-6-10 0,-10-14 0,-34-45 0,24 36 0,20 30 0,-1 1 0,0 0 0,-1 1 0,-15-13 0,-62-43 0,43 35 0,30 22 0,-1 1 0,-38-16 0,6 2 0,15 8 0,-61-20 0,82 32 0,-99-40 0,91 36 0,-8-3 0,0 1 0,-53-13 0,42 16 0,0 2 0,-73-1 0,91 7-115,-3 0 240,-37 4-1,55-2-291,0-1 1,0 1-1,0 1 1,0-1-1,1 1 1,-1 1-1,1-1 1,-12 8-1,10-5-6659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5T18:30:32.4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410 34 24575,'0'-1'0,"0"1"0,-1-1 0,1 0 0,0 1 0,0-1 0,-1 0 0,1 1 0,-1-1 0,1 1 0,0-1 0,-1 1 0,1-1 0,-1 1 0,0 0 0,1-1 0,-1 1 0,1-1 0,-1 1 0,1 0 0,-1-1 0,0 1 0,1 0 0,-1 0 0,0 0 0,0-1 0,-23-4 0,15 3 0,-12-2 0,-1 0 0,-43-3 0,-45 8 0,57 0 0,42-1-273,0 0 0,1 1 0,-1 1 0,-17 4 0,7 1-6553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5T18:30:32.8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98 1 24575,'0'1'0,"-1"0"0,1 0 0,-1 0 0,1 1 0,-1-1 0,0 0 0,1 0 0,-1 0 0,0 0 0,0 0 0,1 0 0,-1 0 0,-2 1 0,-3 4 0,-2 5 0,1 0 0,0 1 0,1-1 0,0 1 0,1 1 0,0-1 0,1 1 0,-4 19 0,1 12 0,-3 55 0,8-66 0,-3 189-1365,5-205-5461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5T18:30:33.5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0 724 24575,'1'4'0,"-1"-1"0,1 1 0,0-1 0,0 0 0,0 0 0,0 1 0,1-1 0,-1 0 0,1 0 0,0 0 0,0-1 0,0 1 0,0 0 0,0-1 0,0 1 0,1-1 0,4 4 0,7 5 0,1-1 0,19 10 0,-23-14 0,42 22 0,1-2 0,0-3 0,2-3 0,61 15 0,-84-27 0,0-1 0,0-2 0,1-1 0,0-1 0,0-2 0,41-5 0,-71 3 0,0 0 0,0 0 0,0 0 0,0-1 0,-1 1 0,1-1 0,-1 0 0,1 0 0,-1-1 0,0 1 0,0-1 0,3-2 0,0-1 0,0 0 0,-1-1 0,0 1 0,0-1 0,4-7 0,-1-3 0,-1 1 0,0-1 0,5-25 0,9-57 0,-14 64 0,1-17 0,-5 30 0,10-38 0,-4 28 0,-1 0 0,-2 0 0,-1-1 0,-1 1 0,-1-39 0,-4-92 0,1 155-59,-1 1 0,0-1-1,0 1 1,-1-1-1,0 1 1,0 0 0,-1 0-1,0 0 1,0 0 0,-1 0-1,0 0 1,0 1 0,0 0-1,-1 0 1,0 0-1,0 1 1,-1-1 0,1 1-1,-1 0 1,0 1 0,-1 0-1,-10-6 1,3 4-6767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5T18:30:33.8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 1 24575,'-3'0'0,"-3"0"0,-1 0-8191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5T18:30:37.6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5T18:30:37.9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365 51 24575,'-4'-1'0,"1"1"0,-1-1 0,0 0 0,0 0 0,0-1 0,1 1 0,-6-3 0,-12-5 0,-51-6 0,31 7 0,17 4-28,0 2 0,0 1 0,-34 2-1,18 0-1223,14-1-5574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5T18:30:38.3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245 1 24575,'-3'0'0,"-6"0"0,-2 5 0,-2 3 0,2 1 0,0 0 0,1 1 0,0-1 0,2 1 0,-1 1 0,-1 1 0,0 0-8191</inkml:trace>
  <inkml:trace contextRef="#ctx0" brushRef="#br0" timeOffset="1">35 211 24575,'-1'3'0,"0"-1"0,1 0 0,-1 1 0,0-1 0,0 0 0,0 0 0,-3 4 0,-2 6 0,1 0 0,2 1 0,-1-1 0,2 1 0,0-1 0,-1 17 0,3 67 0,1-55 0,0 99-1365,-1-119-5461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5T18:30:38.8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1 169 24575,'3'3'0,"15"15"0,1-1 0,0-1 0,1-1 0,1-1 0,29 16 0,75 25 0,-113-50 0,0 0 0,1-1 0,-1-1 0,1 0 0,-1-1 0,14 1 0,78-2 0,-63-2 0,-33 1 0,1-1 0,-1 0 0,0-1 0,1 0 0,-1 0 0,10-5 0,47-24 0,-43 19 0,128-64 0,-140 70 0,1 0 0,-1-2 0,0 1 0,-1-1 0,0 0 0,0-1 0,-1 0 0,0-1 0,0 0 0,10-18 0,-14 19-53,0 0 0,0 0-1,-1 0 1,0-1 0,0 1 0,1-19-1,-1 12-938,1-4-5834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5T18:16:03.4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24575,'2'0'0,"-1"0"0,0 1 0,0-1 0,0 0 0,0 1 0,0-1 0,0 1 0,0-1 0,0 1 0,-1 0 0,1-1 0,0 1 0,0 0 0,0 0 0,-1-1 0,1 1 0,0 0 0,-1 0 0,1 0 0,0 0 0,-1 0 0,1 1 0,11 28 0,-9-20 0,18 53 0,-2 1 0,15 107 0,-31-144 0,-1 0 0,-2 37 0,1 18 0,6-31 0,-4-35 0,2 29 0,-5 66-1365,0-96-5461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5T18:30:39.2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106 159 24575,'0'-3'0,"0"-6"0,0-5 0,0-2 0,0-1 0,-3 1 0,-1 2 0,-5 3 0,0 0 0,-3 3 0,-2 2 0,3-1 0,-1 1 0,-1 2 0,3-4 0,2-1-8191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5T18:30:40.5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5T18:30:42.5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1024 18 24575,'0'-1'0,"0"1"0,0-1 0,-1 1 0,1-1 0,0 0 0,-1 1 0,1-1 0,-1 1 0,1-1 0,0 1 0,-1-1 0,1 1 0,-1-1 0,0 1 0,1 0 0,-1-1 0,1 1 0,-1 0 0,0-1 0,1 1 0,-1 0 0,0 0 0,1 0 0,-1-1 0,0 1 0,0 0 0,-23-3 0,21 3 0,-203-3 0,114 4 0,66-1 0,-22 0 0,-66 7 0,98-4 0,0 0 0,0 1 0,0 0 0,0 1 0,1 1 0,0 1 0,-27 15 0,1 4 0,11-8 0,1 1 0,-50 43 0,72-55 0,0-2 0,0 1 0,1 1 0,0-1 0,0 1 0,1 0 0,0 0 0,0 1 0,0-1 0,1 1 0,-4 11 0,-55 202 0,52-173 0,3 2 0,-2 81 0,9-102 0,0 11 0,1 0 0,7 48 0,-3-71 0,0-1 0,1 1 0,1-1 0,1 1 0,13 23 0,52 74 0,-67-107 0,8 11 0,2-1 0,17 17 0,17 20 0,-36-39 0,0 0 0,1-2 0,1 0 0,0 0 0,1-1 0,0-1 0,1-1 0,0 0 0,30 11 0,12 2 0,100 23 0,-119-37 0,0-2 0,64 3 0,83-12 0,-168 0 0,0 0 0,-1-2 0,0 0 0,0-1 0,25-11 0,84-45 0,-90 42 0,-23 10 0,-1 0 0,0-1 0,-1 0 0,0-1 0,19-22 0,-19 20 0,-4 4 0,0-2 0,-1 1 0,1-1 0,-2 0 0,0 0 0,0-1 0,-1 0 0,6-22 0,-2 0 0,-3 0 0,4-37 0,-5-14 0,2-14 0,19-59 0,1-1 0,-20 109 0,-2 20 0,-2 0 0,0 0 0,-3-44 0,-1 68 0,0-1 0,0 1 0,-1-1 0,1 1 0,-1 0 0,-1 0 0,1 0 0,-1 0 0,0 0 0,0 1 0,-1-1 0,0 1 0,0 0 0,0 0 0,-1 0 0,1 1 0,-11-8 0,-44-36 0,46 36 0,-2 0 0,1 0 0,-28-15 0,25 18-88,8 4-168,0 0 1,0 1 0,0 0-1,-13-4 1,10 6-6571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5T18:30:42.9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 1 24575,'-5'0'0,"-2"0"-8191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5T18:31:12.4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0 24575,'-1'41'0,"0"-21"0,1 1 0,3 24 0,-2-36 0,2-1 0,-1 0 0,1 1 0,0-1 0,1 0 0,6 10 0,1 0 0,20 25 0,-25-37-170,0 0-1,0 0 0,0 0 1,1-1-1,0 0 0,0 0 1,13 6-1,-8-4-6655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5T18:31:13.5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270 617 24575,'14'1'0,"1"1"0,-1 0 0,1 1 0,-1 1 0,24 9 0,-21-7 0,-1-1 0,1 0 0,26 3 0,-38-8 0,0 1 0,0-1 0,0 0 0,0 0 0,0-1 0,0 0 0,-1 1 0,1-2 0,6-1 0,-8 2 0,0-1 0,0 0 0,0 1 0,-1-1 0,1 0 0,-1 0 0,1-1 0,-1 1 0,0-1 0,1 1 0,-1-1 0,-1 1 0,1-1 0,2-5 0,2-4 0,-1-1 0,-1 1 0,0-1 0,-1 1 0,0-1 0,1-25 0,-4-82 0,-1 65 0,1 43 0,0 3 0,0 0 0,0 0 0,0 0 0,-2 0 0,1 0 0,-1 1 0,0-1 0,-7-16 0,0 4 0,6 14 0,0 1 0,0 0 0,0-1 0,-1 1 0,1 1 0,-1-1 0,-1 0 0,1 1 0,-7-6 0,-8-2 0,1 0 0,-2 1 0,-20-9 0,-27-17 0,57 32 0,0 1 0,0-1 0,0 2 0,-1 0 0,1 0 0,-1 0 0,0 2 0,0-1 0,0 1 0,-1 1 0,1 0 0,0 1 0,-20 1 0,29-1 0,-1 1 0,0-1 0,1 1 0,-1 0 0,1 0 0,-1 0 0,1 0 0,-1 1 0,1-1 0,0 1 0,-1-1 0,1 1 0,-4 3 0,-1 3 0,1 0 0,-9 13 0,-1 1 0,1-3 0,1 0 0,1 2 0,-18 35 0,25-45-455,0 0 0,-12 15 0,12-18-6371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5T18:31:14.6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24575,'3'6'0,"1"4"0,0 6 0,-1 3 0,-1 7 0,-1 4 0,0 2 0,-1 2 0,0-2 0,0-4 0,0-5 0,0 1 0,-1-2 0,1-2 0,0-1 0,0-2 0,0 0 0,0-4-8191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5T18:31:15.0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5T18:31:16.7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35 24575,'14'-6'0,"1"0"0,0 1 0,0 0 0,0 1 0,1 1 0,-1 1 0,1 0 0,0 1 0,-1 0 0,19 2 0,-29 0 0,1 0 0,-1 1 0,0-1 0,0 1 0,0 0 0,-1 0 0,1 0 0,0 1 0,-1-1 0,1 1 0,-1 1 0,0-1 0,0 0 0,0 1 0,-1 0 0,1 0 0,-1 0 0,4 5 0,4 10 0,0-1 0,0 2 0,6 20 0,-13-31 0,3 9 0,-1-1 0,0 1 0,-2 0 0,0 0 0,-1 1 0,-1-1 0,-1 1 0,0-1 0,-1 1 0,-1-1 0,-5 26 0,4-37 0,0 0 0,0-1 0,-1 1 0,0 0 0,0-1 0,-1 1 0,0-1 0,0 0 0,0 0 0,0-1 0,-1 1 0,0-1 0,-8 6 0,-7 5 0,-1-1 0,-33 17 0,36-21 0,-65 29 105,35-18-1575,34-15-5356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5T18:31:17.1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62 0 24575,'-3'0'0,"-6"0"0,-4 0 0,-3 0 0,3 0 0,6 0-8191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5T18:16:05.0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245 0 24575,'-1'12'0,"-1"1"0,0-1 0,0 0 0,-1 0 0,-1 0 0,0-1 0,-6 13 0,-2 6 0,-39 100 0,-40 120 0,78-205 0,1-9 0,-11 71 0,19-77-104,-1 7-527,0 39 1,5-58-6196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5T18:31:17.5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7 24575,'3'0'0,"3"0"0,4 0 0,3 0 0,2 0 0,0 0 0,5 0 0,3 0 0,1 0 0,-1 0 0,-1 0 0,-5-3 0,-6-1-8191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5T18:31:17.8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5T18:31:20.0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111 112 24575,'1'-2'0,"-1"1"0,1 0 0,-1 0 0,1 0 0,-1-1 0,1 1 0,0 0 0,0 0 0,-1 0 0,1 0 0,0 0 0,0 0 0,0 0 0,0 1 0,0-1 0,1 0 0,1 0 0,3-4 0,0-1 0,5-3 0,-1 0 0,1 1 0,1 0 0,-1 0 0,1 1 0,0 1 0,1 0 0,16-5 0,-20 8 0,1 1 0,0 1 0,0-1 0,0 1 0,0 1 0,0 0 0,0 0 0,0 1 0,0 1 0,12 2 0,-18-3 0,0 0 0,-1 1 0,1-1 0,0 1 0,0 0 0,-1 0 0,1 0 0,-1 0 0,0 1 0,1-1 0,-1 1 0,0 0 0,-1 0 0,1 0 0,0 0 0,-1 0 0,0 1 0,0-1 0,0 1 0,0 0 0,0-1 0,-1 1 0,0 0 0,0 0 0,0 0 0,0 0 0,0 7 0,-1 105 0,-3-49 0,3-53 0,0-1 0,-1 1 0,-1-1 0,0 1 0,0-1 0,-2 0 0,0 1 0,0-2 0,-1 1 0,-1 0 0,-9 14 0,-4 8 0,16-28 0,0 0 0,-1 0 0,0 0 0,0-1 0,-1 1 0,0-1 0,-6 6 0,2-4 0,0-1 0,-1 0 0,0-1 0,0 0 0,0 0 0,0-1 0,-1 0 0,0-1 0,0-1 0,0 0 0,-17 3 0,16-8 0,12 2 0,0 0 0,0 0 0,0 0 0,0 0 0,0 0 0,0-1 0,-1 1 0,1 0 0,0 0 0,0 0 0,0-1 0,0 1 0,0 0 0,0 0 0,0 0 0,0-1 0,0 1 0,0 0 0,0 0 0,0 0 0,0-1 0,0 1 0,0 0 0,0 0 0,0 0 0,0-1 0,0 1 0,1 0 0,-1 0 0,0 0 0,0-1 0,1-1 0,1 1 0,-1-1 0,1 0 0,-1 1 0,1-1 0,-1 1 0,1 0 0,3-2 0,13-8 0,1 2 0,0 0 0,0 1 0,41-10 0,-30 11 0,0 2 0,56-3 0,-80 7 0,0 1 0,0 1 0,1-1 0,-1 1 0,0 0 0,0 0 0,0 1 0,0 0 0,0 0 0,0 0 0,0 1 0,-1 0 0,6 4 0,-5-3 0,0 1 0,-1 0 0,0 0 0,0 0 0,0 1 0,-1 0 0,0 0 0,0 0 0,0 1 0,5 11 0,-1 5 0,-1 0 0,-1 0 0,0 0 0,2 34 0,-5-37 0,-2-1 0,-1 38 0,-1-50 0,1-1 0,-1 0 0,-1 1 0,1-1 0,-1 0 0,0 0 0,-1 0 0,1 0 0,-1 0 0,0 0 0,-1-1 0,-5 9 0,5-11 0,1 0 0,-1 0 0,1-1 0,-1 1 0,0-1 0,0 0 0,0 0 0,-1 0 0,1 0 0,0-1 0,-1 0 0,1 1 0,0-2 0,-6 2 0,-10-1 0,-39-1 0,35-1 0,-49 1 0,-100-4 0,159 4 0,-1-2 0,-20-4 0,29 5 0,0-1 0,1 0 0,-1 0 0,0-1 0,1 0 0,-1 0 0,1 0 0,-7-6 0,0 0-227,0 1-1,0 0 1,-1 0-1,-1 1 1,-19-7-1,19 9-6598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5T18:31:22.0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134 0 24575,'-4'7'0,"0"0"0,1 0 0,0 0 0,0 1 0,-2 12 0,-6 42 0,9-47 0,-4 29 0,-2 0 0,-18 56 0,13-63 0,-24 78 0,34-100 0,1 0 0,0 0 0,1 0 0,1 1 0,2 27 0,-1-40 0,-1 0 0,1 0 0,0 0 0,0 0 0,0 0 0,1 0 0,-1-1 0,0 1 0,1 0 0,0-1 0,0 1 0,0-1 0,0 0 0,0 0 0,0 0 0,0 0 0,1 0 0,-1 0 0,1 0 0,-1-1 0,1 1 0,0-1 0,4 2 0,7 2 0,0-1 0,0 0 0,23 2 0,-29-4 0,31 3 0,0 0 0,0-3 0,71-4 0,-106 1 0,0 0 0,0 1 0,0-2 0,0 1 0,0 0 0,-1-1 0,1 1 0,0-1 0,-1 0 0,1 0 0,-1-1 0,0 1 0,0-1 0,0 0 0,0 1 0,0-1 0,0 0 0,-1-1 0,5-6 0,-4 3 0,1 1 0,-1-1 0,-1-1 0,1 1 0,-1 0 0,0-1 0,-1 1 0,0-1 0,1-10 0,-1 8 0,2 20 0,-1-2 0,15 43 0,9 40 0,-15-36-455,-2 0 0,2 61 0,-11-100-6371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5T18:31:24.0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511 0 24575,'-20'1'0,"1"0"0,-1 1 0,0 1 0,1 0 0,-27 10 0,2-1 0,25-8 0,-21 9 0,37-12 0,1 1 0,-1-1 0,0 1 0,0 0 0,1 0 0,-1 0 0,1 0 0,-1 0 0,1 1 0,0-1 0,0 1 0,0 0 0,0-1 0,0 1 0,1 0 0,0 0 0,-2 5 0,-2 5 0,2 0 0,-4 26 0,4-19 0,-35 186 0,35-194 0,1-5 0,1 0 0,0 1 0,0-1 0,0 9 0,1-14 0,0 0 0,1-1 0,-1 1 0,0 0 0,1-1 0,-1 1 0,1-1 0,-1 1 0,1-1 0,-1 1 0,1-1 0,0 1 0,0-1 0,0 0 0,0 1 0,0-1 0,0 0 0,0 0 0,1 0 0,-1 0 0,0 0 0,1 0 0,-1 0 0,2 1 0,4 0 0,-1 1 0,1-1 0,0-1 0,0 1 0,-1-1 0,1 0 0,8-1 0,52-2 0,-42 1 0,13-2 0,-19 2 0,-1-1 0,0 2 0,0 1 0,23 3 0,-37-3 0,1 0 0,0 1 0,0-1 0,-1 1 0,1 0 0,-1 1 0,0-1 0,0 1 0,1 0 0,-2 0 0,1 0 0,5 5 0,-5-3 0,1 1 0,-1 0 0,0 0 0,0 0 0,-1 1 0,0-1 0,4 13 0,-3-5 0,0 0 0,-2 0 0,1 0 0,-2 0 0,0 0 0,-1 0 0,0 0 0,-3 17 0,2-27 0,0 1 0,0-1 0,0 0 0,0 0 0,-1 0 0,0 0 0,0 0 0,0 0 0,0-1 0,0 1 0,-1-1 0,0 1 0,0-1 0,0 0 0,0 0 0,0 0 0,0 0 0,-6 2 0,-4 3 0,-1-1 0,0-1 0,-27 9 0,-8 4 0,25-9 0,-1-1 0,1-1 0,-1-1 0,-37 5 0,14-7 0,-68 0 0,50-6-1365,42 1-5461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5T18:31:25.0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302 0 24575,'-2'0'0,"-5"0"0,-8 0 0,-5 0 0,-2 3 0,-2 4 0,-3 8 0,-5 5 0,0 8 0,3 0 0,3 5 0,2 5 0,0 2 0,6-7-8191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5T18:31:25.7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24575,'0'23'0,"1"1"0,6 31 0,-4-42 0,0 0 0,0-1 0,2 1 0,0-1 0,11 21 0,-3-13 0,0-1 0,1-1 0,1 0 0,0 0 0,2-2 0,0 0 0,30 21 0,-21-19 0,1-2 0,0 0 0,1-2 0,1-1 0,31 9 0,-51-19 0,0 0 0,0-1 0,0 0 0,1 0 0,-1-1 0,0 0 0,1-1 0,-1 0 0,1 0 0,-1-1 0,1-1 0,-1 1 0,0-1 0,0-1 0,0 0 0,16-7 0,-23 9 0,11-6 0,0-1 0,22-17 0,-32 22 0,1 0 0,-1-1 0,0 1 0,0 0 0,-1-1 0,1 0 0,-1 0 0,1 0 0,-1 0 0,-1 0 0,1 0 0,0 0 0,-1 0 0,1-5 0,0-1 0,-1 0 0,0 0 0,-1 1 0,0-1 0,0 0 0,-1 0 0,0 1 0,-4-14 0,4 18 0,-1 0 0,0-1 0,-1 1 0,1 0 0,-1 0 0,0 1 0,0-1 0,-1 1 0,1-1 0,-1 1 0,0 0 0,0 0 0,0 1 0,-1-1 0,-8-4 0,-3-1 0,-1 1 0,0 1 0,0 0 0,-1 1 0,0 1 0,-31-4 0,7 4 0,-79 1 0,114 4 0,0 0 0,0 1 0,0 0 0,-1 0 0,1 1 0,0 0 0,1 0 0,-1 0 0,0 1 0,-7 4 0,10-4 0,-1 0 0,1 1 0,0-1 0,0 1 0,0 0 0,0 0 0,1 1 0,-1-1 0,1 1 0,0-1 0,1 1 0,-1 0 0,1 0 0,-2 6 0,-7 20-682,-12 60-1,21-75-6143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5T18:31:27.7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 1 24575,'-20'2'0,"12"2"0,8-4 0,0 0 0,1 0 0,-1 0 0,0 1 0,0-1 0,0 0 0,0 0 0,0 0 0,0 0 0,0 1 0,0-1 0,0 0 0,1 0 0,-1 0 0,0 0 0,0 0 0,0 1 0,0-1 0,1 0 0,-1 0 0,0 0 0,0 0 0,0 0 0,0 0 0,1 0 0,-1 0 0,0 0 0,0 0 0,0 0 0,1 0 0,-1 0 0,0 0 0,0 0 0,0 0 0,1 0 0,-1 0 0,17 3 0,0 0 0,0-2 0,1 0 0,25-2 0,-22 0 0,-1 0 0,39 6 0,-55-4 0,0 1 0,0-1 0,0 1 0,0 0 0,-1 0 0,1 0 0,-1 0 0,1 1 0,-1 0 0,0-1 0,0 1 0,0 0 0,-1 1 0,1-1 0,-1 0 0,1 1 0,-1-1 0,2 5 0,3 7 0,0 1 0,10 32 0,-9-17 10,-2 1-1,-1-1 1,2 46-1,-7 98-194,-2-74-1033,2-79-5608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5T18:31:29.4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927 148 24575,'-1'-2'0,"0"1"0,1 0 0,-1-1 0,0 1 0,0 0 0,-1 0 0,1 0 0,0-1 0,0 1 0,0 0 0,-1 1 0,1-1 0,-1 0 0,1 0 0,-3 0 0,-1-2 0,-9-5 0,1 2 0,-1 0 0,0 1 0,-16-4 0,6 1 0,-43-13 0,0 3 0,-1 2 0,-1 4 0,-110-6 0,175 18 0,-217 1 0,217 0 0,-1-1 0,0 1 0,0 0 0,1 0 0,-1 1 0,1 0 0,-1-1 0,1 1 0,0 1 0,-1-1 0,1 0 0,0 1 0,1 0 0,-1 0 0,0 0 0,1 1 0,-4 4 0,2-2 0,1 0 0,1 1 0,-1-1 0,1 1 0,0-1 0,1 1 0,-1 0 0,1 0 0,1 0 0,-2 12 0,0 3 0,2-1 0,0 0 0,1 0 0,7 42 0,-6-55 0,1-1 0,0 0 0,0 1 0,0-1 0,1 0 0,0 0 0,1-1 0,-1 1 0,1-1 0,0 1 0,1-1 0,0-1 0,0 1 0,0-1 0,1 1 0,-1-1 0,10 5 0,-10-7 0,0 0 0,1-1 0,-1 0 0,1 0 0,0-1 0,-1 0 0,1 0 0,0 0 0,6 0 0,57-3 0,-34 0 0,121 2 0,56-3 0,-119-12 0,14 15 0,-105 0 0,0 1 0,0-1 0,1 1 0,-1-1 0,0 1 0,0 0 0,0 0 0,0-1 0,0 2 0,0-1 0,0 0 0,0 0 0,0 1 0,-1-1 0,1 0 0,2 3 0,-2 0 0,1-1 0,-1 1 0,0 0 0,0 0 0,0 0 0,0 0 0,-1 0 0,2 4 0,0 8 0,0-1 0,-1 1 0,-1 25 0,-4 172 0,2-209 0,0 1 0,0-1 0,0 0 0,-1 0 0,1 0 0,-1 0 0,0 0 0,0 0 0,0-1 0,-1 1 0,1 0 0,-1-1 0,0 0 0,-3 3 0,-2 2 0,0-2 0,0 1 0,-1-1 0,-15 8 0,15-9 0,-1-1 0,0-1 0,0 0 0,0 0 0,0-1 0,-15 2 0,-63-1 0,83-3 0,-87 0-1365,78 0-5461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5T18:31:30.5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51 616 24575,'0'-1'0,"-1"1"0,0 0 0,0 0 0,0 0 0,0-1 0,0 1 0,0-1 0,0 1 0,0 0 0,1-1 0,-1 0 0,0 1 0,0-1 0,1 1 0,-1-1 0,0 0 0,1 1 0,-1-1 0,1 0 0,-2-1 0,-9-19 0,8 13 0,-1 0 0,1 1 0,1-1 0,-1 0 0,1 1 0,1-1 0,-2-15 0,2-51 0,2 49 0,-2 19 0,1 1 0,0-1 0,1 1 0,0 0 0,0-1 0,0 1 0,0-1 0,1 1 0,0 0 0,0 0 0,0 0 0,1 0 0,-1 0 0,1 1 0,0-1 0,1 1 0,-1 0 0,8-7 0,78-61 0,-68 56 0,1 1 0,0 1 0,44-20 0,-24 13 0,-36 17 0,0 0 0,0 0 0,-1-1 0,1 1 0,-1-1 0,0 0 0,-1-1 0,5-6 0,29-49 0,-32 49-1365,-2 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5T18:16:07.3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 4 24575,'0'-3'0,"0"2"0,0 7 0,0 10 0,0 14 0,0 15 0,0 11 0,0 8 0,0 3 0,-3 4 0,0 1 0,-1-3 0,2-11 0,0-10 0,0-10 0,-1-11 0,-1-11-8191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5T18:31:32.8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598 34 24575,'-27'-1'0,"-46"-9"0,13 2 0,-42-2 0,-168 5 0,268 5 0,0 0 0,0 1 0,0-1 0,-1 0 0,1 1 0,0-1 0,0 1 0,0 0 0,0 0 0,0 0 0,0 0 0,0 0 0,0 0 0,0 0 0,-2 2 0,3-1 0,-1 1 0,0-1 0,1 0 0,0 0 0,0 1 0,-1-1 0,1 1 0,1-1 0,-1 1 0,0 0 0,1-1 0,-1 4 0,-3 16 0,-1 12 0,-2 50 0,7-73 0,0 0 0,1 1 0,0-1 0,1 0 0,1 1 0,0-1 0,0-1 0,7 16 0,-4-14 0,0 0 0,1 0 0,1-1 0,0 0 0,0 0 0,1-1 0,0 0 0,1-1 0,0 0 0,1 0 0,-1-1 0,2 0 0,-1-1 0,1 0 0,13 5 0,4 1 0,0-2 0,46 13 0,-56-20 0,1 0 0,-1-2 0,1 0 0,-1-1 0,26-2 0,-41 1 0,1-1 0,0 1 0,-1-1 0,1 0 0,-1-1 0,1 1 0,-1-1 0,0 0 0,1 0 0,-1 0 0,0-1 0,0 1 0,-1-1 0,1 0 0,3-4 0,-2 2 0,-1-1 0,0 1 0,0-1 0,0 0 0,-1 0 0,0-1 0,0 1 0,0-1 0,1-7 0,1-10 0,-1-1 0,-1 1 0,-1-1 0,-2-40 0,-1 53 0,0 8 0,1 1 0,0-1 0,0 1 0,0-1 0,0 1 0,0-1 0,1 0 0,-1 1 0,1-1 0,0 1 0,3-7 0,-4 10 0,0 0 0,0 0 0,1 0 0,-1 0 0,0 0 0,0 0 0,0 0 0,1 0 0,-1 0 0,0 0 0,0 1 0,0-1 0,0 0 0,1 0 0,-1 0 0,0 0 0,0 0 0,0 0 0,0 1 0,0-1 0,0 0 0,1 0 0,-1 0 0,0 1 0,0-1 0,0 0 0,0 0 0,0 0 0,0 1 0,0-1 0,0 0 0,0 0 0,0 0 0,0 1 0,0-1 0,0 0 0,0 0 0,3 12 0,9 54 38,8 122 0,-17 71-594,-3-176-329,0-68-5941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5T18:31:12.4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0 24575,'-1'41'0,"0"-21"0,1 1 0,3 24 0,-2-36 0,2-1 0,-1 0 0,1 1 0,0-1 0,1 0 0,6 10 0,1 0 0,20 25 0,-25-37-170,0 0-1,0 0 0,0 0 1,1-1-1,0 0 0,0 0 1,13 6-1,-8-4-6655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5T18:31:13.5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270 617 24575,'14'1'0,"1"1"0,-1 0 0,1 1 0,-1 1 0,24 9 0,-21-7 0,-1-1 0,1 0 0,26 3 0,-38-8 0,0 1 0,0-1 0,0 0 0,0 0 0,0-1 0,0 0 0,-1 1 0,1-2 0,6-1 0,-8 2 0,0-1 0,0 0 0,0 1 0,-1-1 0,1 0 0,-1 0 0,1-1 0,-1 1 0,0-1 0,1 1 0,-1-1 0,-1 1 0,1-1 0,2-5 0,2-4 0,-1-1 0,-1 1 0,0-1 0,-1 1 0,0-1 0,1-25 0,-4-82 0,-1 65 0,1 43 0,0 3 0,0 0 0,0 0 0,0 0 0,-2 0 0,1 0 0,-1 1 0,0-1 0,-7-16 0,0 4 0,6 14 0,0 1 0,0 0 0,0-1 0,-1 1 0,1 1 0,-1-1 0,-1 0 0,1 1 0,-7-6 0,-8-2 0,1 0 0,-2 1 0,-20-9 0,-27-17 0,57 32 0,0 1 0,0-1 0,0 2 0,-1 0 0,1 0 0,-1 0 0,0 2 0,0-1 0,0 1 0,-1 1 0,1 0 0,0 1 0,-20 1 0,29-1 0,-1 1 0,0-1 0,1 1 0,-1 0 0,1 0 0,-1 0 0,1 0 0,-1 1 0,1-1 0,0 1 0,-1-1 0,1 1 0,-4 3 0,-1 3 0,1 0 0,-9 13 0,-1 1 0,1-3 0,1 0 0,1 2 0,-18 35 0,25-45-455,0 0 0,-12 15 0,12-18-6371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5T18:31:14.6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24575,'3'6'0,"1"4"0,0 6 0,-1 3 0,-1 7 0,-1 4 0,0 2 0,-1 2 0,0-2 0,0-4 0,0-5 0,0 1 0,-1-2 0,1-2 0,0-1 0,0-2 0,0 0 0,0-4-8191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5T18:31:15.0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5T18:31:16.7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35 24575,'14'-6'0,"1"0"0,0 1 0,0 0 0,0 1 0,1 1 0,-1 1 0,1 0 0,0 1 0,-1 0 0,19 2 0,-29 0 0,1 0 0,-1 1 0,0-1 0,0 1 0,0 0 0,-1 0 0,1 0 0,0 1 0,-1-1 0,1 1 0,-1 1 0,0-1 0,0 0 0,0 1 0,-1 0 0,1 0 0,-1 0 0,4 5 0,4 10 0,0-1 0,0 2 0,6 20 0,-13-31 0,3 9 0,-1-1 0,0 1 0,-2 0 0,0 0 0,-1 1 0,-1-1 0,-1 1 0,0-1 0,-1 1 0,-1-1 0,-5 26 0,4-37 0,0 0 0,0-1 0,-1 1 0,0 0 0,0-1 0,-1 1 0,0-1 0,0 0 0,0 0 0,0-1 0,-1 1 0,0-1 0,-8 6 0,-7 5 0,-1-1 0,-33 17 0,36-21 0,-65 29 105,35-18-1575,34-15-5356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5T18:31:17.1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62 0 24575,'-3'0'0,"-6"0"0,-4 0 0,-3 0 0,3 0 0,6 0-8191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5T18:31:17.5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7 24575,'3'0'0,"3"0"0,4 0 0,3 0 0,2 0 0,0 0 0,5 0 0,3 0 0,1 0 0,-1 0 0,-1 0 0,-5-3 0,-6-1-8191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5T18:31:17.8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24575,'0'0'-8191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5T18:31:20.0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111 112 24575,'1'-2'0,"-1"1"0,1 0 0,-1 0 0,1 0 0,-1-1 0,1 1 0,0 0 0,0 0 0,-1 0 0,1 0 0,0 0 0,0 0 0,0 0 0,0 1 0,0-1 0,1 0 0,1 0 0,3-4 0,0-1 0,5-3 0,-1 0 0,1 1 0,1 0 0,-1 0 0,1 1 0,0 1 0,1 0 0,16-5 0,-20 8 0,1 1 0,0 1 0,0-1 0,0 1 0,0 1 0,0 0 0,0 0 0,0 1 0,0 1 0,12 2 0,-18-3 0,0 0 0,-1 1 0,1-1 0,0 1 0,0 0 0,-1 0 0,1 0 0,-1 0 0,0 1 0,1-1 0,-1 1 0,0 0 0,-1 0 0,1 0 0,0 0 0,-1 0 0,0 1 0,0-1 0,0 1 0,0 0 0,0-1 0,-1 1 0,0 0 0,0 0 0,0 0 0,0 0 0,0 7 0,-1 105 0,-3-49 0,3-53 0,0-1 0,-1 1 0,-1-1 0,0 1 0,0-1 0,-2 0 0,0 1 0,0-2 0,-1 1 0,-1 0 0,-9 14 0,-4 8 0,16-28 0,0 0 0,-1 0 0,0 0 0,0-1 0,-1 1 0,0-1 0,-6 6 0,2-4 0,0-1 0,-1 0 0,0-1 0,0 0 0,0 0 0,0-1 0,-1 0 0,0-1 0,0-1 0,0 0 0,-17 3 0,16-8 0,12 2 0,0 0 0,0 0 0,0 0 0,0 0 0,0 0 0,0-1 0,-1 1 0,1 0 0,0 0 0,0 0 0,0-1 0,0 1 0,0 0 0,0 0 0,0 0 0,0-1 0,0 1 0,0 0 0,0 0 0,0 0 0,0-1 0,0 1 0,0 0 0,0 0 0,0 0 0,0-1 0,0 1 0,1 0 0,-1 0 0,0 0 0,0-1 0,1-1 0,1 1 0,-1-1 0,1 0 0,-1 1 0,1-1 0,-1 1 0,1 0 0,3-2 0,13-8 0,1 2 0,0 0 0,0 1 0,41-10 0,-30 11 0,0 2 0,56-3 0,-80 7 0,0 1 0,0 1 0,1-1 0,-1 1 0,0 0 0,0 0 0,0 1 0,0 0 0,0 0 0,0 0 0,0 1 0,-1 0 0,6 4 0,-5-3 0,0 1 0,-1 0 0,0 0 0,0 0 0,0 1 0,-1 0 0,0 0 0,0 0 0,0 1 0,5 11 0,-1 5 0,-1 0 0,-1 0 0,0 0 0,2 34 0,-5-37 0,-2-1 0,-1 38 0,-1-50 0,1-1 0,-1 0 0,-1 1 0,1-1 0,-1 0 0,0 0 0,-1 0 0,1 0 0,-1 0 0,0 0 0,-1-1 0,-5 9 0,5-11 0,1 0 0,-1 0 0,1-1 0,-1 1 0,0-1 0,0 0 0,0 0 0,-1 0 0,1 0 0,0-1 0,-1 0 0,1 1 0,0-2 0,-6 2 0,-10-1 0,-39-1 0,35-1 0,-49 1 0,-100-4 0,159 4 0,-1-2 0,-20-4 0,29 5 0,0-1 0,1 0 0,-1 0 0,0-1 0,1 0 0,-1 0 0,1 0 0,-7-6 0,0 0-227,0 1-1,0 0 1,-1 0-1,-1 1 1,-19-7-1,19 9-6598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5T18:17:29.6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69 134 24575,'0'0'0,"0"0"0,0 0 0,0 0 0,0 0 0,0 0 0,0 0 0,0-1 0,0 1 0,0 0 0,0 0 0,0 0 0,0 0 0,-1 0 0,1 0 0,0-1 0,0 1 0,0 0 0,0 0 0,0 0 0,0 0 0,0 0 0,0 0 0,0 0 0,0 0 0,0-1 0,0 1 0,-1 0 0,1 0 0,0 0 0,0 0 0,0 0 0,0 0 0,0 0 0,0 0 0,0 0 0,-1 0 0,1 0 0,0 0 0,0 0 0,0 0 0,0 0 0,0 0 0,-1 0 0,-6 3 0,-5 7 0,7-2 0,-1 0 0,2 0 0,-1 1 0,1-1 0,0 1 0,1 0 0,0 0 0,0 0 0,1 0 0,-2 17 0,2 7 0,3 59 0,1-33 0,-3 8 0,0-15 0,9 88 0,-4-120 0,2 0 0,0 0 0,1-1 0,12 23 0,-3-3 0,13 26 0,32 91 0,-53-130 0,2-2 0,1 1 0,1-1 0,1-1 0,23 31 0,-15-23 0,-9-11 0,1-1 0,1 0 0,1-1 0,0-1 0,33 28 0,-28-30 0,74 52 0,-79-57 0,0-2 0,0 0 0,1-1 0,27 8 0,-24-9 0,162 39 0,-144-38 0,1-2 0,72 2 0,-77-8 0,101-5 0,-117 4 0,0-1 0,0-1 0,-1-1 0,1 0 0,27-13 0,-27 9 0,-1 0 0,29-22 0,-38 25 0,1-1 0,-1 1 0,0-2 0,-1 1 0,1-1 0,-2 0 0,6-10 0,-4 5 0,0 0 0,-2-1 0,0 0 0,0-1 0,-1 1 0,4-30 0,-4 13 0,2 1 0,11-32 0,-11 36 0,0-1 0,3-54 0,-8 72 0,6-41 0,-4 30 0,2-27 0,-5 40 0,0 0 0,-1 0 0,0 1 0,0-1 0,0 0 0,-1 1 0,0-1 0,-3-6 0,-76-158 0,62 131 0,-30-42 0,13 22 0,17 32 0,0 1 0,-2 0 0,-2 2 0,-32-30 0,36 38 0,-2 1 0,-40-25 0,-4-2 0,63 42 0,-26-21 0,-2 1 0,-58-30 0,47 31 0,9 5 0,-39-15 0,-120-18 0,158 40 0,-17-5 0,28 7 0,-42-7 0,-30 7 0,80 6 0,0 0 0,-1 1 0,1 1 0,-21 5 0,29-4-195,0-1 0,0 1 0,0 0 0,0 0 0,0 1 0,-9 7 0,7-5-6631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5T18:31:22.0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134 0 24575,'-4'7'0,"0"0"0,1 0 0,0 0 0,0 1 0,-2 12 0,-6 42 0,9-47 0,-4 29 0,-2 0 0,-18 56 0,13-63 0,-24 78 0,34-100 0,1 0 0,0 0 0,1 0 0,1 1 0,2 27 0,-1-40 0,-1 0 0,1 0 0,0 0 0,0 0 0,0 0 0,1 0 0,-1-1 0,0 1 0,1 0 0,0-1 0,0 1 0,0-1 0,0 0 0,0 0 0,0 0 0,0 0 0,1 0 0,-1 0 0,1 0 0,-1-1 0,1 1 0,0-1 0,4 2 0,7 2 0,0-1 0,0 0 0,23 2 0,-29-4 0,31 3 0,0 0 0,0-3 0,71-4 0,-106 1 0,0 0 0,0 1 0,0-2 0,0 1 0,0 0 0,-1-1 0,1 1 0,0-1 0,-1 0 0,1 0 0,-1-1 0,0 1 0,0-1 0,0 0 0,0 1 0,0-1 0,0 0 0,-1-1 0,5-6 0,-4 3 0,1 1 0,-1-1 0,-1-1 0,1 1 0,-1 0 0,0-1 0,-1 1 0,0-1 0,1-10 0,-1 8 0,2 20 0,-1-2 0,15 43 0,9 40 0,-15-36-455,-2 0 0,2 61 0,-11-100-6371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5T18:31:24.0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511 0 24575,'-20'1'0,"1"0"0,-1 1 0,0 1 0,1 0 0,-27 10 0,2-1 0,25-8 0,-21 9 0,37-12 0,1 1 0,-1-1 0,0 1 0,0 0 0,1 0 0,-1 0 0,1 0 0,-1 0 0,1 1 0,0-1 0,0 1 0,0 0 0,0-1 0,0 1 0,1 0 0,0 0 0,-2 5 0,-2 5 0,2 0 0,-4 26 0,4-19 0,-35 186 0,35-194 0,1-5 0,1 0 0,0 1 0,0-1 0,0 9 0,1-14 0,0 0 0,1-1 0,-1 1 0,0 0 0,1-1 0,-1 1 0,1-1 0,-1 1 0,1-1 0,-1 1 0,1-1 0,0 1 0,0-1 0,0 0 0,0 1 0,0-1 0,0 0 0,0 0 0,1 0 0,-1 0 0,0 0 0,1 0 0,-1 0 0,2 1 0,4 0 0,-1 1 0,1-1 0,0-1 0,0 1 0,-1-1 0,1 0 0,8-1 0,52-2 0,-42 1 0,13-2 0,-19 2 0,-1-1 0,0 2 0,0 1 0,23 3 0,-37-3 0,1 0 0,0 1 0,0-1 0,-1 1 0,1 0 0,-1 1 0,0-1 0,0 1 0,1 0 0,-2 0 0,1 0 0,5 5 0,-5-3 0,1 1 0,-1 0 0,0 0 0,0 0 0,-1 1 0,0-1 0,4 13 0,-3-5 0,0 0 0,-2 0 0,1 0 0,-2 0 0,0 0 0,-1 0 0,0 0 0,-3 17 0,2-27 0,0 1 0,0-1 0,0 0 0,0 0 0,-1 0 0,0 0 0,0 0 0,0 0 0,0-1 0,0 1 0,-1-1 0,0 1 0,0-1 0,0 0 0,0 0 0,0 0 0,0 0 0,-6 2 0,-4 3 0,-1-1 0,0-1 0,-27 9 0,-8 4 0,25-9 0,-1-1 0,1-1 0,-1-1 0,-37 5 0,14-7 0,-68 0 0,50-6-1365,42 1-5461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5T18:31:25.0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302 0 24575,'-2'0'0,"-5"0"0,-8 0 0,-5 0 0,-2 3 0,-2 4 0,-3 8 0,-5 5 0,0 8 0,3 0 0,3 5 0,2 5 0,0 2 0,6-7-8191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5T18:31:25.7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24575,'0'23'0,"1"1"0,6 31 0,-4-42 0,0 0 0,0-1 0,2 1 0,0-1 0,11 21 0,-3-13 0,0-1 0,1-1 0,1 0 0,0 0 0,2-2 0,0 0 0,30 21 0,-21-19 0,1-2 0,0 0 0,1-2 0,1-1 0,31 9 0,-51-19 0,0 0 0,0-1 0,0 0 0,1 0 0,-1-1 0,0 0 0,1-1 0,-1 0 0,1 0 0,-1-1 0,1-1 0,-1 1 0,0-1 0,0-1 0,0 0 0,16-7 0,-23 9 0,11-6 0,0-1 0,22-17 0,-32 22 0,1 0 0,-1-1 0,0 1 0,0 0 0,-1-1 0,1 0 0,-1 0 0,1 0 0,-1 0 0,-1 0 0,1 0 0,0 0 0,-1 0 0,1-5 0,0-1 0,-1 0 0,0 0 0,-1 1 0,0-1 0,0 0 0,-1 0 0,0 1 0,-4-14 0,4 18 0,-1 0 0,0-1 0,-1 1 0,1 0 0,-1 0 0,0 1 0,0-1 0,-1 1 0,1-1 0,-1 1 0,0 0 0,0 0 0,0 1 0,-1-1 0,-8-4 0,-3-1 0,-1 1 0,0 1 0,0 0 0,-1 1 0,0 1 0,-31-4 0,7 4 0,-79 1 0,114 4 0,0 0 0,0 1 0,0 0 0,-1 0 0,1 1 0,0 0 0,1 0 0,-1 0 0,0 1 0,-7 4 0,10-4 0,-1 0 0,1 1 0,0-1 0,0 1 0,0 0 0,0 0 0,1 1 0,-1-1 0,1 1 0,0-1 0,1 1 0,-1 0 0,1 0 0,-2 6 0,-7 20-682,-12 60-1,21-75-6143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5T18:31:27.7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 1 24575,'-20'2'0,"12"2"0,8-4 0,0 0 0,1 0 0,-1 0 0,0 1 0,0-1 0,0 0 0,0 0 0,0 0 0,0 0 0,0 1 0,0-1 0,0 0 0,1 0 0,-1 0 0,0 0 0,0 0 0,0 1 0,0-1 0,1 0 0,-1 0 0,0 0 0,0 0 0,0 0 0,0 0 0,1 0 0,-1 0 0,0 0 0,0 0 0,0 0 0,1 0 0,-1 0 0,0 0 0,0 0 0,0 0 0,1 0 0,-1 0 0,17 3 0,0 0 0,0-2 0,1 0 0,25-2 0,-22 0 0,-1 0 0,39 6 0,-55-4 0,0 1 0,0-1 0,0 1 0,0 0 0,-1 0 0,1 0 0,-1 0 0,1 1 0,-1 0 0,0-1 0,0 1 0,0 0 0,-1 1 0,1-1 0,-1 0 0,1 1 0,-1-1 0,2 5 0,3 7 0,0 1 0,10 32 0,-9-17 10,-2 1-1,-1-1 1,2 46-1,-7 98-194,-2-74-1033,2-79-5608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5T18:31:29.4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927 148 24575,'-1'-2'0,"0"1"0,1 0 0,-1-1 0,0 1 0,0 0 0,-1 0 0,1 0 0,0-1 0,0 1 0,0 0 0,-1 1 0,1-1 0,-1 0 0,1 0 0,-3 0 0,-1-2 0,-9-5 0,1 2 0,-1 0 0,0 1 0,-16-4 0,6 1 0,-43-13 0,0 3 0,-1 2 0,-1 4 0,-110-6 0,175 18 0,-217 1 0,217 0 0,-1-1 0,0 1 0,0 0 0,1 0 0,-1 1 0,1 0 0,-1-1 0,1 1 0,0 1 0,-1-1 0,1 0 0,0 1 0,1 0 0,-1 0 0,0 0 0,1 1 0,-4 4 0,2-2 0,1 0 0,1 1 0,-1-1 0,1 1 0,0-1 0,1 1 0,-1 0 0,1 0 0,1 0 0,-2 12 0,0 3 0,2-1 0,0 0 0,1 0 0,7 42 0,-6-55 0,1-1 0,0 0 0,0 1 0,0-1 0,1 0 0,0 0 0,1-1 0,-1 1 0,1-1 0,0 1 0,1-1 0,0-1 0,0 1 0,0-1 0,1 1 0,-1-1 0,10 5 0,-10-7 0,0 0 0,1-1 0,-1 0 0,1 0 0,0-1 0,-1 0 0,1 0 0,0 0 0,6 0 0,57-3 0,-34 0 0,121 2 0,56-3 0,-119-12 0,14 15 0,-105 0 0,0 1 0,0-1 0,1 1 0,-1-1 0,0 1 0,0 0 0,0 0 0,0-1 0,0 2 0,0-1 0,0 0 0,0 0 0,0 1 0,-1-1 0,1 0 0,2 3 0,-2 0 0,1-1 0,-1 1 0,0 0 0,0 0 0,0 0 0,0 0 0,-1 0 0,2 4 0,0 8 0,0-1 0,-1 1 0,-1 25 0,-4 172 0,2-209 0,0 1 0,0-1 0,0 0 0,-1 0 0,1 0 0,-1 0 0,0 0 0,0 0 0,0-1 0,-1 1 0,1 0 0,-1-1 0,0 0 0,-3 3 0,-2 2 0,0-2 0,0 1 0,-1-1 0,-15 8 0,15-9 0,-1-1 0,0-1 0,0 0 0,0 0 0,0-1 0,-15 2 0,-63-1 0,83-3 0,-87 0-1365,78 0-5461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5T18:31:30.5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51 616 24575,'0'-1'0,"-1"1"0,0 0 0,0 0 0,0 0 0,0-1 0,0 1 0,0-1 0,0 1 0,0 0 0,1-1 0,-1 0 0,0 1 0,0-1 0,1 1 0,-1-1 0,0 0 0,1 1 0,-1-1 0,1 0 0,-2-1 0,-9-19 0,8 13 0,-1 0 0,1 1 0,1-1 0,-1 0 0,1 1 0,1-1 0,-2-15 0,2-51 0,2 49 0,-2 19 0,1 1 0,0-1 0,1 1 0,0 0 0,0-1 0,0 1 0,0-1 0,1 1 0,0 0 0,0 0 0,0 0 0,1 0 0,-1 0 0,1 1 0,0-1 0,1 1 0,-1 0 0,8-7 0,78-61 0,-68 56 0,1 1 0,0 1 0,44-20 0,-24 13 0,-36 17 0,0 0 0,0 0 0,-1-1 0,1 1 0,-1-1 0,0 0 0,-1-1 0,5-6 0,29-49 0,-32 49-1365,-2 1-5461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5T18:31:32.8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598 34 24575,'-27'-1'0,"-46"-9"0,13 2 0,-42-2 0,-168 5 0,268 5 0,0 0 0,0 1 0,0-1 0,-1 0 0,1 1 0,0-1 0,0 1 0,0 0 0,0 0 0,0 0 0,0 0 0,0 0 0,0 0 0,0 0 0,-2 2 0,3-1 0,-1 1 0,0-1 0,1 0 0,0 0 0,0 1 0,-1-1 0,1 1 0,1-1 0,-1 1 0,0 0 0,1-1 0,-1 4 0,-3 16 0,-1 12 0,-2 50 0,7-73 0,0 0 0,1 1 0,0-1 0,1 0 0,1 1 0,0-1 0,0-1 0,7 16 0,-4-14 0,0 0 0,1 0 0,1-1 0,0 0 0,0 0 0,1-1 0,0 0 0,1-1 0,0 0 0,1 0 0,-1-1 0,2 0 0,-1-1 0,1 0 0,13 5 0,4 1 0,0-2 0,46 13 0,-56-20 0,1 0 0,-1-2 0,1 0 0,-1-1 0,26-2 0,-41 1 0,1-1 0,0 1 0,-1-1 0,1 0 0,-1-1 0,1 1 0,-1-1 0,0 0 0,1 0 0,-1 0 0,0-1 0,0 1 0,-1-1 0,1 0 0,3-4 0,-2 2 0,-1-1 0,0 1 0,0-1 0,0 0 0,-1 0 0,0-1 0,0 1 0,0-1 0,1-7 0,1-10 0,-1-1 0,-1 1 0,-1-1 0,-2-40 0,-1 53 0,0 8 0,1 1 0,0-1 0,0 1 0,0-1 0,0 1 0,0-1 0,1 0 0,-1 1 0,1-1 0,0 1 0,3-7 0,-4 10 0,0 0 0,0 0 0,1 0 0,-1 0 0,0 0 0,0 0 0,0 0 0,1 0 0,-1 0 0,0 0 0,0 1 0,0-1 0,0 0 0,1 0 0,-1 0 0,0 0 0,0 0 0,0 0 0,0 1 0,0-1 0,0 0 0,1 0 0,-1 0 0,0 1 0,0-1 0,0 0 0,0 0 0,0 0 0,0 1 0,0-1 0,0 0 0,0 0 0,0 0 0,0 1 0,0-1 0,0 0 0,0 0 0,3 12 0,9 54 38,8 122 0,-17 71-594,-3-176-329,0-68-5941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5T18:38:02.1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778 127 24575,'0'-1'0,"0"0"0,-1 0 0,1 0 0,-1 0 0,1 0 0,-1 0 0,1 0 0,-1 0 0,0 0 0,1 0 0,-1 0 0,0 1 0,0-1 0,0 0 0,-1-1 0,-17-11 0,17 12 0,-16-10 0,-25-9 0,9 4 0,9 6 0,0 1 0,0 1 0,-1 1 0,-39-4 0,57 9 0,0 1 0,0 0 0,0 0 0,-1 1 0,1 0 0,0 1 0,-1 0 0,1 0 0,0 0 0,0 1 0,0 0 0,0 1 0,0 0 0,1 0 0,-14 8 0,-163 106 0,169-107 0,1 1 0,0 0 0,0 1 0,1 1 0,1 0 0,-13 18 0,18-21 0,1 0 0,0 0 0,1 1 0,0 0 0,1 0 0,0 0 0,1 0 0,0 1 0,0-1 0,0 17 0,0 10 0,5 71 0,-2-105 0,1-1 0,0 0 0,-1 0 0,1 0 0,0 0 0,1 0 0,-1 0 0,0 0 0,1 0 0,0 0 0,0 0 0,0-1 0,4 5 0,2 0 0,0 1 0,17 10 0,-3-2 0,-11-9 0,1 1 0,0-1 0,0-1 0,1 0 0,15 5 0,70 17 0,-48-15 0,137 32 0,-140-37 0,1-2 0,48 0 0,-87-6 0,0 0 0,1-1 0,-1 0 0,0-1 0,0 0 0,0 0 0,0-1 0,0 0 0,-1-1 0,0 0 0,1 0 0,-1-1 0,0 0 0,-1 0 0,0-1 0,1 0 0,-2 0 0,1-1 0,-1 0 0,10-14 0,-3 3 0,-2 0 0,0-1 0,-1-1 0,-1 0 0,-1 0 0,-1-1 0,7-32 0,-8 12-72,-3-1 0,-3-62 0,0 57-1077,0 32-5677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5T18:38:11.8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5T18:17:33.6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148 18 24575,'-1'2'0,"1"0"0,-1-1 0,1 1 0,-1-1 0,0 1 0,1-1 0,-1 1 0,0-1 0,-1 3 0,-3 4 0,-58 155 0,14-3 0,42-129 0,2 1 0,0-1 0,0 42 0,5-60 0,0 0 0,1 1 0,0-1 0,1 0 0,1 0 0,0 0 0,0 0 0,8 16 0,19 46 0,-13-30 0,2 0 0,2-2 0,35 54 0,-43-78 0,5 8 0,26 28 0,-37-47 0,1 0 0,0 0 0,1-1 0,0 0 0,0-1 0,0 0 0,13 6 0,138 47 0,-110-42 0,-31-11 0,0-2 0,0 0 0,0-1 0,25 1 0,80-4 0,-55-2 0,-62 2 0,1 0 0,0-1 0,-1 0 0,1 0 0,-1-1 0,0 0 0,1 0 0,-1-1 0,0 0 0,13-7 0,-12 4 0,-1 1 0,1-1 0,-1-1 0,0 0 0,-1 0 0,0 0 0,0 0 0,8-14 0,17-22 0,-23 32 0,0 1 0,0-1 0,-1-1 0,0 1 0,8-23 0,-4-6 0,-1-1 0,-2 0 0,-2-1 0,-2 1 0,-2-67 0,-2 77 0,-1 0 0,-2 0 0,-13-59 0,8 59 0,-1 0 0,-2 1 0,-1 1 0,-20-37 0,9 25 0,14 23 0,-1 0 0,-1 1 0,-18-23 0,22 33 0,0 1 0,0 0 0,0 0 0,-1 1 0,-14-8 0,-46-19 0,50 25 0,3 0 0,-7-2 0,-28-17 0,36 19 0,0 1 0,-1 0 0,0 1 0,0 1 0,0 1 0,-25-3 0,-66-9 0,81 11-29,1 2-1,0 0 0,-34 3 0,18 0-1216,26-1-5580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5T18:20:59.1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51 146 24575,'-2'0'0,"0"0"0,1 1 0,-1-1 0,0 1 0,1-1 0,-1 1 0,0-1 0,1 1 0,-1 0 0,1 0 0,-1 0 0,1 0 0,-1 0 0,1 0 0,0 0 0,0 1 0,-1-1 0,1 0 0,0 1 0,0-1 0,0 1 0,0-1 0,1 1 0,-1-1 0,0 1 0,1 0 0,-1-1 0,0 3 0,-1 6 0,-1 0 0,2 0 0,-2 16 0,2-20 0,-3 243 0,6-161 0,-2-76 0,0 0 0,1 1 0,1-1 0,0 0 0,6 19 0,-6-24 0,1 0 0,1 0 0,-1-1 0,1 1 0,0-1 0,0 0 0,1 0 0,0 0 0,0-1 0,9 8 0,53 39 0,2-3 0,117 61 0,-121-71 0,40 19 0,-80-46 0,2 0 0,28 18 0,-18-9 0,1-2 0,46 17 0,-20-10 0,-38-14 0,39 28 0,-40-24 0,36 18 0,-47-29 0,-1 1 0,-1 1 0,0 0 0,0 1 0,20 17 0,-27-21 0,1 1 0,-1-1 0,1 0 0,0-1 0,0 0 0,1 0 0,-1 0 0,0-1 0,1 1 0,0-1 0,-1-1 0,12 2 0,7-1 0,-1-2 0,32-2 0,-6 0 0,-44 2 0,0-1 0,0 0 0,0 0 0,0 0 0,0-1 0,0 0 0,0 0 0,0 0 0,-1-1 0,1 0 0,-1 0 0,0-1 0,0 1 0,0-1 0,0 0 0,-1 0 0,8-9 0,1-4 0,-1 0 0,0-1 0,17-36 0,-21 36 0,-1 0 0,-1 0 0,-1-1 0,0 0 0,-1 0 0,-1 0 0,1-35 0,-5-9 0,-9-66 0,4 65 0,-13-128 0,17 154 0,-3-1 0,-1 1 0,-18-62 0,22 93 0,-1 0 0,-1 1 0,1-1 0,-1 1 0,0 0 0,0 0 0,-1 0 0,0 1 0,-5-6 0,-8-4 0,-28-19 0,42 31 0,-16-9 0,-1 0 0,-34-14 0,32 16 0,-43-24 0,45 21 0,0 1 0,-1 1 0,-40-14 0,-74-14 0,126 37 0,-162-47 0,137 39 0,-1 2 0,0 2 0,-43-3 0,-112 4 0,161 8 0,0 0 0,1 2 0,-40 12 0,53-13 0,2 1-227,-1 0-1,1 1 1,1 1-1,-1 0 1,-24 17-1,23-13-6598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5T18:30:18.9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1878 51 24575,'-24'0'0,"-398"-13"0,371 8 0,-519-27 0,439 38 0,102-3 0,0 2 0,-41 11 0,-110 47 0,158-55 0,-45 19 0,0 4 0,-75 46 0,136-73 0,0 0 0,-1 0 0,2 1 0,-1 0 0,0 0 0,-7 9 0,10-10 0,1 0 0,-1 0 0,1 1 0,0-1 0,0 1 0,0 0 0,1-1 0,-1 1 0,1 0 0,-1 8 0,-1 31 0,4 54 0,0-45 0,-1-43 0,0 1 0,1-1 0,1 1 0,0-1 0,0 0 0,1 0 0,0 1 0,1-2 0,0 1 0,0 0 0,1-1 0,8 12 0,67 89 0,-63-90 0,1-1 0,1 0 0,24 17 0,-37-31 0,85 61 0,-76-57 0,0 0 0,1-1 0,0-1 0,23 7 0,168 33 0,4-17 0,-137-20 0,72 4 0,211-6 0,-347-9 0,0 0 0,-1 0 0,1-1 0,-1 0 0,1-1 0,-1 0 0,0 0 0,0-1 0,0 0 0,12-8 0,72-35 0,19-11 0,-33 16 0,-60 33 0,0 0 0,-1-1 0,0-2 0,0 0 0,-1 0 0,17-17 0,-27 21 0,0 0 0,0-1 0,-1 1 0,0-1 0,0-1 0,-1 1 0,0-1 0,-1 0 0,5-16 0,-3 6 0,-1 0 0,-1 1 0,-1-2 0,2-37 0,-5 18 0,-2-81 0,2 118 2,-1 0 0,1 0-1,-1 1 1,0-1 0,0 0-1,0 0 1,-1 1 0,1-1 0,-1 1-1,1-1 1,-1 1 0,0 0-1,0 0 1,0-1 0,0 1-1,0 1 1,-4-4 0,-12-13-1398,9 7-5430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5T18:30:19.2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59 132 24575,'-3'-3'0,"-1"-3"0,1-4 0,-2 0 0,-1-1 0,-1-2 0,0-3 0,1-3 0,-1 3 0,1 1 0,1 3-8191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11/15/2024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CECE80-0CE7-D828-17EE-2997D2B019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9C4858-61CA-ABAC-A1B2-320FF7294D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E2E645-A395-6EA0-E09B-1BEE7AACA1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703B74-8F7B-844E-6CCF-96F09E838B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0444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0C3FC4-AAD9-EE0F-DB91-76EA948E3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14A6DF-DF00-57C1-AB66-85B58447B1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69647C-3EA9-2DCD-5576-7C26C74BB8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405C8-8A14-AF63-099B-2B6195AB23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2768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6163AA-431E-5CA2-0B62-629B44747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99451D-F2C6-F8EF-D186-F96E828960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71716C-1CD3-BCD8-8207-FC6D73AF42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A9466-9155-038E-B4A2-737CF0229C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2676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CD6E9B-85B3-AFAE-C4C2-570D501ED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141CFD-1C79-32F0-4DF1-76F7EB0BE6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5FA5E1-4B31-AAD9-AC67-6589E299F6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6F8DB-7182-18DF-E0E2-7AA58920E1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1313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5DC6A-E9B6-1B01-D1F4-5212A84F46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04BE66-69BC-5C06-CFC0-C9CD7EFD5B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44F21B-6883-2CD4-ADD5-B1FF9A0E99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2E7205-1E4D-B875-F7B5-D16DC86427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5558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424ABF-F4B0-2E99-F9E1-322752A695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A63CCF-852A-11F2-936E-F71369EA07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E23C4F-AFC7-E2BB-B225-9F31BC6DA8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728C7-58E0-2917-A602-4F28172225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6287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2F980D-CFD5-4B69-5D6E-DD1D164D7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5122D2-CEE1-6220-1975-4E83DB666C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0C5D71-315A-B1E6-7709-E6A178BAFD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DC7E8-D787-82D3-AB21-DB7A1CE3CF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47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EA4F01-D797-60C8-9601-CA3DCB9EAA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8286D7-A4AE-0415-6721-9A0A518B83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DF04A0-5D08-7F6D-C975-79FFED3402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BD52D-9C4A-4885-9910-7FFE609DB0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5680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B9FF97-5E4A-3B59-3017-F142B2F3CF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2DED78-73B1-3D99-31F0-2ECE02D490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930896-41D6-4DFF-E33E-54CB9D9123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E0214-DB60-A8E2-0824-9D4C377613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1882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AE5642-D1C0-9F2B-251B-6578BDC698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CF8027-7E0E-87C9-CBC4-B7E1E6B34D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0450C6-A653-DB9B-9F69-B101D11BD2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395E4-AB47-5E65-79AC-091B440677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543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4881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984314-AD3B-E4A4-9347-6BF6F9807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662189-1D72-6388-B529-C8B8D8611E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8F7A46-1ABE-F080-E696-E29BD1E24A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993C5-B791-9E75-B93C-7F4A0E2673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493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6E4F01-7008-E64F-A36B-047B0B54A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F4C65E-6952-14DB-1210-1A07642D62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FDE946-79BB-CE1B-1148-F75866D91C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1A301-76BD-55F4-A4C4-24A9AC1D03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2665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8ED86D-3EB2-CD56-E174-F4DBFA1662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21DF7B-298F-D195-F483-7F5D764910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CE7CB2-EA2A-0384-841E-65787611B3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9148C-7549-BD08-3644-752FF6319A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0283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7D379D-AD4C-2DB6-0E44-332B40AC7A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A734ED-79EF-C208-4158-34AA14F563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263C85-093E-749F-0185-FC8E4A753E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E56CA6-0C57-BE2A-C6B2-F412EC324D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735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FA8428-74A4-40AE-6ED3-50D6C1BE7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EC2A08-F4DE-5617-E75E-2C131C0BA6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39683B-4D70-14CA-A1A1-4349C53D88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524544-45B3-AD77-503F-4FA5EB9848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028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D94EE8-937A-B9E3-0173-43D626F98E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6C4A0F-9F86-25C1-6FA7-8EC631F3BE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C907C8-08C8-DE94-87B1-CE9C11FAAC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EABE3-674F-8C80-0F2D-7CDDE54160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282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A96FDF-B2BF-03BD-718F-C4A171987D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1BC8B1-25B5-2F6E-427A-41A406EA0A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084E74-45D8-3D3F-D687-0C65BB84DE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1351-A602-EBB4-5894-C4E3F04B93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497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56AF15-D7D2-7A28-E0D7-B7C1F5E9E9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7321BA-E9AE-15BD-7C81-39E9C3A9FD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C954F1-9B4A-BCEE-05F7-6A843F31F0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423461-A6D0-1099-964A-D8EBE3377A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109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6B0B59-3064-FBA8-F898-117584D37D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C7D123-7C33-DFC6-0C69-2E62182953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893E75-AE0A-8751-6D33-C17767B519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692E4-1864-7C6E-221E-3A6999238A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39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E22032-9477-5B69-87E7-FE3DAC6B1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FC626A-C9F4-DD74-9F2A-3DF515A831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BE6EBA-BF20-CD07-73CC-5C29FB03E2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FFA2B9-D027-363F-8AF2-117AB05C8B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947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68BF3D-D91B-4329-DDF3-D40680275D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50195E-DA69-CA06-EDD3-16F4CFCDBD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069229-CF81-4363-DB09-B4BF378AC2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BD4ED-C3AB-A3B7-D344-4FC199CC62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739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9.png"/><Relationship Id="rId21" Type="http://schemas.openxmlformats.org/officeDocument/2006/relationships/customXml" Target="../ink/ink17.xml"/><Relationship Id="rId34" Type="http://schemas.openxmlformats.org/officeDocument/2006/relationships/customXml" Target="../ink/ink24.xml"/><Relationship Id="rId42" Type="http://schemas.openxmlformats.org/officeDocument/2006/relationships/image" Target="../media/image36.png"/><Relationship Id="rId47" Type="http://schemas.openxmlformats.org/officeDocument/2006/relationships/customXml" Target="../ink/ink31.xml"/><Relationship Id="rId50" Type="http://schemas.openxmlformats.org/officeDocument/2006/relationships/customXml" Target="../ink/ink33.xml"/><Relationship Id="rId55" Type="http://schemas.openxmlformats.org/officeDocument/2006/relationships/image" Target="../media/image42.png"/><Relationship Id="rId63" Type="http://schemas.openxmlformats.org/officeDocument/2006/relationships/image" Target="../media/image4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6" Type="http://schemas.openxmlformats.org/officeDocument/2006/relationships/customXml" Target="../ink/ink14.xml"/><Relationship Id="rId29" Type="http://schemas.openxmlformats.org/officeDocument/2006/relationships/customXml" Target="../ink/ink21.xml"/><Relationship Id="rId11" Type="http://schemas.openxmlformats.org/officeDocument/2006/relationships/image" Target="../media/image22.png"/><Relationship Id="rId24" Type="http://schemas.openxmlformats.org/officeDocument/2006/relationships/image" Target="../media/image28.png"/><Relationship Id="rId32" Type="http://schemas.openxmlformats.org/officeDocument/2006/relationships/customXml" Target="../ink/ink23.xml"/><Relationship Id="rId37" Type="http://schemas.openxmlformats.org/officeDocument/2006/relationships/image" Target="../media/image34.png"/><Relationship Id="rId40" Type="http://schemas.openxmlformats.org/officeDocument/2006/relationships/customXml" Target="../ink/ink27.xml"/><Relationship Id="rId45" Type="http://schemas.openxmlformats.org/officeDocument/2006/relationships/customXml" Target="../ink/ink30.xml"/><Relationship Id="rId53" Type="http://schemas.openxmlformats.org/officeDocument/2006/relationships/image" Target="../media/image41.png"/><Relationship Id="rId58" Type="http://schemas.openxmlformats.org/officeDocument/2006/relationships/customXml" Target="../ink/ink37.xml"/><Relationship Id="rId5" Type="http://schemas.openxmlformats.org/officeDocument/2006/relationships/image" Target="../media/image19.png"/><Relationship Id="rId61" Type="http://schemas.openxmlformats.org/officeDocument/2006/relationships/image" Target="../media/image45.png"/><Relationship Id="rId19" Type="http://schemas.openxmlformats.org/officeDocument/2006/relationships/image" Target="../media/image26.png"/><Relationship Id="rId14" Type="http://schemas.openxmlformats.org/officeDocument/2006/relationships/customXml" Target="../ink/ink13.xml"/><Relationship Id="rId22" Type="http://schemas.openxmlformats.org/officeDocument/2006/relationships/image" Target="../media/image27.png"/><Relationship Id="rId27" Type="http://schemas.openxmlformats.org/officeDocument/2006/relationships/customXml" Target="../ink/ink20.xml"/><Relationship Id="rId30" Type="http://schemas.openxmlformats.org/officeDocument/2006/relationships/customXml" Target="../ink/ink22.xml"/><Relationship Id="rId35" Type="http://schemas.openxmlformats.org/officeDocument/2006/relationships/image" Target="../media/image33.png"/><Relationship Id="rId43" Type="http://schemas.openxmlformats.org/officeDocument/2006/relationships/customXml" Target="../ink/ink29.xml"/><Relationship Id="rId48" Type="http://schemas.openxmlformats.org/officeDocument/2006/relationships/customXml" Target="../ink/ink32.xml"/><Relationship Id="rId56" Type="http://schemas.openxmlformats.org/officeDocument/2006/relationships/customXml" Target="../ink/ink36.xml"/><Relationship Id="rId64" Type="http://schemas.openxmlformats.org/officeDocument/2006/relationships/customXml" Target="../ink/ink40.xml"/><Relationship Id="rId8" Type="http://schemas.openxmlformats.org/officeDocument/2006/relationships/customXml" Target="../ink/ink10.xml"/><Relationship Id="rId51" Type="http://schemas.openxmlformats.org/officeDocument/2006/relationships/image" Target="../media/image40.png"/><Relationship Id="rId3" Type="http://schemas.openxmlformats.org/officeDocument/2006/relationships/image" Target="../media/image18.png"/><Relationship Id="rId12" Type="http://schemas.openxmlformats.org/officeDocument/2006/relationships/customXml" Target="../ink/ink12.xml"/><Relationship Id="rId17" Type="http://schemas.openxmlformats.org/officeDocument/2006/relationships/image" Target="../media/image25.png"/><Relationship Id="rId25" Type="http://schemas.openxmlformats.org/officeDocument/2006/relationships/customXml" Target="../ink/ink19.xml"/><Relationship Id="rId33" Type="http://schemas.openxmlformats.org/officeDocument/2006/relationships/image" Target="../media/image32.png"/><Relationship Id="rId38" Type="http://schemas.openxmlformats.org/officeDocument/2006/relationships/customXml" Target="../ink/ink26.xml"/><Relationship Id="rId46" Type="http://schemas.openxmlformats.org/officeDocument/2006/relationships/image" Target="../media/image38.png"/><Relationship Id="rId59" Type="http://schemas.openxmlformats.org/officeDocument/2006/relationships/image" Target="../media/image44.png"/><Relationship Id="rId20" Type="http://schemas.openxmlformats.org/officeDocument/2006/relationships/customXml" Target="../ink/ink16.xml"/><Relationship Id="rId41" Type="http://schemas.openxmlformats.org/officeDocument/2006/relationships/customXml" Target="../ink/ink28.xml"/><Relationship Id="rId54" Type="http://schemas.openxmlformats.org/officeDocument/2006/relationships/customXml" Target="../ink/ink35.xml"/><Relationship Id="rId62" Type="http://schemas.openxmlformats.org/officeDocument/2006/relationships/customXml" Target="../ink/ink3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.xml"/><Relationship Id="rId15" Type="http://schemas.openxmlformats.org/officeDocument/2006/relationships/image" Target="../media/image24.png"/><Relationship Id="rId23" Type="http://schemas.openxmlformats.org/officeDocument/2006/relationships/customXml" Target="../ink/ink18.xml"/><Relationship Id="rId28" Type="http://schemas.openxmlformats.org/officeDocument/2006/relationships/image" Target="../media/image30.png"/><Relationship Id="rId36" Type="http://schemas.openxmlformats.org/officeDocument/2006/relationships/customXml" Target="../ink/ink25.xml"/><Relationship Id="rId49" Type="http://schemas.openxmlformats.org/officeDocument/2006/relationships/image" Target="../media/image39.png"/><Relationship Id="rId57" Type="http://schemas.openxmlformats.org/officeDocument/2006/relationships/image" Target="../media/image43.png"/><Relationship Id="rId10" Type="http://schemas.openxmlformats.org/officeDocument/2006/relationships/customXml" Target="../ink/ink11.xml"/><Relationship Id="rId31" Type="http://schemas.openxmlformats.org/officeDocument/2006/relationships/image" Target="../media/image31.png"/><Relationship Id="rId44" Type="http://schemas.openxmlformats.org/officeDocument/2006/relationships/image" Target="../media/image37.png"/><Relationship Id="rId52" Type="http://schemas.openxmlformats.org/officeDocument/2006/relationships/customXml" Target="../ink/ink34.xml"/><Relationship Id="rId60" Type="http://schemas.openxmlformats.org/officeDocument/2006/relationships/customXml" Target="../ink/ink38.xml"/><Relationship Id="rId65" Type="http://schemas.openxmlformats.org/officeDocument/2006/relationships/image" Target="../media/image47.png"/><Relationship Id="rId4" Type="http://schemas.openxmlformats.org/officeDocument/2006/relationships/customXml" Target="../ink/ink8.xml"/><Relationship Id="rId9" Type="http://schemas.openxmlformats.org/officeDocument/2006/relationships/image" Target="../media/image21.png"/><Relationship Id="rId13" Type="http://schemas.openxmlformats.org/officeDocument/2006/relationships/image" Target="../media/image23.png"/><Relationship Id="rId18" Type="http://schemas.openxmlformats.org/officeDocument/2006/relationships/customXml" Target="../ink/ink15.xml"/><Relationship Id="rId39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6.xml"/><Relationship Id="rId18" Type="http://schemas.openxmlformats.org/officeDocument/2006/relationships/customXml" Target="../ink/ink49.xml"/><Relationship Id="rId26" Type="http://schemas.openxmlformats.org/officeDocument/2006/relationships/customXml" Target="../ink/ink53.xml"/><Relationship Id="rId21" Type="http://schemas.openxmlformats.org/officeDocument/2006/relationships/image" Target="../media/image40.png"/><Relationship Id="rId34" Type="http://schemas.openxmlformats.org/officeDocument/2006/relationships/customXml" Target="../ink/ink57.xml"/><Relationship Id="rId7" Type="http://schemas.openxmlformats.org/officeDocument/2006/relationships/customXml" Target="../ink/ink43.xml"/><Relationship Id="rId12" Type="http://schemas.openxmlformats.org/officeDocument/2006/relationships/image" Target="../media/image36.png"/><Relationship Id="rId17" Type="http://schemas.openxmlformats.org/officeDocument/2006/relationships/customXml" Target="../ink/ink48.xml"/><Relationship Id="rId25" Type="http://schemas.openxmlformats.org/officeDocument/2006/relationships/image" Target="../media/image42.png"/><Relationship Id="rId33" Type="http://schemas.openxmlformats.org/officeDocument/2006/relationships/image" Target="../media/image46.png"/><Relationship Id="rId38" Type="http://schemas.openxmlformats.org/officeDocument/2006/relationships/image" Target="../media/image53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38.png"/><Relationship Id="rId20" Type="http://schemas.openxmlformats.org/officeDocument/2006/relationships/customXml" Target="../ink/ink50.xml"/><Relationship Id="rId29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customXml" Target="../ink/ink45.xml"/><Relationship Id="rId24" Type="http://schemas.openxmlformats.org/officeDocument/2006/relationships/customXml" Target="../ink/ink52.xml"/><Relationship Id="rId32" Type="http://schemas.openxmlformats.org/officeDocument/2006/relationships/customXml" Target="../ink/ink56.xml"/><Relationship Id="rId37" Type="http://schemas.openxmlformats.org/officeDocument/2006/relationships/customXml" Target="../ink/ink58.xml"/><Relationship Id="rId5" Type="http://schemas.openxmlformats.org/officeDocument/2006/relationships/customXml" Target="../ink/ink42.xml"/><Relationship Id="rId15" Type="http://schemas.openxmlformats.org/officeDocument/2006/relationships/customXml" Target="../ink/ink47.xml"/><Relationship Id="rId23" Type="http://schemas.openxmlformats.org/officeDocument/2006/relationships/image" Target="../media/image41.png"/><Relationship Id="rId28" Type="http://schemas.openxmlformats.org/officeDocument/2006/relationships/customXml" Target="../ink/ink54.xml"/><Relationship Id="rId36" Type="http://schemas.openxmlformats.org/officeDocument/2006/relationships/image" Target="../media/image52.png"/><Relationship Id="rId10" Type="http://schemas.openxmlformats.org/officeDocument/2006/relationships/image" Target="../media/image21.png"/><Relationship Id="rId19" Type="http://schemas.openxmlformats.org/officeDocument/2006/relationships/image" Target="../media/image39.png"/><Relationship Id="rId31" Type="http://schemas.openxmlformats.org/officeDocument/2006/relationships/image" Target="../media/image45.png"/><Relationship Id="rId4" Type="http://schemas.openxmlformats.org/officeDocument/2006/relationships/image" Target="../media/image33.png"/><Relationship Id="rId9" Type="http://schemas.openxmlformats.org/officeDocument/2006/relationships/customXml" Target="../ink/ink44.xml"/><Relationship Id="rId14" Type="http://schemas.openxmlformats.org/officeDocument/2006/relationships/image" Target="../media/image37.png"/><Relationship Id="rId22" Type="http://schemas.openxmlformats.org/officeDocument/2006/relationships/customXml" Target="../ink/ink51.xml"/><Relationship Id="rId27" Type="http://schemas.openxmlformats.org/officeDocument/2006/relationships/image" Target="../media/image43.png"/><Relationship Id="rId30" Type="http://schemas.openxmlformats.org/officeDocument/2006/relationships/customXml" Target="../ink/ink55.xml"/><Relationship Id="rId35" Type="http://schemas.openxmlformats.org/officeDocument/2006/relationships/image" Target="../media/image47.png"/><Relationship Id="rId8" Type="http://schemas.openxmlformats.org/officeDocument/2006/relationships/image" Target="../media/image35.png"/><Relationship Id="rId3" Type="http://schemas.openxmlformats.org/officeDocument/2006/relationships/customXml" Target="../ink/ink4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59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customXml" Target="../ink/ink2.xml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.xml"/><Relationship Id="rId5" Type="http://schemas.openxmlformats.org/officeDocument/2006/relationships/image" Target="../media/image9.png"/><Relationship Id="rId4" Type="http://schemas.openxmlformats.org/officeDocument/2006/relationships/customXml" Target="../ink/ink5.xml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94050" y="508000"/>
            <a:ext cx="8602254" cy="2481944"/>
          </a:xfrm>
        </p:spPr>
        <p:txBody>
          <a:bodyPr/>
          <a:lstStyle/>
          <a:p>
            <a:r>
              <a:rPr lang="en-US" dirty="0"/>
              <a:t>Neural Networks refresher: Simple NN, CNN, GAN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C65813-D979-F474-D943-8B50DA275C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877B08FA-BB33-15E7-1A07-C8BC4160BC4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FA9013-BB3C-9C36-0C12-ADA2709AD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841" y="444933"/>
            <a:ext cx="10621997" cy="3291840"/>
          </a:xfrm>
        </p:spPr>
        <p:txBody>
          <a:bodyPr/>
          <a:lstStyle/>
          <a:p>
            <a:r>
              <a:rPr lang="en-US" dirty="0"/>
              <a:t>Simple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4043269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ECD732-2EDD-5FBD-2182-35AF77F412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B8A767-4CEA-E903-8E40-5BEB38ADD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7425569" cy="1494596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b="1" i="0" kern="1200" spc="100" baseline="0" dirty="0">
                <a:latin typeface="+mj-lt"/>
                <a:ea typeface="+mj-ea"/>
                <a:cs typeface="+mj-cs"/>
              </a:rPr>
              <a:t>Model 1: Simple Neural Network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B818F39-AD80-1140-2E69-2D0106A6A265}"/>
              </a:ext>
            </a:extLst>
          </p:cNvPr>
          <p:cNvSpPr txBox="1">
            <a:spLocks/>
          </p:cNvSpPr>
          <p:nvPr/>
        </p:nvSpPr>
        <p:spPr>
          <a:xfrm>
            <a:off x="442055" y="2424039"/>
            <a:ext cx="11307890" cy="41142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solidFill>
                <a:srgbClr val="1F1F1F"/>
              </a:solidFill>
              <a:highlight>
                <a:srgbClr val="FFFFFF"/>
              </a:highlight>
              <a:latin typeface="Source Sans Pro" panose="020B05030304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087D49-059E-C8AD-FA8E-A36EA6406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05" y="2510232"/>
            <a:ext cx="10963275" cy="27781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8D8A5D-60E1-D8F9-4651-5E9C533BFC5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154" t="9073" r="9552" b="13093"/>
          <a:stretch/>
        </p:blipFill>
        <p:spPr>
          <a:xfrm>
            <a:off x="594360" y="5498047"/>
            <a:ext cx="7425570" cy="92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659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349553-9C4A-8AF1-C8CB-8A5039C59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B94FEB-BBD9-9DF2-74DA-D83FBB990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7425569" cy="1494596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b="1" i="0" kern="1200" spc="100" baseline="0" dirty="0">
                <a:latin typeface="+mj-lt"/>
                <a:ea typeface="+mj-ea"/>
                <a:cs typeface="+mj-cs"/>
              </a:rPr>
              <a:t>Results: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DBE1937-3DFB-0FF9-E730-99C3F29E6BD6}"/>
              </a:ext>
            </a:extLst>
          </p:cNvPr>
          <p:cNvSpPr txBox="1">
            <a:spLocks/>
          </p:cNvSpPr>
          <p:nvPr/>
        </p:nvSpPr>
        <p:spPr>
          <a:xfrm>
            <a:off x="442055" y="2424039"/>
            <a:ext cx="11307890" cy="41142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solidFill>
                <a:srgbClr val="1F1F1F"/>
              </a:solidFill>
              <a:highlight>
                <a:srgbClr val="FFFFFF"/>
              </a:highlight>
              <a:latin typeface="Source Sans Pro" panose="020B05030304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9EEE8C-E975-8E53-2E63-C717C3D30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26716"/>
            <a:ext cx="9365320" cy="338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184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472B23-2B25-A3A1-285F-576E05B1C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66876D-08DA-9C66-E83C-3F25B359B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7425569" cy="1494596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b="1" i="0" kern="1200" spc="100" baseline="0" dirty="0">
                <a:latin typeface="+mj-lt"/>
                <a:ea typeface="+mj-ea"/>
                <a:cs typeface="+mj-cs"/>
              </a:rPr>
              <a:t>Results contd: confusion matrix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50FB012-F0D0-28FF-FED7-9786977D3532}"/>
              </a:ext>
            </a:extLst>
          </p:cNvPr>
          <p:cNvSpPr txBox="1">
            <a:spLocks/>
          </p:cNvSpPr>
          <p:nvPr/>
        </p:nvSpPr>
        <p:spPr>
          <a:xfrm>
            <a:off x="442055" y="2424039"/>
            <a:ext cx="11307890" cy="41142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solidFill>
                <a:srgbClr val="1F1F1F"/>
              </a:solidFill>
              <a:highlight>
                <a:srgbClr val="FFFFFF"/>
              </a:highlight>
              <a:latin typeface="Source Sans Pro" panose="020B05030304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445824-1E98-D3B9-F0AE-B881223F5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927" y="2424039"/>
            <a:ext cx="7143750" cy="321945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5BC8D6F-35EB-5A30-B08A-30652E3F2209}"/>
              </a:ext>
            </a:extLst>
          </p:cNvPr>
          <p:cNvGrpSpPr/>
          <p:nvPr/>
        </p:nvGrpSpPr>
        <p:grpSpPr>
          <a:xfrm>
            <a:off x="680826" y="4262418"/>
            <a:ext cx="735480" cy="397440"/>
            <a:chOff x="680826" y="4262418"/>
            <a:chExt cx="735480" cy="39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81F7990-F267-2C4F-24AD-28ED7FEC8C9D}"/>
                    </a:ext>
                  </a:extLst>
                </p14:cNvPr>
                <p14:cNvContentPartPr/>
                <p14:nvPr/>
              </p14:nvContentPartPr>
              <p14:xfrm>
                <a:off x="680826" y="4262418"/>
                <a:ext cx="735480" cy="3974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81F7990-F267-2C4F-24AD-28ED7FEC8C9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4706" y="4256298"/>
                  <a:ext cx="74772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3CC5846-74DE-DB3E-3BD2-051882CB174B}"/>
                    </a:ext>
                  </a:extLst>
                </p14:cNvPr>
                <p14:cNvContentPartPr/>
                <p14:nvPr/>
              </p14:nvContentPartPr>
              <p14:xfrm>
                <a:off x="1364826" y="4326498"/>
                <a:ext cx="21240" cy="478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3CC5846-74DE-DB3E-3BD2-051882CB174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58706" y="4320378"/>
                  <a:ext cx="3348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0F48E05-B419-20E0-23EC-16DCBD8CCF8B}"/>
                    </a:ext>
                  </a:extLst>
                </p14:cNvPr>
                <p14:cNvContentPartPr/>
                <p14:nvPr/>
              </p14:nvContentPartPr>
              <p14:xfrm>
                <a:off x="1339626" y="4303818"/>
                <a:ext cx="360" cy="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0F48E05-B419-20E0-23EC-16DCBD8CCF8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33506" y="429769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4F94261-B300-E3AF-73B2-128FC95FFD90}"/>
                  </a:ext>
                </a:extLst>
              </p14:cNvPr>
              <p14:cNvContentPartPr/>
              <p14:nvPr/>
            </p14:nvContentPartPr>
            <p14:xfrm>
              <a:off x="2737146" y="4810338"/>
              <a:ext cx="520200" cy="5310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4F94261-B300-E3AF-73B2-128FC95FFD9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1026" y="4804218"/>
                <a:ext cx="532440" cy="543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88511FF3-97CB-BEDC-A0E2-D8FD4764B3E8}"/>
              </a:ext>
            </a:extLst>
          </p:cNvPr>
          <p:cNvGrpSpPr/>
          <p:nvPr/>
        </p:nvGrpSpPr>
        <p:grpSpPr>
          <a:xfrm>
            <a:off x="4099746" y="4862538"/>
            <a:ext cx="333000" cy="386640"/>
            <a:chOff x="4099746" y="4862538"/>
            <a:chExt cx="333000" cy="38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F756949-48A4-FD46-803F-F948F1DCB3C1}"/>
                    </a:ext>
                  </a:extLst>
                </p14:cNvPr>
                <p14:cNvContentPartPr/>
                <p14:nvPr/>
              </p14:nvContentPartPr>
              <p14:xfrm>
                <a:off x="4191186" y="4862538"/>
                <a:ext cx="147600" cy="122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F756949-48A4-FD46-803F-F948F1DCB3C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185066" y="4856418"/>
                  <a:ext cx="1598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4328FAC-44D1-51E7-2848-9BC2C07A495F}"/>
                    </a:ext>
                  </a:extLst>
                </p14:cNvPr>
                <p14:cNvContentPartPr/>
                <p14:nvPr/>
              </p14:nvContentPartPr>
              <p14:xfrm>
                <a:off x="4099746" y="4909698"/>
                <a:ext cx="35280" cy="2034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4328FAC-44D1-51E7-2848-9BC2C07A495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93626" y="4903578"/>
                  <a:ext cx="475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D783A4E-4355-CD05-0D8C-B3CE7D5A56C2}"/>
                    </a:ext>
                  </a:extLst>
                </p14:cNvPr>
                <p14:cNvContentPartPr/>
                <p14:nvPr/>
              </p14:nvContentPartPr>
              <p14:xfrm>
                <a:off x="4100106" y="4893498"/>
                <a:ext cx="332640" cy="3556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D783A4E-4355-CD05-0D8C-B3CE7D5A56C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093986" y="4887378"/>
                  <a:ext cx="34488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22315CC-CEC7-E5FF-14D1-22ED7038BA08}"/>
                    </a:ext>
                  </a:extLst>
                </p14:cNvPr>
                <p14:cNvContentPartPr/>
                <p14:nvPr/>
              </p14:nvContentPartPr>
              <p14:xfrm>
                <a:off x="4350666" y="4880538"/>
                <a:ext cx="6120" cy="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22315CC-CEC7-E5FF-14D1-22ED7038BA0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44546" y="4874418"/>
                  <a:ext cx="1836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8D8F296-D7B3-D791-7A85-DE48E61565D9}"/>
              </a:ext>
            </a:extLst>
          </p:cNvPr>
          <p:cNvGrpSpPr/>
          <p:nvPr/>
        </p:nvGrpSpPr>
        <p:grpSpPr>
          <a:xfrm>
            <a:off x="4740186" y="4879818"/>
            <a:ext cx="356040" cy="327600"/>
            <a:chOff x="4740186" y="4879818"/>
            <a:chExt cx="356040" cy="32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CFF66BB-2E3C-DB1B-9E96-FB3E47814230}"/>
                    </a:ext>
                  </a:extLst>
                </p14:cNvPr>
                <p14:cNvContentPartPr/>
                <p14:nvPr/>
              </p14:nvContentPartPr>
              <p14:xfrm>
                <a:off x="5026026" y="4903578"/>
                <a:ext cx="360" cy="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CFF66BB-2E3C-DB1B-9E96-FB3E4781423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019906" y="489745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8778D9B-66C9-95C7-C74E-10BA7AB90393}"/>
                    </a:ext>
                  </a:extLst>
                </p14:cNvPr>
                <p14:cNvContentPartPr/>
                <p14:nvPr/>
              </p14:nvContentPartPr>
              <p14:xfrm>
                <a:off x="4883106" y="4879818"/>
                <a:ext cx="131760" cy="18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8778D9B-66C9-95C7-C74E-10BA7AB9039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876986" y="4873698"/>
                  <a:ext cx="1440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B561816-DD60-D537-E4E1-11F0A0B580F7}"/>
                    </a:ext>
                  </a:extLst>
                </p14:cNvPr>
                <p14:cNvContentPartPr/>
                <p14:nvPr/>
              </p14:nvContentPartPr>
              <p14:xfrm>
                <a:off x="4740186" y="4880538"/>
                <a:ext cx="88560" cy="2282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B561816-DD60-D537-E4E1-11F0A0B580F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734066" y="4874418"/>
                  <a:ext cx="10080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21F62E0-A15D-A1B8-0505-0D758E267D9C}"/>
                    </a:ext>
                  </a:extLst>
                </p14:cNvPr>
                <p14:cNvContentPartPr/>
                <p14:nvPr/>
              </p14:nvContentPartPr>
              <p14:xfrm>
                <a:off x="4746306" y="5076378"/>
                <a:ext cx="348480" cy="1310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21F62E0-A15D-A1B8-0505-0D758E267D9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740186" y="5070258"/>
                  <a:ext cx="3607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067B5A7-BF94-F592-439C-A36BE65D458E}"/>
                    </a:ext>
                  </a:extLst>
                </p14:cNvPr>
                <p14:cNvContentPartPr/>
                <p14:nvPr/>
              </p14:nvContentPartPr>
              <p14:xfrm>
                <a:off x="5058066" y="4969098"/>
                <a:ext cx="38160" cy="576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067B5A7-BF94-F592-439C-A36BE65D458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051946" y="4962978"/>
                  <a:ext cx="50400" cy="6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1B80EB-78C3-D72B-7EA5-900DC927A91B}"/>
              </a:ext>
            </a:extLst>
          </p:cNvPr>
          <p:cNvGrpSpPr/>
          <p:nvPr/>
        </p:nvGrpSpPr>
        <p:grpSpPr>
          <a:xfrm>
            <a:off x="4640106" y="3691818"/>
            <a:ext cx="572760" cy="549000"/>
            <a:chOff x="4640106" y="3691818"/>
            <a:chExt cx="572760" cy="549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E00E4B4-0400-5C81-A181-663294D14B98}"/>
                    </a:ext>
                  </a:extLst>
                </p14:cNvPr>
                <p14:cNvContentPartPr/>
                <p14:nvPr/>
              </p14:nvContentPartPr>
              <p14:xfrm>
                <a:off x="5008746" y="3698298"/>
                <a:ext cx="360" cy="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E00E4B4-0400-5C81-A181-663294D14B9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002626" y="369217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379E5F5-50D4-70D7-F12B-2DD81F03B5F3}"/>
                    </a:ext>
                  </a:extLst>
                </p14:cNvPr>
                <p14:cNvContentPartPr/>
                <p14:nvPr/>
              </p14:nvContentPartPr>
              <p14:xfrm>
                <a:off x="4640106" y="3691818"/>
                <a:ext cx="572760" cy="5490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379E5F5-50D4-70D7-F12B-2DD81F03B5F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633986" y="3685698"/>
                  <a:ext cx="585000" cy="56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BEC2494-E8F0-8283-4807-148F0FD811E4}"/>
                    </a:ext>
                  </a:extLst>
                </p14:cNvPr>
                <p14:cNvContentPartPr/>
                <p14:nvPr/>
              </p14:nvContentPartPr>
              <p14:xfrm>
                <a:off x="5096946" y="3721338"/>
                <a:ext cx="5040" cy="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BEC2494-E8F0-8283-4807-148F0FD811E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090826" y="3715218"/>
                  <a:ext cx="1728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C5DA709-256C-2C4C-D5B7-041CC0CB7993}"/>
              </a:ext>
            </a:extLst>
          </p:cNvPr>
          <p:cNvGrpSpPr/>
          <p:nvPr/>
        </p:nvGrpSpPr>
        <p:grpSpPr>
          <a:xfrm>
            <a:off x="936786" y="2235618"/>
            <a:ext cx="234360" cy="240120"/>
            <a:chOff x="936786" y="2235618"/>
            <a:chExt cx="234360" cy="24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305035F-0BCC-3A59-71EF-CA3FC02E3387}"/>
                    </a:ext>
                  </a:extLst>
                </p14:cNvPr>
                <p14:cNvContentPartPr/>
                <p14:nvPr/>
              </p14:nvContentPartPr>
              <p14:xfrm>
                <a:off x="936786" y="2312298"/>
                <a:ext cx="54000" cy="1130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305035F-0BCC-3A59-71EF-CA3FC02E338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30666" y="2306178"/>
                  <a:ext cx="662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4765712-9751-F62A-EAE0-917887CF44CA}"/>
                    </a:ext>
                  </a:extLst>
                </p14:cNvPr>
                <p14:cNvContentPartPr/>
                <p14:nvPr/>
              </p14:nvContentPartPr>
              <p14:xfrm>
                <a:off x="956946" y="2235618"/>
                <a:ext cx="214200" cy="2401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4765712-9751-F62A-EAE0-917887CF44C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50826" y="2229498"/>
                  <a:ext cx="226440" cy="25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F346051-9C12-7BA8-6628-A1E870BBF198}"/>
              </a:ext>
            </a:extLst>
          </p:cNvPr>
          <p:cNvGrpSpPr/>
          <p:nvPr/>
        </p:nvGrpSpPr>
        <p:grpSpPr>
          <a:xfrm>
            <a:off x="1793586" y="2294658"/>
            <a:ext cx="6840" cy="146160"/>
            <a:chOff x="1793586" y="2294658"/>
            <a:chExt cx="6840" cy="14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9E928FF-8294-1199-92DD-A37E0A30C486}"/>
                    </a:ext>
                  </a:extLst>
                </p14:cNvPr>
                <p14:cNvContentPartPr/>
                <p14:nvPr/>
              </p14:nvContentPartPr>
              <p14:xfrm>
                <a:off x="1793586" y="2294658"/>
                <a:ext cx="6840" cy="1400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9E928FF-8294-1199-92DD-A37E0A30C48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787466" y="2288538"/>
                  <a:ext cx="190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28D35F5-1C28-C912-0424-529C9017496D}"/>
                    </a:ext>
                  </a:extLst>
                </p14:cNvPr>
                <p14:cNvContentPartPr/>
                <p14:nvPr/>
              </p14:nvContentPartPr>
              <p14:xfrm>
                <a:off x="1799706" y="2440458"/>
                <a:ext cx="360" cy="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28D35F5-1C28-C912-0424-529C9017496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93586" y="243433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1887F7D-996E-0F03-2FAE-3696AF5BB125}"/>
              </a:ext>
            </a:extLst>
          </p:cNvPr>
          <p:cNvGrpSpPr/>
          <p:nvPr/>
        </p:nvGrpSpPr>
        <p:grpSpPr>
          <a:xfrm>
            <a:off x="2377146" y="2305458"/>
            <a:ext cx="220680" cy="234360"/>
            <a:chOff x="2377146" y="2305458"/>
            <a:chExt cx="220680" cy="23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A62730F-657D-AAE5-BD4E-E13B7D833062}"/>
                    </a:ext>
                  </a:extLst>
                </p14:cNvPr>
                <p14:cNvContentPartPr/>
                <p14:nvPr/>
              </p14:nvContentPartPr>
              <p14:xfrm>
                <a:off x="2393706" y="2305458"/>
                <a:ext cx="130320" cy="2314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A62730F-657D-AAE5-BD4E-E13B7D83306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387586" y="2299338"/>
                  <a:ext cx="14256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B8E5BCA-4704-6E29-CF25-8FBB2D158F83}"/>
                    </a:ext>
                  </a:extLst>
                </p14:cNvPr>
                <p14:cNvContentPartPr/>
                <p14:nvPr/>
              </p14:nvContentPartPr>
              <p14:xfrm>
                <a:off x="2377146" y="2539458"/>
                <a:ext cx="22320" cy="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B8E5BCA-4704-6E29-CF25-8FBB2D158F8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371026" y="2533338"/>
                  <a:ext cx="345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AD9D49B-1335-588F-D746-A4361CE3CB99}"/>
                    </a:ext>
                  </a:extLst>
                </p14:cNvPr>
                <p14:cNvContentPartPr/>
                <p14:nvPr/>
              </p14:nvContentPartPr>
              <p14:xfrm>
                <a:off x="2521506" y="2536938"/>
                <a:ext cx="73080" cy="28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AD9D49B-1335-588F-D746-A4361CE3CB99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515386" y="2530818"/>
                  <a:ext cx="8532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84ACF1C-A7DC-4990-BF59-C128248C8C9E}"/>
                    </a:ext>
                  </a:extLst>
                </p14:cNvPr>
                <p14:cNvContentPartPr/>
                <p14:nvPr/>
              </p14:nvContentPartPr>
              <p14:xfrm>
                <a:off x="2597466" y="2533338"/>
                <a:ext cx="360" cy="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84ACF1C-A7DC-4990-BF59-C128248C8C9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591346" y="252721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FAD3A9E-F639-ADDD-C760-DC7F5FD0C0B0}"/>
                  </a:ext>
                </a:extLst>
              </p14:cNvPr>
              <p14:cNvContentPartPr/>
              <p14:nvPr/>
            </p14:nvContentPartPr>
            <p14:xfrm>
              <a:off x="2912826" y="2219778"/>
              <a:ext cx="244800" cy="3502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FAD3A9E-F639-ADDD-C760-DC7F5FD0C0B0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906706" y="2213658"/>
                <a:ext cx="257040" cy="3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719A935-401E-EED8-2459-95D6B7688C1C}"/>
                  </a:ext>
                </a:extLst>
              </p14:cNvPr>
              <p14:cNvContentPartPr/>
              <p14:nvPr/>
            </p14:nvContentPartPr>
            <p14:xfrm>
              <a:off x="3521946" y="2189898"/>
              <a:ext cx="194400" cy="3387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719A935-401E-EED8-2459-95D6B7688C1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515826" y="2183778"/>
                <a:ext cx="20664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5E328733-EEBC-7944-126D-1730C08311B0}"/>
                  </a:ext>
                </a:extLst>
              </p14:cNvPr>
              <p14:cNvContentPartPr/>
              <p14:nvPr/>
            </p14:nvContentPartPr>
            <p14:xfrm>
              <a:off x="4166706" y="2178018"/>
              <a:ext cx="214560" cy="3276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5E328733-EEBC-7944-126D-1730C08311B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160586" y="2171898"/>
                <a:ext cx="226800" cy="33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2F31747-B70F-72AB-A478-4873B926A6C7}"/>
                  </a:ext>
                </a:extLst>
              </p14:cNvPr>
              <p14:cNvContentPartPr/>
              <p14:nvPr/>
            </p14:nvContentPartPr>
            <p14:xfrm>
              <a:off x="4777626" y="2178018"/>
              <a:ext cx="109080" cy="885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2F31747-B70F-72AB-A478-4873B926A6C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771506" y="2171898"/>
                <a:ext cx="12132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C8254B4-CEF8-448F-0CDD-982A215E442A}"/>
                  </a:ext>
                </a:extLst>
              </p14:cNvPr>
              <p14:cNvContentPartPr/>
              <p14:nvPr/>
            </p14:nvContentPartPr>
            <p14:xfrm>
              <a:off x="4752426" y="2370258"/>
              <a:ext cx="240840" cy="1706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C8254B4-CEF8-448F-0CDD-982A215E442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746306" y="2364138"/>
                <a:ext cx="25308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7BF80945-52C4-B7AA-B037-850277EEB4E1}"/>
                  </a:ext>
                </a:extLst>
              </p14:cNvPr>
              <p14:cNvContentPartPr/>
              <p14:nvPr/>
            </p14:nvContentPartPr>
            <p14:xfrm>
              <a:off x="5476386" y="2247858"/>
              <a:ext cx="121680" cy="2239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7BF80945-52C4-B7AA-B037-850277EEB4E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470266" y="2241738"/>
                <a:ext cx="133920" cy="23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D1CC8F77-9CBA-7D15-D81D-6D972F239F78}"/>
              </a:ext>
            </a:extLst>
          </p:cNvPr>
          <p:cNvGrpSpPr/>
          <p:nvPr/>
        </p:nvGrpSpPr>
        <p:grpSpPr>
          <a:xfrm>
            <a:off x="5991546" y="2177298"/>
            <a:ext cx="334080" cy="316080"/>
            <a:chOff x="5991546" y="2177298"/>
            <a:chExt cx="334080" cy="31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B8E2077-7752-F753-7F51-010D7495F9E1}"/>
                    </a:ext>
                  </a:extLst>
                </p14:cNvPr>
                <p14:cNvContentPartPr/>
                <p14:nvPr/>
              </p14:nvContentPartPr>
              <p14:xfrm>
                <a:off x="5991546" y="2177298"/>
                <a:ext cx="334080" cy="3160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B8E2077-7752-F753-7F51-010D7495F9E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985426" y="2171178"/>
                  <a:ext cx="34632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4897EE9-04A8-BB5D-2DB3-8A10CB456D8E}"/>
                    </a:ext>
                  </a:extLst>
                </p14:cNvPr>
                <p14:cNvContentPartPr/>
                <p14:nvPr/>
              </p14:nvContentPartPr>
              <p14:xfrm>
                <a:off x="6137706" y="2271258"/>
                <a:ext cx="145800" cy="2221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4897EE9-04A8-BB5D-2DB3-8A10CB456D8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131586" y="2265138"/>
                  <a:ext cx="158040" cy="234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5CDEB2F6-E173-2B7E-A64C-76176742D40C}"/>
                  </a:ext>
                </a:extLst>
              </p14:cNvPr>
              <p14:cNvContentPartPr/>
              <p14:nvPr/>
            </p14:nvContentPartPr>
            <p14:xfrm>
              <a:off x="6570066" y="2195298"/>
              <a:ext cx="227160" cy="2973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5CDEB2F6-E173-2B7E-A64C-76176742D40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563946" y="2189178"/>
                <a:ext cx="239400" cy="30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1245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1D6BCC-7C01-896C-91DA-45A71107D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4C1F3DA-65FA-2543-5AEB-CC910EF5F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7425569" cy="1494596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b="1" i="0" kern="1200" spc="100" baseline="0" dirty="0">
                <a:latin typeface="+mj-lt"/>
                <a:ea typeface="+mj-ea"/>
                <a:cs typeface="+mj-cs"/>
              </a:rPr>
              <a:t>Results contd: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BA4EEBB-78A3-3E4E-98F4-166F1E473869}"/>
              </a:ext>
            </a:extLst>
          </p:cNvPr>
          <p:cNvSpPr txBox="1">
            <a:spLocks/>
          </p:cNvSpPr>
          <p:nvPr/>
        </p:nvSpPr>
        <p:spPr>
          <a:xfrm>
            <a:off x="442055" y="2424039"/>
            <a:ext cx="11307890" cy="41142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solidFill>
                <a:srgbClr val="1F1F1F"/>
              </a:solidFill>
              <a:highlight>
                <a:srgbClr val="FFFFFF"/>
              </a:highlight>
              <a:latin typeface="Source Sans Pro" panose="020B05030304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964224-0EDB-F537-E02B-17E703B3D37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710" t="1" r="18743" b="4232"/>
          <a:stretch/>
        </p:blipFill>
        <p:spPr>
          <a:xfrm>
            <a:off x="669783" y="2424039"/>
            <a:ext cx="2172428" cy="27376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FD5B93-E6CE-2A49-2B72-34B5117ED765}"/>
              </a:ext>
            </a:extLst>
          </p:cNvPr>
          <p:cNvSpPr txBox="1"/>
          <p:nvPr/>
        </p:nvSpPr>
        <p:spPr>
          <a:xfrm>
            <a:off x="384397" y="5433982"/>
            <a:ext cx="378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 classified as 0 by the model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DE0DE6-112E-0097-B92F-DA91B03A3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7609" y="2066987"/>
            <a:ext cx="3619743" cy="30182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F90453-9380-E2D3-98CB-0765AC45D2D5}"/>
              </a:ext>
            </a:extLst>
          </p:cNvPr>
          <p:cNvSpPr txBox="1"/>
          <p:nvPr/>
        </p:nvSpPr>
        <p:spPr>
          <a:xfrm>
            <a:off x="5611619" y="5249316"/>
            <a:ext cx="378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 classified as 2 by the model</a:t>
            </a:r>
          </a:p>
        </p:txBody>
      </p:sp>
    </p:spTree>
    <p:extLst>
      <p:ext uri="{BB962C8B-B14F-4D97-AF65-F5344CB8AC3E}">
        <p14:creationId xmlns:p14="http://schemas.microsoft.com/office/powerpoint/2010/main" val="2484150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08C50C-2E10-BEC2-2A00-F6E604A0B6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8B3FA076-C28D-42AC-94F5-0324D6E369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AD150B-40A1-4D78-B7C5-F9BC4E2F0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841" y="444933"/>
            <a:ext cx="10621997" cy="3291840"/>
          </a:xfrm>
        </p:spPr>
        <p:txBody>
          <a:bodyPr/>
          <a:lstStyle/>
          <a:p>
            <a:r>
              <a:rPr lang="en-US" dirty="0"/>
              <a:t>Convoluted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1691665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3AC4FF-7EEF-D417-DF11-3FF140A7D7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C0A38C-2DCD-B59B-4FD1-33AFF64BE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7425569" cy="1494596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b="1" i="0" kern="1200" spc="100" baseline="0" dirty="0">
                <a:latin typeface="+mj-lt"/>
                <a:ea typeface="+mj-ea"/>
                <a:cs typeface="+mj-cs"/>
              </a:rPr>
              <a:t>Model 2: CNN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064E519-AF56-9C36-3CF6-DAF355AA4694}"/>
              </a:ext>
            </a:extLst>
          </p:cNvPr>
          <p:cNvSpPr txBox="1">
            <a:spLocks/>
          </p:cNvSpPr>
          <p:nvPr/>
        </p:nvSpPr>
        <p:spPr>
          <a:xfrm>
            <a:off x="442055" y="2424039"/>
            <a:ext cx="11307890" cy="41142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solidFill>
                <a:srgbClr val="1F1F1F"/>
              </a:solidFill>
              <a:highlight>
                <a:srgbClr val="FFFFFF"/>
              </a:highlight>
              <a:latin typeface="Source Sans Pro" panose="020B0503030403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16A007-1B11-4774-8AD7-3F80CC373E8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154" t="9073" r="9552" b="13093"/>
          <a:stretch/>
        </p:blipFill>
        <p:spPr>
          <a:xfrm>
            <a:off x="594360" y="5498047"/>
            <a:ext cx="7425570" cy="9260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64E4EA-FE19-A4D1-61AB-72ECC9BE19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42" y="1838683"/>
            <a:ext cx="10372907" cy="333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992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61F546-FB60-00E9-8D2D-FACC4D1D6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7D189A-6AA3-5B23-7D88-902969A52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7425569" cy="1494596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b="1" i="0" kern="1200" spc="100" baseline="0" dirty="0">
                <a:latin typeface="+mj-lt"/>
                <a:ea typeface="+mj-ea"/>
                <a:cs typeface="+mj-cs"/>
              </a:rPr>
              <a:t>Results: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3FF7A6-C31D-6353-0D5F-A2322AD36498}"/>
              </a:ext>
            </a:extLst>
          </p:cNvPr>
          <p:cNvSpPr txBox="1">
            <a:spLocks/>
          </p:cNvSpPr>
          <p:nvPr/>
        </p:nvSpPr>
        <p:spPr>
          <a:xfrm>
            <a:off x="442055" y="2424039"/>
            <a:ext cx="11307890" cy="41142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solidFill>
                <a:srgbClr val="1F1F1F"/>
              </a:solidFill>
              <a:highlight>
                <a:srgbClr val="FFFFFF"/>
              </a:highlight>
              <a:latin typeface="Source Sans Pro" panose="020B05030304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BE8848-C405-4A2F-9AAF-DF923DF29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4" y="2516056"/>
            <a:ext cx="8572643" cy="31599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BCB63D-5C37-567A-7163-0E1FDD6B331F}"/>
              </a:ext>
            </a:extLst>
          </p:cNvPr>
          <p:cNvSpPr txBox="1"/>
          <p:nvPr/>
        </p:nvSpPr>
        <p:spPr>
          <a:xfrm>
            <a:off x="844511" y="5934864"/>
            <a:ext cx="344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Note: Gap due to graph scaling</a:t>
            </a:r>
          </a:p>
        </p:txBody>
      </p:sp>
    </p:spTree>
    <p:extLst>
      <p:ext uri="{BB962C8B-B14F-4D97-AF65-F5344CB8AC3E}">
        <p14:creationId xmlns:p14="http://schemas.microsoft.com/office/powerpoint/2010/main" val="729077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6BE93C-5B23-59ED-5975-6A128C933A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BA0E792-A0E8-489E-E940-BC7D42300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7425569" cy="1494596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b="1" i="0" kern="1200" spc="100" baseline="0" dirty="0">
                <a:latin typeface="+mj-lt"/>
                <a:ea typeface="+mj-ea"/>
                <a:cs typeface="+mj-cs"/>
              </a:rPr>
              <a:t>Results contd: confusion matrix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2DBAEB-B7EF-FD62-5649-799E3A7F02B4}"/>
              </a:ext>
            </a:extLst>
          </p:cNvPr>
          <p:cNvSpPr txBox="1">
            <a:spLocks/>
          </p:cNvSpPr>
          <p:nvPr/>
        </p:nvSpPr>
        <p:spPr>
          <a:xfrm>
            <a:off x="442055" y="2424039"/>
            <a:ext cx="11307890" cy="41142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solidFill>
                <a:srgbClr val="1F1F1F"/>
              </a:solidFill>
              <a:highlight>
                <a:srgbClr val="FFFFFF"/>
              </a:highlight>
              <a:latin typeface="Source Sans Pro" panose="020B0503030403020204" pitchFamily="34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1B2EA48-F344-9693-983D-378C73115E8B}"/>
              </a:ext>
            </a:extLst>
          </p:cNvPr>
          <p:cNvGrpSpPr/>
          <p:nvPr/>
        </p:nvGrpSpPr>
        <p:grpSpPr>
          <a:xfrm>
            <a:off x="936786" y="2235618"/>
            <a:ext cx="234360" cy="240120"/>
            <a:chOff x="936786" y="2235618"/>
            <a:chExt cx="234360" cy="24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6017FEC-FD6F-9E8C-1F21-E3B00D0603F1}"/>
                    </a:ext>
                  </a:extLst>
                </p14:cNvPr>
                <p14:cNvContentPartPr/>
                <p14:nvPr/>
              </p14:nvContentPartPr>
              <p14:xfrm>
                <a:off x="936786" y="2312298"/>
                <a:ext cx="54000" cy="1130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6017FEC-FD6F-9E8C-1F21-E3B00D0603F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30666" y="2306178"/>
                  <a:ext cx="662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FE962C3-F9F3-7C48-89CE-E0B876BF9CE2}"/>
                    </a:ext>
                  </a:extLst>
                </p14:cNvPr>
                <p14:cNvContentPartPr/>
                <p14:nvPr/>
              </p14:nvContentPartPr>
              <p14:xfrm>
                <a:off x="956946" y="2235618"/>
                <a:ext cx="214200" cy="2401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FE962C3-F9F3-7C48-89CE-E0B876BF9CE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50826" y="2229498"/>
                  <a:ext cx="226440" cy="25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E4783AA-A5D4-D3E2-BD1E-1514B6FAFD9C}"/>
              </a:ext>
            </a:extLst>
          </p:cNvPr>
          <p:cNvGrpSpPr/>
          <p:nvPr/>
        </p:nvGrpSpPr>
        <p:grpSpPr>
          <a:xfrm>
            <a:off x="1793586" y="2294658"/>
            <a:ext cx="6840" cy="146160"/>
            <a:chOff x="1793586" y="2294658"/>
            <a:chExt cx="6840" cy="14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C3F58D3-6142-AC30-F02F-EEB1DD1D2598}"/>
                    </a:ext>
                  </a:extLst>
                </p14:cNvPr>
                <p14:cNvContentPartPr/>
                <p14:nvPr/>
              </p14:nvContentPartPr>
              <p14:xfrm>
                <a:off x="1793586" y="2294658"/>
                <a:ext cx="6840" cy="1400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C3F58D3-6142-AC30-F02F-EEB1DD1D259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787466" y="2288538"/>
                  <a:ext cx="190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88979BD-2AB2-AC96-80C9-B82824AC2E5B}"/>
                    </a:ext>
                  </a:extLst>
                </p14:cNvPr>
                <p14:cNvContentPartPr/>
                <p14:nvPr/>
              </p14:nvContentPartPr>
              <p14:xfrm>
                <a:off x="1799706" y="2440458"/>
                <a:ext cx="360" cy="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88979BD-2AB2-AC96-80C9-B82824AC2E5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793586" y="243433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C964EA1-868E-7D23-4B74-E5F22006444C}"/>
              </a:ext>
            </a:extLst>
          </p:cNvPr>
          <p:cNvGrpSpPr/>
          <p:nvPr/>
        </p:nvGrpSpPr>
        <p:grpSpPr>
          <a:xfrm>
            <a:off x="2377146" y="2305458"/>
            <a:ext cx="220680" cy="234360"/>
            <a:chOff x="2377146" y="2305458"/>
            <a:chExt cx="220680" cy="23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CAC68B7-59E7-F7C4-E150-02203B83D621}"/>
                    </a:ext>
                  </a:extLst>
                </p14:cNvPr>
                <p14:cNvContentPartPr/>
                <p14:nvPr/>
              </p14:nvContentPartPr>
              <p14:xfrm>
                <a:off x="2393706" y="2305458"/>
                <a:ext cx="130320" cy="2314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CAC68B7-59E7-F7C4-E150-02203B83D62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387586" y="2299338"/>
                  <a:ext cx="14256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CF326C0-8C19-AEBD-FF0E-8C00DCCAC993}"/>
                    </a:ext>
                  </a:extLst>
                </p14:cNvPr>
                <p14:cNvContentPartPr/>
                <p14:nvPr/>
              </p14:nvContentPartPr>
              <p14:xfrm>
                <a:off x="2377146" y="2539458"/>
                <a:ext cx="22320" cy="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CF326C0-8C19-AEBD-FF0E-8C00DCCAC99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371026" y="2533338"/>
                  <a:ext cx="345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47117F0-1B36-3318-7476-22F8739FFED0}"/>
                    </a:ext>
                  </a:extLst>
                </p14:cNvPr>
                <p14:cNvContentPartPr/>
                <p14:nvPr/>
              </p14:nvContentPartPr>
              <p14:xfrm>
                <a:off x="2521506" y="2536938"/>
                <a:ext cx="73080" cy="28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47117F0-1B36-3318-7476-22F8739FFED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515386" y="2530818"/>
                  <a:ext cx="8532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41E1545-35B0-612E-F51D-7352CC639759}"/>
                    </a:ext>
                  </a:extLst>
                </p14:cNvPr>
                <p14:cNvContentPartPr/>
                <p14:nvPr/>
              </p14:nvContentPartPr>
              <p14:xfrm>
                <a:off x="2597466" y="2533338"/>
                <a:ext cx="360" cy="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41E1545-35B0-612E-F51D-7352CC63975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591346" y="252721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806F5FD6-C516-C55D-35F1-08F07745706B}"/>
                  </a:ext>
                </a:extLst>
              </p14:cNvPr>
              <p14:cNvContentPartPr/>
              <p14:nvPr/>
            </p14:nvContentPartPr>
            <p14:xfrm>
              <a:off x="2912826" y="2219778"/>
              <a:ext cx="244800" cy="3502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806F5FD6-C516-C55D-35F1-08F07745706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906706" y="2213658"/>
                <a:ext cx="257040" cy="3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83099A9-85D5-3E2F-286B-A841DCB101D9}"/>
                  </a:ext>
                </a:extLst>
              </p14:cNvPr>
              <p14:cNvContentPartPr/>
              <p14:nvPr/>
            </p14:nvContentPartPr>
            <p14:xfrm>
              <a:off x="3521946" y="2189898"/>
              <a:ext cx="194400" cy="3387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83099A9-85D5-3E2F-286B-A841DCB101D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515826" y="2183778"/>
                <a:ext cx="20664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CF7E7B45-94DD-3546-ACCF-08B3EC84CEF7}"/>
                  </a:ext>
                </a:extLst>
              </p14:cNvPr>
              <p14:cNvContentPartPr/>
              <p14:nvPr/>
            </p14:nvContentPartPr>
            <p14:xfrm>
              <a:off x="4166706" y="2178018"/>
              <a:ext cx="214560" cy="3276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CF7E7B45-94DD-3546-ACCF-08B3EC84CEF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160586" y="2171898"/>
                <a:ext cx="226800" cy="33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632C3F2F-A435-FE1E-FA47-232832FA0EC4}"/>
                  </a:ext>
                </a:extLst>
              </p14:cNvPr>
              <p14:cNvContentPartPr/>
              <p14:nvPr/>
            </p14:nvContentPartPr>
            <p14:xfrm>
              <a:off x="4777626" y="2178018"/>
              <a:ext cx="109080" cy="885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632C3F2F-A435-FE1E-FA47-232832FA0EC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771506" y="2171898"/>
                <a:ext cx="12132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8D20508-9083-FF15-5CF6-C213158CFF04}"/>
                  </a:ext>
                </a:extLst>
              </p14:cNvPr>
              <p14:cNvContentPartPr/>
              <p14:nvPr/>
            </p14:nvContentPartPr>
            <p14:xfrm>
              <a:off x="4752426" y="2370258"/>
              <a:ext cx="240840" cy="1706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8D20508-9083-FF15-5CF6-C213158CFF0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746306" y="2364138"/>
                <a:ext cx="25308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FB1A45A-068C-7A16-3637-E0FBDDFAB638}"/>
                  </a:ext>
                </a:extLst>
              </p14:cNvPr>
              <p14:cNvContentPartPr/>
              <p14:nvPr/>
            </p14:nvContentPartPr>
            <p14:xfrm>
              <a:off x="5476386" y="2247858"/>
              <a:ext cx="121680" cy="2239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FB1A45A-068C-7A16-3637-E0FBDDFAB63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470266" y="2241738"/>
                <a:ext cx="133920" cy="23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EF7B6357-26AE-8917-2C41-4E34392F0056}"/>
              </a:ext>
            </a:extLst>
          </p:cNvPr>
          <p:cNvGrpSpPr/>
          <p:nvPr/>
        </p:nvGrpSpPr>
        <p:grpSpPr>
          <a:xfrm>
            <a:off x="5991546" y="2177298"/>
            <a:ext cx="334080" cy="316080"/>
            <a:chOff x="5991546" y="2177298"/>
            <a:chExt cx="334080" cy="31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08B1FCB-808E-E38D-10D4-732AE98220A1}"/>
                    </a:ext>
                  </a:extLst>
                </p14:cNvPr>
                <p14:cNvContentPartPr/>
                <p14:nvPr/>
              </p14:nvContentPartPr>
              <p14:xfrm>
                <a:off x="5991546" y="2177298"/>
                <a:ext cx="334080" cy="3160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08B1FCB-808E-E38D-10D4-732AE98220A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985426" y="2171178"/>
                  <a:ext cx="34632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BAA70CC-EE6A-B09F-4BE1-EBF21C0A9232}"/>
                    </a:ext>
                  </a:extLst>
                </p14:cNvPr>
                <p14:cNvContentPartPr/>
                <p14:nvPr/>
              </p14:nvContentPartPr>
              <p14:xfrm>
                <a:off x="6137706" y="2271258"/>
                <a:ext cx="145800" cy="2221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BAA70CC-EE6A-B09F-4BE1-EBF21C0A923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131586" y="2265138"/>
                  <a:ext cx="158040" cy="234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C313F715-EDF4-8170-4540-6CA35095407F}"/>
                  </a:ext>
                </a:extLst>
              </p14:cNvPr>
              <p14:cNvContentPartPr/>
              <p14:nvPr/>
            </p14:nvContentPartPr>
            <p14:xfrm>
              <a:off x="6570066" y="2195298"/>
              <a:ext cx="227160" cy="2973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C313F715-EDF4-8170-4540-6CA35095407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563946" y="2189178"/>
                <a:ext cx="239400" cy="3096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63D55B8-36FC-B350-E269-89D2F80A42A3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337885" y="2503948"/>
            <a:ext cx="7324725" cy="33051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9791A779-E480-3B94-0AA0-57D3D9E85A58}"/>
                  </a:ext>
                </a:extLst>
              </p14:cNvPr>
              <p14:cNvContentPartPr/>
              <p14:nvPr/>
            </p14:nvContentPartPr>
            <p14:xfrm>
              <a:off x="4151946" y="4345480"/>
              <a:ext cx="350640" cy="2793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9791A779-E480-3B94-0AA0-57D3D9E85A58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145826" y="4339360"/>
                <a:ext cx="362880" cy="29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0468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6C02C8-C05C-B4CE-BA72-2B56101C13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BAB748C-5ED8-426F-A050-E887CCB7E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7425569" cy="1494596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b="1" i="0" kern="1200" spc="100" baseline="0" dirty="0">
                <a:latin typeface="+mj-lt"/>
                <a:ea typeface="+mj-ea"/>
                <a:cs typeface="+mj-cs"/>
              </a:rPr>
              <a:t>Results contd: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1DCC595-75E5-6077-33FD-9A8541E5F97B}"/>
              </a:ext>
            </a:extLst>
          </p:cNvPr>
          <p:cNvSpPr txBox="1">
            <a:spLocks/>
          </p:cNvSpPr>
          <p:nvPr/>
        </p:nvSpPr>
        <p:spPr>
          <a:xfrm>
            <a:off x="442055" y="2424039"/>
            <a:ext cx="11307890" cy="41142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solidFill>
                <a:srgbClr val="1F1F1F"/>
              </a:solidFill>
              <a:highlight>
                <a:srgbClr val="FFFFFF"/>
              </a:highlight>
              <a:latin typeface="Source Sans Pro" panose="020B05030304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0A73C1-C074-194D-B7FE-9A7DE0F75577}"/>
              </a:ext>
            </a:extLst>
          </p:cNvPr>
          <p:cNvSpPr txBox="1"/>
          <p:nvPr/>
        </p:nvSpPr>
        <p:spPr>
          <a:xfrm>
            <a:off x="384397" y="5433982"/>
            <a:ext cx="378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 classified as 8 by the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6A4C02-F793-94FE-2B33-EFBAF1E5DC48}"/>
              </a:ext>
            </a:extLst>
          </p:cNvPr>
          <p:cNvSpPr txBox="1"/>
          <p:nvPr/>
        </p:nvSpPr>
        <p:spPr>
          <a:xfrm>
            <a:off x="5611619" y="5249316"/>
            <a:ext cx="3785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 classified as 5 by the model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7DCA879-BD88-99E1-5DF9-6850371710F8}"/>
                  </a:ext>
                </a:extLst>
              </p14:cNvPr>
              <p14:cNvContentPartPr/>
              <p14:nvPr/>
            </p14:nvContentPartPr>
            <p14:xfrm>
              <a:off x="1461666" y="3389680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7DCA879-BD88-99E1-5DF9-6850371710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55546" y="3383560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3797DAA7-FF4D-7EEA-9FB0-4D6D4D9007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81" y="2242678"/>
            <a:ext cx="3328775" cy="291310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07B216-0B0C-95E2-A551-BB7796DA0B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2879" y="2242678"/>
            <a:ext cx="4235078" cy="291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190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AB9C34-2B13-E66F-1053-2BA156F8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84005"/>
            <a:ext cx="10972800" cy="1188720"/>
          </a:xfrm>
        </p:spPr>
        <p:txBody>
          <a:bodyPr/>
          <a:lstStyle/>
          <a:p>
            <a:r>
              <a:rPr lang="en-US" dirty="0"/>
              <a:t>Project Goal &amp; Motivation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 txBox="1">
            <a:spLocks/>
          </p:cNvSpPr>
          <p:nvPr/>
        </p:nvSpPr>
        <p:spPr>
          <a:xfrm>
            <a:off x="442055" y="2424039"/>
            <a:ext cx="11307890" cy="411427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highlight>
                  <a:srgbClr val="FFFFFF"/>
                </a:highlight>
                <a:latin typeface="Source Sans Pro" panose="020B0503030403020204" pitchFamily="34" charset="0"/>
              </a:rPr>
              <a:t>Build a refresher on Deep Learning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1F1F1F"/>
                </a:solidFill>
                <a:highlight>
                  <a:srgbClr val="FFFFFF"/>
                </a:highlight>
                <a:latin typeface="Source Sans Pro" panose="020B0503030403020204" pitchFamily="34" charset="0"/>
              </a:rPr>
              <a:t>The primary goal of this project is to build a tutorial/refresher on the utility of neural networks on image-based data and some EDA ideas.</a:t>
            </a:r>
          </a:p>
          <a:p>
            <a:pPr marL="0" indent="0">
              <a:buNone/>
            </a:pPr>
            <a:endParaRPr lang="en-US" sz="2000" dirty="0">
              <a:solidFill>
                <a:srgbClr val="1F1F1F"/>
              </a:solidFill>
              <a:highlight>
                <a:srgbClr val="FFFFFF"/>
              </a:highlight>
              <a:latin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highlight>
                  <a:srgbClr val="FFFFFF"/>
                </a:highlight>
                <a:latin typeface="Source Sans Pro" panose="020B0503030403020204" pitchFamily="34" charset="0"/>
              </a:rPr>
              <a:t>Motivation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1F1F1F"/>
                </a:solidFill>
                <a:highlight>
                  <a:srgbClr val="FFFFFF"/>
                </a:highlight>
                <a:latin typeface="Source Sans Pro" panose="020B0503030403020204" pitchFamily="34" charset="0"/>
              </a:rPr>
              <a:t>This course was a great learning for me and challenging at the same time since I came into this course with no experience of deep learning models. For my final project instead of solving a real-world problem, I wanted to take a step back and put together a quick tutorial/refresher on image based Deep Learning Models.</a:t>
            </a:r>
          </a:p>
          <a:p>
            <a:pPr marL="0" indent="0">
              <a:buNone/>
            </a:pPr>
            <a:endParaRPr lang="en-US" sz="2000" dirty="0">
              <a:solidFill>
                <a:srgbClr val="1F1F1F"/>
              </a:solidFill>
              <a:highlight>
                <a:srgbClr val="FFFFFF"/>
              </a:highlight>
              <a:latin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highlight>
                  <a:srgbClr val="FFFFFF"/>
                </a:highlight>
                <a:latin typeface="Source Sans Pro" panose="020B0503030403020204" pitchFamily="34" charset="0"/>
              </a:rPr>
              <a:t>Plan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1F1F1F"/>
                </a:solidFill>
                <a:highlight>
                  <a:srgbClr val="FFFFFF"/>
                </a:highlight>
                <a:latin typeface="Source Sans Pro" panose="020B0503030403020204" pitchFamily="34" charset="0"/>
              </a:rPr>
              <a:t>Create an online blog to hopefully help others also through their ML journey.</a:t>
            </a:r>
          </a:p>
        </p:txBody>
      </p:sp>
    </p:spTree>
    <p:extLst>
      <p:ext uri="{BB962C8B-B14F-4D97-AF65-F5344CB8AC3E}">
        <p14:creationId xmlns:p14="http://schemas.microsoft.com/office/powerpoint/2010/main" val="752428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B1F1EC-4324-C326-4AAC-A42DE9F5D2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71465379-F91F-4F39-F9D1-6610FFB282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24777C-8FEB-F7F1-76C2-2EFEB2E56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841" y="444933"/>
            <a:ext cx="10621997" cy="3291840"/>
          </a:xfrm>
        </p:spPr>
        <p:txBody>
          <a:bodyPr/>
          <a:lstStyle/>
          <a:p>
            <a:r>
              <a:rPr lang="en-US" dirty="0"/>
              <a:t>Generative </a:t>
            </a:r>
            <a:r>
              <a:rPr lang="en-US" dirty="0" err="1"/>
              <a:t>Adversay</a:t>
            </a:r>
            <a:r>
              <a:rPr lang="en-US" dirty="0"/>
              <a:t> Network (GAN)</a:t>
            </a:r>
          </a:p>
        </p:txBody>
      </p:sp>
    </p:spTree>
    <p:extLst>
      <p:ext uri="{BB962C8B-B14F-4D97-AF65-F5344CB8AC3E}">
        <p14:creationId xmlns:p14="http://schemas.microsoft.com/office/powerpoint/2010/main" val="38209783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986485-FD21-D022-C810-5957962EA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63A9CE-C506-E696-58BB-F9B983C82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7425569" cy="1494596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b="1" i="0" kern="1200" spc="100" baseline="0" dirty="0">
                <a:latin typeface="+mj-lt"/>
                <a:ea typeface="+mj-ea"/>
                <a:cs typeface="+mj-cs"/>
              </a:rPr>
              <a:t>Discriminative Model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3C84939-7390-8A0F-6B10-AB697AAC1B80}"/>
              </a:ext>
            </a:extLst>
          </p:cNvPr>
          <p:cNvSpPr txBox="1">
            <a:spLocks/>
          </p:cNvSpPr>
          <p:nvPr/>
        </p:nvSpPr>
        <p:spPr>
          <a:xfrm>
            <a:off x="442055" y="2424039"/>
            <a:ext cx="11307890" cy="41142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solidFill>
                <a:srgbClr val="1F1F1F"/>
              </a:solidFill>
              <a:highlight>
                <a:srgbClr val="FFFFFF"/>
              </a:highlight>
              <a:latin typeface="Source Sans Pro" panose="020B0503030403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9D43CB-E597-78AB-E279-32092CCCC51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329" t="2939" r="10970"/>
          <a:stretch/>
        </p:blipFill>
        <p:spPr>
          <a:xfrm>
            <a:off x="518354" y="2548611"/>
            <a:ext cx="8858614" cy="411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389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CBD555-85DE-A8CD-D955-13E05AEFF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80B450-A5F2-3823-5854-CA60F0BDC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7425569" cy="1494596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b="1" i="0" kern="1200" spc="100" baseline="0" dirty="0">
                <a:latin typeface="+mj-lt"/>
                <a:ea typeface="+mj-ea"/>
                <a:cs typeface="+mj-cs"/>
              </a:rPr>
              <a:t>Discriminative Model Training Plan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EE3803F-33F2-9686-0914-498BFAA1FAF9}"/>
              </a:ext>
            </a:extLst>
          </p:cNvPr>
          <p:cNvSpPr txBox="1">
            <a:spLocks/>
          </p:cNvSpPr>
          <p:nvPr/>
        </p:nvSpPr>
        <p:spPr>
          <a:xfrm>
            <a:off x="442055" y="2424039"/>
            <a:ext cx="11307890" cy="41142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solidFill>
                <a:srgbClr val="1F1F1F"/>
              </a:solidFill>
              <a:highlight>
                <a:srgbClr val="FFFFFF"/>
              </a:highlight>
              <a:latin typeface="Source Sans Pro" panose="020B0503030403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C49332-5C99-77A8-53CA-731280663731}"/>
              </a:ext>
            </a:extLst>
          </p:cNvPr>
          <p:cNvSpPr txBox="1"/>
          <p:nvPr/>
        </p:nvSpPr>
        <p:spPr>
          <a:xfrm>
            <a:off x="512530" y="2539353"/>
            <a:ext cx="103146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Feed real images from the dataset labeled as 1 and fake random images labeled as 0. 100 batches of 128 real images and 128 fake images from a random image generator (</a:t>
            </a:r>
            <a:r>
              <a:rPr lang="en-US" i="1" dirty="0">
                <a:solidFill>
                  <a:schemeClr val="bg1"/>
                </a:solidFill>
                <a:highlight>
                  <a:srgbClr val="FFFF00"/>
                </a:highlight>
              </a:rPr>
              <a:t>since we don’t have the generator ready yet.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B46CCC-1E5B-9B21-A622-600587FCF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530" y="3859991"/>
            <a:ext cx="48101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967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E57939-F1DC-B6F8-5E3C-C02187B42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937AB6-F29D-33CD-ED6A-DF920CDEC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7425569" cy="1494596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b="1" i="0" kern="1200" spc="100" baseline="0" dirty="0">
                <a:latin typeface="+mj-lt"/>
                <a:ea typeface="+mj-ea"/>
                <a:cs typeface="+mj-cs"/>
              </a:rPr>
              <a:t>Generative Model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719C1A6-523C-D694-EAB8-8A82A9D33DF2}"/>
              </a:ext>
            </a:extLst>
          </p:cNvPr>
          <p:cNvSpPr txBox="1">
            <a:spLocks/>
          </p:cNvSpPr>
          <p:nvPr/>
        </p:nvSpPr>
        <p:spPr>
          <a:xfrm>
            <a:off x="442055" y="2424039"/>
            <a:ext cx="11307890" cy="41142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solidFill>
                <a:srgbClr val="1F1F1F"/>
              </a:solidFill>
              <a:highlight>
                <a:srgbClr val="FFFFFF"/>
              </a:highlight>
              <a:latin typeface="Source Sans Pro" panose="020B05030304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0FC1F6-5EE5-7F7E-3FC3-11D83B46BB3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23" t="2936" r="11314" b="2806"/>
          <a:stretch/>
        </p:blipFill>
        <p:spPr>
          <a:xfrm>
            <a:off x="442054" y="3207811"/>
            <a:ext cx="7706007" cy="35074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C99980F-19F4-FE8A-C4BB-93F2E1B837C4}"/>
              </a:ext>
            </a:extLst>
          </p:cNvPr>
          <p:cNvSpPr txBox="1"/>
          <p:nvPr/>
        </p:nvSpPr>
        <p:spPr>
          <a:xfrm>
            <a:off x="465937" y="2492759"/>
            <a:ext cx="7379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Input: 100 random numbers between 0 and 1</a:t>
            </a:r>
          </a:p>
          <a:p>
            <a:r>
              <a:rPr lang="en-US" dirty="0">
                <a:solidFill>
                  <a:schemeClr val="bg1"/>
                </a:solidFill>
              </a:rPr>
              <a:t>Output: scaled 28*28*1 image that will be input for the generator</a:t>
            </a:r>
          </a:p>
        </p:txBody>
      </p:sp>
    </p:spTree>
    <p:extLst>
      <p:ext uri="{BB962C8B-B14F-4D97-AF65-F5344CB8AC3E}">
        <p14:creationId xmlns:p14="http://schemas.microsoft.com/office/powerpoint/2010/main" val="3393486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070506-3D32-BD70-E3E4-DF16BC43C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F6F3F0-9026-387A-6964-1BC0E655A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7425569" cy="1494596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Generative Model: 1</a:t>
            </a:r>
            <a:r>
              <a:rPr lang="en-US" baseline="30000" dirty="0"/>
              <a:t>st</a:t>
            </a:r>
            <a:r>
              <a:rPr lang="en-US" dirty="0"/>
              <a:t> images</a:t>
            </a:r>
            <a:endParaRPr lang="en-US" b="1" i="0" kern="1200" spc="10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4DC8DF3-9F09-8765-2619-8CAC0B6035BD}"/>
              </a:ext>
            </a:extLst>
          </p:cNvPr>
          <p:cNvSpPr txBox="1">
            <a:spLocks/>
          </p:cNvSpPr>
          <p:nvPr/>
        </p:nvSpPr>
        <p:spPr>
          <a:xfrm>
            <a:off x="442055" y="2424039"/>
            <a:ext cx="11307890" cy="41142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solidFill>
                <a:srgbClr val="1F1F1F"/>
              </a:solidFill>
              <a:highlight>
                <a:srgbClr val="FFFFFF"/>
              </a:highlight>
              <a:latin typeface="Source Sans Pro" panose="020B05030304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81A56D-2679-5099-82B3-1287DFD9D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99" y="2492760"/>
            <a:ext cx="5724525" cy="28359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B23A89-99CE-111C-D30C-2CD663BB67D8}"/>
              </a:ext>
            </a:extLst>
          </p:cNvPr>
          <p:cNvSpPr txBox="1"/>
          <p:nvPr/>
        </p:nvSpPr>
        <p:spPr>
          <a:xfrm>
            <a:off x="489527" y="5375741"/>
            <a:ext cx="8176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Feed into the already trained discriminator model to classify as real or fake. </a:t>
            </a:r>
          </a:p>
          <a:p>
            <a:r>
              <a:rPr lang="en-US" dirty="0">
                <a:solidFill>
                  <a:schemeClr val="bg1"/>
                </a:solidFill>
              </a:rPr>
              <a:t>Binary loss function to modify weights for gradient descent. </a:t>
            </a:r>
          </a:p>
        </p:txBody>
      </p:sp>
    </p:spTree>
    <p:extLst>
      <p:ext uri="{BB962C8B-B14F-4D97-AF65-F5344CB8AC3E}">
        <p14:creationId xmlns:p14="http://schemas.microsoft.com/office/powerpoint/2010/main" val="30142982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ADA110-4DA9-5642-339C-9327675A0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EA7AB86-A9DA-87DE-1933-FDDE7B428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7425569" cy="1494596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GAN Model</a:t>
            </a:r>
            <a:endParaRPr lang="en-US" b="1" i="0" kern="1200" spc="100" baseline="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EF4850B-43CC-4E19-1338-9B9F8FB1CF6D}"/>
              </a:ext>
            </a:extLst>
          </p:cNvPr>
          <p:cNvSpPr txBox="1">
            <a:spLocks/>
          </p:cNvSpPr>
          <p:nvPr/>
        </p:nvSpPr>
        <p:spPr>
          <a:xfrm>
            <a:off x="442055" y="2424039"/>
            <a:ext cx="11307890" cy="41142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solidFill>
                <a:srgbClr val="1F1F1F"/>
              </a:solidFill>
              <a:highlight>
                <a:srgbClr val="FFFFFF"/>
              </a:highlight>
              <a:latin typeface="Source Sans Pro" panose="020B05030304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0F1107-AC05-2FD3-3875-5A940DF17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093" y="2424039"/>
            <a:ext cx="1097280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835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E23E69-B8D5-B6DD-E47F-3CC977CB7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B671EE6-64B4-3A89-5F2A-2D0410051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7425569" cy="1494596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b="1" i="0" kern="1200" spc="100" baseline="0" dirty="0">
                <a:latin typeface="+mj-lt"/>
                <a:ea typeface="+mj-ea"/>
                <a:cs typeface="+mj-cs"/>
              </a:rPr>
              <a:t>Images generated after 3 epochs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88AE929-CC21-BF91-43BF-3F4B7FCA90D8}"/>
              </a:ext>
            </a:extLst>
          </p:cNvPr>
          <p:cNvSpPr txBox="1">
            <a:spLocks/>
          </p:cNvSpPr>
          <p:nvPr/>
        </p:nvSpPr>
        <p:spPr>
          <a:xfrm>
            <a:off x="442055" y="2424039"/>
            <a:ext cx="11307890" cy="41142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solidFill>
                <a:srgbClr val="1F1F1F"/>
              </a:solidFill>
              <a:highlight>
                <a:srgbClr val="FFFFFF"/>
              </a:highlight>
              <a:latin typeface="Source Sans Pro" panose="020B05030304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D1A0AD-0DA8-8CC3-8D79-742DAB5D2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25" y="2323856"/>
            <a:ext cx="10943679" cy="425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5491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F9A732-6B5C-FD9B-D660-3C0FB2CA5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BEE80A5-BA7C-6543-E289-F637E2C29D5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710EE1-629C-8927-5445-7F241DD7D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841" y="444933"/>
            <a:ext cx="10621997" cy="3291840"/>
          </a:xfrm>
        </p:spPr>
        <p:txBody>
          <a:bodyPr/>
          <a:lstStyle/>
          <a:p>
            <a:r>
              <a:rPr lang="en-US" dirty="0"/>
              <a:t>Summary and Conclusion</a:t>
            </a:r>
          </a:p>
        </p:txBody>
      </p:sp>
    </p:spTree>
    <p:extLst>
      <p:ext uri="{BB962C8B-B14F-4D97-AF65-F5344CB8AC3E}">
        <p14:creationId xmlns:p14="http://schemas.microsoft.com/office/powerpoint/2010/main" val="19821624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A14D0C-BA6F-1E8B-38C3-360E3EDA8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14B7C4-E1F8-6AE6-4545-E80647BB2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7425569" cy="1494596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b="1" i="0" kern="1200" spc="100" baseline="0" dirty="0">
                <a:latin typeface="+mj-lt"/>
                <a:ea typeface="+mj-ea"/>
                <a:cs typeface="+mj-cs"/>
              </a:rPr>
              <a:t>Summary and future work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65E7EA4-3267-CDFF-D64D-2BFFCCD06762}"/>
              </a:ext>
            </a:extLst>
          </p:cNvPr>
          <p:cNvSpPr txBox="1">
            <a:spLocks/>
          </p:cNvSpPr>
          <p:nvPr/>
        </p:nvSpPr>
        <p:spPr>
          <a:xfrm>
            <a:off x="442055" y="2424039"/>
            <a:ext cx="11307890" cy="41142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solidFill>
                <a:srgbClr val="1F1F1F"/>
              </a:solidFill>
              <a:highlight>
                <a:srgbClr val="FFFFFF"/>
              </a:highlight>
              <a:latin typeface="Source Sans Pro" panose="020B0503030403020204" pitchFamily="34" charset="0"/>
            </a:endParaRPr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9327E219-C308-159F-26AD-9E48871777D0}"/>
              </a:ext>
            </a:extLst>
          </p:cNvPr>
          <p:cNvSpPr txBox="1">
            <a:spLocks/>
          </p:cNvSpPr>
          <p:nvPr/>
        </p:nvSpPr>
        <p:spPr>
          <a:xfrm>
            <a:off x="442055" y="2564790"/>
            <a:ext cx="11155490" cy="41142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highlight>
                  <a:srgbClr val="FFFFFF"/>
                </a:highlight>
                <a:latin typeface="Source Sans Pro" panose="020B0503030403020204" pitchFamily="34" charset="0"/>
              </a:rPr>
              <a:t>Summary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1F1F1F"/>
                </a:solidFill>
                <a:highlight>
                  <a:srgbClr val="FFFFFF"/>
                </a:highlight>
                <a:latin typeface="Source Sans Pro" panose="020B0503030403020204" pitchFamily="34" charset="0"/>
              </a:rPr>
              <a:t>In this project I took a stab at building a walk thru on 3 Neural Networks used for image based deep learning tasks: Simple NN, CNN and GAN. I kept the architecture simple and consistent for all the models and we could see the usage of different models.</a:t>
            </a:r>
          </a:p>
          <a:p>
            <a:pPr marL="0" indent="0">
              <a:buNone/>
            </a:pPr>
            <a:endParaRPr lang="en-US" sz="2000" dirty="0">
              <a:solidFill>
                <a:srgbClr val="1F1F1F"/>
              </a:solidFill>
              <a:highlight>
                <a:srgbClr val="FFFFFF"/>
              </a:highlight>
              <a:latin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highlight>
                  <a:srgbClr val="FFFFFF"/>
                </a:highlight>
                <a:latin typeface="Source Sans Pro" panose="020B0503030403020204" pitchFamily="34" charset="0"/>
              </a:rPr>
              <a:t>Future Work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1F1F1F"/>
                </a:solidFill>
                <a:highlight>
                  <a:srgbClr val="FFFFFF"/>
                </a:highlight>
                <a:latin typeface="Source Sans Pro" panose="020B0503030403020204" pitchFamily="34" charset="0"/>
              </a:rPr>
              <a:t>Neural Nets and CNN: Experiment with different datasets and different architectures/optimizers to see what works better for which tasks.</a:t>
            </a:r>
          </a:p>
          <a:p>
            <a:pPr marL="0" indent="0">
              <a:buNone/>
            </a:pPr>
            <a:endParaRPr lang="en-US" sz="2000" dirty="0">
              <a:solidFill>
                <a:srgbClr val="1F1F1F"/>
              </a:solidFill>
              <a:highlight>
                <a:srgbClr val="FFFFFF"/>
              </a:highlight>
              <a:latin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1F1F1F"/>
                </a:solidFill>
                <a:highlight>
                  <a:srgbClr val="FFFFFF"/>
                </a:highlight>
                <a:latin typeface="Source Sans Pro" panose="020B0503030403020204" pitchFamily="34" charset="0"/>
              </a:rPr>
              <a:t>GAN: </a:t>
            </a:r>
            <a:r>
              <a:rPr lang="en-US" sz="2000" dirty="0">
                <a:solidFill>
                  <a:srgbClr val="1F1F1F"/>
                </a:solidFill>
                <a:highlight>
                  <a:srgbClr val="FFFFFF"/>
                </a:highlight>
                <a:latin typeface="Source Sans Pro" panose="020B0503030403020204" pitchFamily="34" charset="0"/>
              </a:rPr>
              <a:t>Train the GAN model with more epochs &amp; build strategy for initial weights (ex: borrow from a model that classifies an image as a number from 0 – 9). </a:t>
            </a:r>
            <a:r>
              <a:rPr lang="en-US" b="1" dirty="0">
                <a:solidFill>
                  <a:srgbClr val="1F1F1F"/>
                </a:solidFill>
                <a:highlight>
                  <a:srgbClr val="FFFFFF"/>
                </a:highlight>
                <a:latin typeface="Source Sans Pro" panose="020B0503030403020204" pitchFamily="34" charset="0"/>
              </a:rPr>
              <a:t>“ Get more computing power”</a:t>
            </a:r>
          </a:p>
        </p:txBody>
      </p:sp>
    </p:spTree>
    <p:extLst>
      <p:ext uri="{BB962C8B-B14F-4D97-AF65-F5344CB8AC3E}">
        <p14:creationId xmlns:p14="http://schemas.microsoft.com/office/powerpoint/2010/main" val="3962187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85FD121B-222A-CE86-A6C7-3DF57691C1C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EE1E1E-54FC-1E81-B047-92408B85B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841" y="444933"/>
            <a:ext cx="10621997" cy="3291840"/>
          </a:xfrm>
        </p:spPr>
        <p:txBody>
          <a:bodyPr/>
          <a:lstStyle/>
          <a:p>
            <a:r>
              <a:rPr lang="en-US" dirty="0"/>
              <a:t>Dataset review and EDA</a:t>
            </a:r>
          </a:p>
        </p:txBody>
      </p:sp>
    </p:spTree>
    <p:extLst>
      <p:ext uri="{BB962C8B-B14F-4D97-AF65-F5344CB8AC3E}">
        <p14:creationId xmlns:p14="http://schemas.microsoft.com/office/powerpoint/2010/main" val="1312048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61E3C0-EB2D-18A9-DFDD-42C8F08B21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8E5137-64DF-7AA2-9333-820345B6B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b="1" i="0" kern="1200" spc="100" baseline="0">
                <a:latin typeface="+mj-lt"/>
                <a:ea typeface="+mj-ea"/>
                <a:cs typeface="+mj-cs"/>
              </a:rPr>
              <a:t>Dataset</a:t>
            </a:r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D14F6DF8-DE6A-23D3-60D2-44EE1ED6EF4B}"/>
              </a:ext>
            </a:extLst>
          </p:cNvPr>
          <p:cNvSpPr txBox="1">
            <a:spLocks/>
          </p:cNvSpPr>
          <p:nvPr/>
        </p:nvSpPr>
        <p:spPr>
          <a:xfrm>
            <a:off x="489528" y="2420262"/>
            <a:ext cx="10209538" cy="2938006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>
            <a:lvl1pPr marL="228600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highlight>
                  <a:srgbClr val="FFFFFF"/>
                </a:highlight>
                <a:latin typeface="Source Sans Pro" panose="020B0503030403020204" pitchFamily="34" charset="0"/>
              </a:rPr>
              <a:t>MNIST Dataset:</a:t>
            </a:r>
          </a:p>
          <a:p>
            <a:pPr marL="0"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sz="2000" dirty="0">
                <a:highlight>
                  <a:srgbClr val="FFFFFF"/>
                </a:highlight>
              </a:rPr>
              <a:t>It is an image classification dataset where each image is 28*28 pixel. The dataset has 70k records of handwritten digits out of which 60k are in the training dataset and 10k are in the test dataset.</a:t>
            </a:r>
          </a:p>
          <a:p>
            <a:pPr marL="0" indent="0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sz="2000" dirty="0">
              <a:highlight>
                <a:srgbClr val="FFFFFF"/>
              </a:highlight>
            </a:endParaRPr>
          </a:p>
          <a:p>
            <a:pPr marL="0" indent="0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sz="2000" dirty="0">
                <a:highlight>
                  <a:srgbClr val="FFFFFF"/>
                </a:highlight>
              </a:rPr>
              <a:t>Below is a sample of the dataset</a:t>
            </a:r>
          </a:p>
          <a:p>
            <a:pPr marL="0" indent="0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sz="2000" dirty="0">
              <a:highlight>
                <a:srgbClr val="FFFFFF"/>
              </a:highlight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4139A3F-001F-E5A6-4452-EFEB677F571B}"/>
              </a:ext>
            </a:extLst>
          </p:cNvPr>
          <p:cNvSpPr txBox="1">
            <a:spLocks/>
          </p:cNvSpPr>
          <p:nvPr/>
        </p:nvSpPr>
        <p:spPr>
          <a:xfrm>
            <a:off x="442055" y="2424039"/>
            <a:ext cx="11307890" cy="41142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solidFill>
                <a:srgbClr val="1F1F1F"/>
              </a:solidFill>
              <a:highlight>
                <a:srgbClr val="FFFFFF"/>
              </a:highlight>
              <a:latin typeface="Source Sans Pro" panose="020B0503030403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31E498-E22D-CA26-5F2E-31AF3AA0A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63099"/>
            <a:ext cx="12192000" cy="137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302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FE8739-4F63-DF0B-502F-1BD3E005FD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689367-BC16-2BE0-0D65-3F22B0E6C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7425569" cy="1494596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b="1" i="0" kern="1200" spc="100" baseline="0" dirty="0">
                <a:latin typeface="+mj-lt"/>
                <a:ea typeface="+mj-ea"/>
                <a:cs typeface="+mj-cs"/>
              </a:rPr>
              <a:t>Quick analysis of the data</a:t>
            </a:r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EA6F9185-CB69-E4E5-628D-31256D43391A}"/>
              </a:ext>
            </a:extLst>
          </p:cNvPr>
          <p:cNvSpPr txBox="1">
            <a:spLocks/>
          </p:cNvSpPr>
          <p:nvPr/>
        </p:nvSpPr>
        <p:spPr>
          <a:xfrm>
            <a:off x="489528" y="2420262"/>
            <a:ext cx="10209538" cy="515137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>
            <a:lvl1pPr marL="228600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highlight>
                  <a:srgbClr val="FFFFFF"/>
                </a:highlight>
                <a:latin typeface="Source Sans Pro" panose="020B0503030403020204" pitchFamily="34" charset="0"/>
              </a:rPr>
              <a:t>Mean Pixel Value by Digit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6D1364-2293-09A6-46B4-CFFD5F19B40E}"/>
              </a:ext>
            </a:extLst>
          </p:cNvPr>
          <p:cNvSpPr txBox="1">
            <a:spLocks/>
          </p:cNvSpPr>
          <p:nvPr/>
        </p:nvSpPr>
        <p:spPr>
          <a:xfrm>
            <a:off x="442055" y="2424039"/>
            <a:ext cx="11307890" cy="41142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solidFill>
                <a:srgbClr val="1F1F1F"/>
              </a:solidFill>
              <a:highlight>
                <a:srgbClr val="FFFFFF"/>
              </a:highlight>
              <a:latin typeface="Source Sans Pro" panose="020B05030304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6FDA08-F198-621C-57EE-5A263082066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714" r="18734"/>
          <a:stretch/>
        </p:blipFill>
        <p:spPr>
          <a:xfrm>
            <a:off x="396046" y="3110125"/>
            <a:ext cx="5352444" cy="28982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5C4198-E939-780E-2E6C-F2000CBBCD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566652"/>
            <a:ext cx="3634303" cy="38290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0918794-08B6-DA78-54F5-C512594FD896}"/>
                  </a:ext>
                </a:extLst>
              </p14:cNvPr>
              <p14:cNvContentPartPr/>
              <p14:nvPr/>
            </p14:nvContentPartPr>
            <p14:xfrm>
              <a:off x="1088706" y="2917518"/>
              <a:ext cx="24120" cy="2620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0918794-08B6-DA78-54F5-C512594FD89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82586" y="2911398"/>
                <a:ext cx="3636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13EB803-222B-24C2-904E-0DBC006AD4E9}"/>
                  </a:ext>
                </a:extLst>
              </p14:cNvPr>
              <p14:cNvContentPartPr/>
              <p14:nvPr/>
            </p14:nvContentPartPr>
            <p14:xfrm>
              <a:off x="1537266" y="4268958"/>
              <a:ext cx="47160" cy="2854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13EB803-222B-24C2-904E-0DBC006AD4E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31146" y="4262838"/>
                <a:ext cx="5940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87E69E4-CFF4-8534-EC73-A8ABA48FB3BF}"/>
                  </a:ext>
                </a:extLst>
              </p14:cNvPr>
              <p14:cNvContentPartPr/>
              <p14:nvPr/>
            </p14:nvContentPartPr>
            <p14:xfrm>
              <a:off x="1991226" y="3325398"/>
              <a:ext cx="88200" cy="3121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87E69E4-CFF4-8534-EC73-A8ABA48FB3B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985106" y="3319278"/>
                <a:ext cx="10044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5A8DCB4-8660-93A4-7D81-1AFB3DCC9BE4}"/>
                  </a:ext>
                </a:extLst>
              </p14:cNvPr>
              <p14:cNvContentPartPr/>
              <p14:nvPr/>
            </p14:nvContentPartPr>
            <p14:xfrm>
              <a:off x="4912986" y="3364998"/>
              <a:ext cx="8640" cy="2458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5A8DCB4-8660-93A4-7D81-1AFB3DCC9BE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906866" y="3358878"/>
                <a:ext cx="20880" cy="25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8202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BACB48-F6F3-50D8-893F-9649FB8AB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C4E12F-48DD-C124-DBFC-2533BD4FD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7425569" cy="1494596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b="1" i="0" kern="1200" spc="100" baseline="0" dirty="0">
                <a:latin typeface="+mj-lt"/>
                <a:ea typeface="+mj-ea"/>
                <a:cs typeface="+mj-cs"/>
              </a:rPr>
              <a:t>Quick analysis of the data contd.</a:t>
            </a:r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B83F4B56-59A4-0121-499C-F44A3F5DF762}"/>
              </a:ext>
            </a:extLst>
          </p:cNvPr>
          <p:cNvSpPr txBox="1">
            <a:spLocks/>
          </p:cNvSpPr>
          <p:nvPr/>
        </p:nvSpPr>
        <p:spPr>
          <a:xfrm>
            <a:off x="489528" y="2420262"/>
            <a:ext cx="10209538" cy="515137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>
            <a:lvl1pPr marL="228600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highlight>
                  <a:srgbClr val="FFFFFF"/>
                </a:highlight>
                <a:latin typeface="Source Sans Pro" panose="020B0503030403020204" pitchFamily="34" charset="0"/>
              </a:rPr>
              <a:t>Box Plot of mean pixel values by digit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DCDC5A-4E21-016C-7C67-9C4874D21852}"/>
              </a:ext>
            </a:extLst>
          </p:cNvPr>
          <p:cNvSpPr txBox="1">
            <a:spLocks/>
          </p:cNvSpPr>
          <p:nvPr/>
        </p:nvSpPr>
        <p:spPr>
          <a:xfrm>
            <a:off x="442055" y="2424039"/>
            <a:ext cx="11307890" cy="41142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solidFill>
                <a:srgbClr val="1F1F1F"/>
              </a:solidFill>
              <a:highlight>
                <a:srgbClr val="FFFFFF"/>
              </a:highlight>
              <a:latin typeface="Source Sans Pro" panose="020B0503030403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F5B2C7-3850-FA2B-9173-C6A3642B25C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370" t="8912" r="8933"/>
          <a:stretch/>
        </p:blipFill>
        <p:spPr>
          <a:xfrm>
            <a:off x="436231" y="2923748"/>
            <a:ext cx="7816666" cy="385416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D038E37-4456-3C82-4EED-C188C851C9B1}"/>
                  </a:ext>
                </a:extLst>
              </p14:cNvPr>
              <p14:cNvContentPartPr/>
              <p14:nvPr/>
            </p14:nvContentPartPr>
            <p14:xfrm>
              <a:off x="1046946" y="2735560"/>
              <a:ext cx="549000" cy="5850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D038E37-4456-3C82-4EED-C188C851C9B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40826" y="2729440"/>
                <a:ext cx="561240" cy="59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A7BA8C7-B915-3966-32DD-485350B55713}"/>
                  </a:ext>
                </a:extLst>
              </p14:cNvPr>
              <p14:cNvContentPartPr/>
              <p14:nvPr/>
            </p14:nvContentPartPr>
            <p14:xfrm>
              <a:off x="2521146" y="3365560"/>
              <a:ext cx="408600" cy="4442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A7BA8C7-B915-3966-32DD-485350B5571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15026" y="3359440"/>
                <a:ext cx="420840" cy="45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55D35DD-1657-497F-936E-CB6509C0DCE1}"/>
                  </a:ext>
                </a:extLst>
              </p14:cNvPr>
              <p14:cNvContentPartPr/>
              <p14:nvPr/>
            </p14:nvContentPartPr>
            <p14:xfrm>
              <a:off x="6790386" y="3185718"/>
              <a:ext cx="583920" cy="5086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55D35DD-1657-497F-936E-CB6509C0DCE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784266" y="3179598"/>
                <a:ext cx="596160" cy="52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3161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3DB347-D654-634F-EDE0-5AE2B67682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6D40E0-9B16-317E-F504-572902FF3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7425569" cy="1494596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b="1" i="0" kern="1200" spc="100" baseline="0" dirty="0">
                <a:latin typeface="+mj-lt"/>
                <a:ea typeface="+mj-ea"/>
                <a:cs typeface="+mj-cs"/>
              </a:rPr>
              <a:t>Review Outliers</a:t>
            </a:r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9FEAE254-92E8-4CAC-C461-FBF21E4DDD96}"/>
              </a:ext>
            </a:extLst>
          </p:cNvPr>
          <p:cNvSpPr txBox="1">
            <a:spLocks/>
          </p:cNvSpPr>
          <p:nvPr/>
        </p:nvSpPr>
        <p:spPr>
          <a:xfrm>
            <a:off x="489528" y="2420262"/>
            <a:ext cx="4123241" cy="515137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>
            <a:lvl1pPr marL="228600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highlight>
                  <a:srgbClr val="FFFFFF"/>
                </a:highlight>
                <a:latin typeface="Source Sans Pro" panose="020B0503030403020204" pitchFamily="34" charset="0"/>
              </a:rPr>
              <a:t>0 with mean pixel value &gt; 100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8EF84E-9859-C82F-A829-3C3B993A8041}"/>
              </a:ext>
            </a:extLst>
          </p:cNvPr>
          <p:cNvSpPr txBox="1">
            <a:spLocks/>
          </p:cNvSpPr>
          <p:nvPr/>
        </p:nvSpPr>
        <p:spPr>
          <a:xfrm>
            <a:off x="442055" y="2424039"/>
            <a:ext cx="11307890" cy="41142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solidFill>
                <a:srgbClr val="1F1F1F"/>
              </a:solidFill>
              <a:highlight>
                <a:srgbClr val="FFFFFF"/>
              </a:highlight>
              <a:latin typeface="Source Sans Pro" panose="020B05030304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841D0F-156E-C14E-3529-0905535FD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179" y="2935399"/>
            <a:ext cx="4671800" cy="290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635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E68B32-5F04-055B-49BF-8881D7B918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6EA14A-7D64-E563-7A1B-A21AD578E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7425569" cy="1494596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b="1" i="0" kern="1200" spc="100" baseline="0" dirty="0">
                <a:latin typeface="+mj-lt"/>
                <a:ea typeface="+mj-ea"/>
                <a:cs typeface="+mj-cs"/>
              </a:rPr>
              <a:t>Review Outliers contd.</a:t>
            </a:r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B45D6DEF-2037-B3DA-C643-70B026685098}"/>
              </a:ext>
            </a:extLst>
          </p:cNvPr>
          <p:cNvSpPr txBox="1">
            <a:spLocks/>
          </p:cNvSpPr>
          <p:nvPr/>
        </p:nvSpPr>
        <p:spPr>
          <a:xfrm>
            <a:off x="489528" y="2420262"/>
            <a:ext cx="4123241" cy="515137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>
            <a:lvl1pPr marL="228600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highlight>
                  <a:srgbClr val="FFFFFF"/>
                </a:highlight>
                <a:latin typeface="Source Sans Pro" panose="020B0503030403020204" pitchFamily="34" charset="0"/>
              </a:rPr>
              <a:t>8 with mean pixel value &gt; 85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4CD7742-DDC8-A73D-7ED5-259973AB96A4}"/>
              </a:ext>
            </a:extLst>
          </p:cNvPr>
          <p:cNvSpPr txBox="1">
            <a:spLocks/>
          </p:cNvSpPr>
          <p:nvPr/>
        </p:nvSpPr>
        <p:spPr>
          <a:xfrm>
            <a:off x="442055" y="2424039"/>
            <a:ext cx="11307890" cy="41142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solidFill>
                <a:srgbClr val="1F1F1F"/>
              </a:solidFill>
              <a:highlight>
                <a:srgbClr val="FFFFFF"/>
              </a:highlight>
              <a:latin typeface="Source Sans Pro" panose="020B0503030403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0286F1-581A-5F46-4F9E-C6A53BEB2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88" y="3191663"/>
            <a:ext cx="5600700" cy="380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795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0E5B20-7A8B-DC87-9947-8D67B81B36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158FD15-0EAA-95A8-299C-558AD6342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7425569" cy="1494596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b="1" i="0" kern="1200" spc="100" baseline="0" dirty="0">
                <a:latin typeface="+mj-lt"/>
                <a:ea typeface="+mj-ea"/>
                <a:cs typeface="+mj-cs"/>
              </a:rPr>
              <a:t>Heatmap: grid view of 5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ED2ABE0-7D37-8F68-CC70-9E4A9F024238}"/>
              </a:ext>
            </a:extLst>
          </p:cNvPr>
          <p:cNvSpPr txBox="1">
            <a:spLocks/>
          </p:cNvSpPr>
          <p:nvPr/>
        </p:nvSpPr>
        <p:spPr>
          <a:xfrm>
            <a:off x="442055" y="2424039"/>
            <a:ext cx="11307890" cy="411427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solidFill>
                <a:srgbClr val="1F1F1F"/>
              </a:solidFill>
              <a:highlight>
                <a:srgbClr val="FFFFFF"/>
              </a:highlight>
              <a:latin typeface="Source Sans Pro" panose="020B05030304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F0B754-16D2-D289-DECA-241D252A1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04" y="2237402"/>
            <a:ext cx="8087955" cy="448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10028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4B194E-8B30-4377-8C59-ECFB902D2A26}">
  <ds:schemaRefs>
    <ds:schemaRef ds:uri="http://www.w3.org/XML/1998/namespace"/>
    <ds:schemaRef ds:uri="16c05727-aa75-4e4a-9b5f-8a80a1165891"/>
    <ds:schemaRef ds:uri="http://purl.org/dc/dcmitype/"/>
    <ds:schemaRef ds:uri="http://schemas.openxmlformats.org/package/2006/metadata/core-properties"/>
    <ds:schemaRef ds:uri="http://schemas.microsoft.com/sharepoint/v3"/>
    <ds:schemaRef ds:uri="230e9df3-be65-4c73-a93b-d1236ebd677e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71af3243-3dd4-4a8d-8c0d-dd76da1f02a5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{FA81711E-879B-4849-A17F-B0B184DBAE0B}tf78853419_win32</Template>
  <TotalTime>32787</TotalTime>
  <Words>560</Words>
  <Application>Microsoft Office PowerPoint</Application>
  <PresentationFormat>Widescreen</PresentationFormat>
  <Paragraphs>84</Paragraphs>
  <Slides>28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Franklin Gothic Book</vt:lpstr>
      <vt:lpstr>Franklin Gothic Demi</vt:lpstr>
      <vt:lpstr>Source Sans Pro</vt:lpstr>
      <vt:lpstr>Custom</vt:lpstr>
      <vt:lpstr>Neural Networks refresher: Simple NN, CNN, GAN</vt:lpstr>
      <vt:lpstr>Project Goal &amp; Motivation</vt:lpstr>
      <vt:lpstr>Dataset review and EDA</vt:lpstr>
      <vt:lpstr>Dataset</vt:lpstr>
      <vt:lpstr>Quick analysis of the data</vt:lpstr>
      <vt:lpstr>Quick analysis of the data contd.</vt:lpstr>
      <vt:lpstr>Review Outliers</vt:lpstr>
      <vt:lpstr>Review Outliers contd.</vt:lpstr>
      <vt:lpstr>Heatmap: grid view of 5</vt:lpstr>
      <vt:lpstr>Simple Neural Network</vt:lpstr>
      <vt:lpstr>Model 1: Simple Neural Network</vt:lpstr>
      <vt:lpstr>Results:</vt:lpstr>
      <vt:lpstr>Results contd: confusion matrix</vt:lpstr>
      <vt:lpstr>Results contd:</vt:lpstr>
      <vt:lpstr>Convoluted Neural Network</vt:lpstr>
      <vt:lpstr>Model 2: CNN</vt:lpstr>
      <vt:lpstr>Results:</vt:lpstr>
      <vt:lpstr>Results contd: confusion matrix</vt:lpstr>
      <vt:lpstr>Results contd:</vt:lpstr>
      <vt:lpstr>Generative Adversay Network (GAN)</vt:lpstr>
      <vt:lpstr>Discriminative Model</vt:lpstr>
      <vt:lpstr>Discriminative Model Training Plan</vt:lpstr>
      <vt:lpstr>Generative Model</vt:lpstr>
      <vt:lpstr>Generative Model: 1st images</vt:lpstr>
      <vt:lpstr>GAN Model</vt:lpstr>
      <vt:lpstr>Images generated after 3 epochs</vt:lpstr>
      <vt:lpstr>Summary and Conclusion</vt:lpstr>
      <vt:lpstr>Summary and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Sorabh Kaila</dc:creator>
  <cp:lastModifiedBy>Sorabh Kaila</cp:lastModifiedBy>
  <cp:revision>25</cp:revision>
  <dcterms:created xsi:type="dcterms:W3CDTF">2024-07-31T22:22:41Z</dcterms:created>
  <dcterms:modified xsi:type="dcterms:W3CDTF">2024-11-15T19:23:31Z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