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9"/>
    <p:restoredTop sz="94647"/>
  </p:normalViewPr>
  <p:slideViewPr>
    <p:cSldViewPr snapToGrid="0" snapToObjects="1">
      <p:cViewPr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44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86037c3f-eb78-4018-9437-d86210e9ced1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XTW/bOBD9K4EuvWhtWbItO7fEzS6CbRZBHGQPhQ9jcmQzpUSBohN7A//3HZJSaqtJ03bz0QV6MGwOyeGbxzfD8V3ARVVK2PwFOQaHwbFSn3LQnw56QRgU+zbMephhwqMY+tBLE9afp7RKlUaoogoO7wIDeoHmSlQrkNYhGT8G47g/4jyLxglnAzZIxsPBOJiFAUh5Dgu7JgNZYRiUqCtVgBT/oHdBU0avcBsGuC6l0mAPmhowaA+7oeU0JoC9TkI4gBlxg1NkxlsvsFTa1ONBNhylPOuNRjzGaBQBJBZ75Wcd+KfX20MdsIkqDIiCAFjbgwGSPRPS1Evmm5N1qYkN4mhTWlKP+A0UDHnggtNY+VjugjOEaqVdhCd7E1O10gwvMHNThRFmQ34qkEThljg614oYdMZLZUAeHOVqVRg3t1S3E41EHA8Oo234miiO1bqeegzEhEwLpQUD+QWOiZKrvPhWGCWqUmIbx9SCO/Dqejs2/G1YGJaSNyXkXDBjw/kSw4wslSgWss7Az5K/9NAMzCWerG3az68pVay6aY/SHPXxxgn8vdBNDsZhC+ULiNthXorFUtLH2O0VygYAweFg4AxKO+HZ6DTh29mKkd9TbmePCvf1ATPjic5L0KJqaG9Gfwq7Lgp3Fr6ARC+aYD4IqiH+Iq5AruwdvJtALqSEgwlURuI7S8LulldFvqulr4JeGlNWh90uVUWsOmwJBVeqo/SiW87FuivyRfdW5Vj8Fied63Lho6qvN0cD9h7tc+I00dkTQbhn9AWnsbXSbrall8cX5s8xn927v9vJtsoJ5Jk5ehG5UEgM2BK5I/vUYO6xC47Wj8Dql9b/H1oPgxvro65XEfn6Tlek+557QXZZsxJxtLE0S1nG+2PqaTDtRVEvZU92Ki/9Gl0i5D/yFFVSMNR7LxEVCmpA7Y8FFv5WKI7Sn+XSoIl1/9dV00rSg/W7VrnbVnfEJZ3QjiAMPIbI3tjfS6wfE2oLuTA1BactWr6jnPiBO/thruhUpzXr8+PDEpyWyARIK63ZbOsFYPfVZbTNSq44NuXvMVW/px1c3Ra1XGcWm2+6CeH1Tid9j+1ZBeIlnCQ4wiyFiPWTJIlHEPfxNSWsFV9ZsbUw1ids3rrbfrTnfzKdmONhsgRtfqru7hGN3RP+Ayp7+g691niv3x9zjAZRhPE8GUZRf+gazK92yLg2c9XqkJ1yR0mcjpI0HY+HVH6jhH9D8f05/iY+X/5IxcDfYQvLH6h+qfY/MDfzHURLdf8Crgucl98RAAA=&quot;"/>
    <we:property name="creatorSessionId" value="&quot;6175ef93-0dca-4a63-ba90-a084be855204&quot;"/>
    <we:property name="creatorTenantId" value="&quot;a8eec281-aaa3-4dae-ac9b-9a398b9215e7&quot;"/>
    <we:property name="creatorUserId" value="&quot;10032001EB535082&quot;"/>
    <we:property name="datasetId" value="&quot;880aacbb-9788-4535-ab64-830f40075b50&quot;"/>
    <we:property name="embedUrl" value="&quot;/reportEmbed?reportId=ac733a02-8dc0-498d-b4d0-ef36ad0becea&amp;config=eyJjbHVzdGVyVXJsIjoiaHR0cHM6Ly9XQUJJLVVTLU5PUlRILUNFTlRSQUwtRi1QUklNQVJZLXJlZGlyZWN0LmFuYWx5c2lzLndpbmRvd3MubmV0IiwiZW1iZWRGZWF0dXJlcyI6eyJtb2Rlcm5FbWJlZCI6dHJ1ZSwidXNhZ2VNZXRyaWNzVk5leHQiOnRydWV9fQ%3D%3D&amp;disableSensitivityBanner=true&quot;"/>
    <we:property name="initialStateBookmark" value="&quot;H4sIAAAAAAAAA+1X3U/bMBD/V5BfeImmtGmbhLdSumliQEUR04TQ5NqXYnDiyHFYu4r/fWc7wCgFKsbXw97qu/Pd73734XRBuKhKSef7NAeyRbaVusipvthokYAUjezgYHevf7j7c7+/N0SxKo1QRUW2FsRQPQVzLKqaSusBhSenAaFSjujUnjIqKwhICbpSBZXiN3hjVBldw1VAYFZKpal1OTbUgHV7ieZ4xtitTxFGpMyISxgDM156CKXSpjl3s14S86yVJLwNYRJSGsV4p/JaB/NpexvUARuowlBRIAArS9udhPMsTCPOuqwbpb1uauWZkKYxmcyHs1Jj3sjGvLR89fklLRhw4pLTUPlcFmQPaFVrl+HwjmKsas3gEDKnKowwc/RTUYkUXiFHI62QQSc8UobKjX6u6sI43Zn6NdCAxHGyFV4Fb4liW80a1UMgBiiaKi0YlfdwDJSs82JdGCWoUsIyjrEFt+G76/3Y8NWwMCwl70rISDBj07mP4RQllSimspnA25Y/8tAMnUgYzuyAT85xVGx34x2lOejtuWvwHaGvZ7AdLKF8heZGzKhncRazjHdSnFaIW2HYitmTM/jaPB8BzZ9DciUFA32HY5IDLlH7Ywq4d+wlzKP0sQRUt7ne/XV8vSSxFJ+1yt21Zo2XGGE5g4B4DIgyIN/PwNbqxLJRcGEaCr4u0VI1JmsQ5g8u9mquMOoxlbV7I9DpN2F8sgsvRsPNH3WeY8ab1vrU19/d49TQFazkijvewBV/tcsdvMHVr8L6vO4o/5wgwvO/3ogbbC/aIDaDgEQRJJDFNGSdKIraCW134C1bWCte22ZbwthEmL/3O/Lga/bkODHHw+CMavOh9tYDPXZD+DO67Oka+l7jrU4n5RB2wxDak6gXhp2e9fT47oeZmail3e86N4nacRLFcZr2cP2GEV9j+X6MD6CXmx+pGPU1XMLyBdT/rv0H5tx+t5pVr6GqTVVSBiNawIrljwWlBbeMP/oA2H8ZxMXAEgj8wlnTvgH3B7B36WwgDQAA&quot;"/>
    <we:property name="isFiltersActionButtonVisible" value="true"/>
    <we:property name="pageDisplayName" value="&quot;Sales Performance Report&quot;"/>
    <we:property name="pageName" value="&quot;ReportSection5f687df188d2e080aa37&quot;"/>
    <we:property name="reportEmbeddedTime" value="&quot;2023-03-02T02:52:17.689Z&quot;"/>
    <we:property name="reportName" value="&quot;data-analysis&quot;"/>
    <we:property name="reportState" value="&quot;CONNECTED&quot;"/>
    <we:property name="reportUrl" value="&quot;/groups/me/reports/ac733a02-8dc0-498d-b4d0-ef36ad0becea/ReportSection5f687df188d2e080aa37?bookmarkGuid=19e12980-9d59-4457-9b6d-9d9b58e22d3b&amp;bookmarkUsage=1&amp;ctid=a8eec281-aaa3-4dae-ac9b-9a398b9215e7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afc4a9a-6528-4dd5-a001-48de54f31348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W30/bMBD+V5Bf2KQIOSmt2r5B101ogBBFPGzqwyW5pgYnjmyn0KH+75ztBmhBYtrGfkirVCm+O999991nJ3csF6aWsDyFEtmQHSp1XYK+3olZxKpNW4LdfBbnAxhgmnC+3+8nKUWp2gpVGTa8YxZ0gfZSmAakS0jGr9OIgZRnULjVDKTBiNWojapAim8YgslldYOriOFtLZUGl3JiwaJLu6BwWhOUeK9DFSGzYoETzGywnmOttG3XETPhyUPa9LlkvuBIVRZERYmdLe11U4g7PIl5n2OX4yBLnH0mpG1DluPbWlM/1OWydrSMCF2htMhAMo9bozHrIiMlm9I/jTfsE9XoDM9x5l2VFXZJmaTKIABeEQNnWhE/3vEJlTfN1c1II9XL2ZCvogcIB/kCqoys2/UPikJjAW3P458AZ0DiM2AHpWoq660fm2rNLX8OdUoWI6pCruf8OICL0EHmsYzmoK2TUnpFg3J80z6lc9SHS0/5B6HbCSbRFuw/1etq2iqRgq+eSG4tjID8lyph6hkWxVzS37qdBmVLDBXLwcIJ1M7xkGnPbXVOk1G2ozywUtaghWk5alefReXGFrFjnNk30PF5C/tY0LkKcrgE2Tgl7J7izc4XBAlVvkvRjmDaUqIF1xa1wCZN+c6PaC/M5D2buiGEU/oI8ORhy92TY2HeYBwRyyCbY+57OLJYhiIiR5dBoPlXiY/YwnnXWuIU9SQoCJGy9iCmdwLnPONxEg96g/1+99Vr86+/s6I3uOFrVLXEbUQXCOUL9/url2YK+v+N+T3MBpl2Ot1umuU86XFO3y55h+ed3/h2fxnhxBG3Ez6EfkQDFlKJ49tNCfjfluUezj+gZeIJAAA=&quot;"/>
    <we:property name="creatorSessionId" value="&quot;b93c835c-7964-4858-b9a2-db7ff37e2afa&quot;"/>
    <we:property name="creatorTenantId" value="&quot;a8eec281-aaa3-4dae-ac9b-9a398b9215e7&quot;"/>
    <we:property name="creatorUserId" value="&quot;10032001EB535082&quot;"/>
    <we:property name="datasetId" value="&quot;880aacbb-9788-4535-ab64-830f40075b50&quot;"/>
    <we:property name="embedUrl" value="&quot;/reportEmbed?reportId=ac733a02-8dc0-498d-b4d0-ef36ad0becea&amp;config=eyJjbHVzdGVyVXJsIjoiaHR0cHM6Ly9XQUJJLVVTLU5PUlRILUNFTlRSQUwtRi1QUklNQVJZLXJlZGlyZWN0LmFuYWx5c2lzLndpbmRvd3MubmV0IiwiZW1iZWRGZWF0dXJlcyI6eyJtb2Rlcm5FbWJlZCI6dHJ1ZSwidXNhZ2VNZXRyaWNzVk5leHQiOnRydWV9fQ%3D%3D&amp;disableSensitivityBanner=true&quot;"/>
    <we:property name="initialStateBookmark" value="&quot;H4sIAAAAAAAAA+1VTW/bMAz9K4XOxiDbS9DklmbZDl3bICl6KYKBthlXrSwZkpwlK/zfR8nJ1qQFWrT7OswXS08M3yP5HN2zQthawuYcKmRDdqL1XQXm7ihmEVNb7OLi9Gw0O/1yPjqbEKxrJ7SybHjPHJgS3ZWwDUifgcDrRcRAyimUfrcEaTFiNRqrFUjxDbtgOnKmwTZiuK6lNuBTzh049GlXFE574o7fpcQIuRMrnGPuOnSGtTZut4+Y7VZB0v6ZTxYIx1o5EIoSeyzr9zKIU57E/Jhjj+MgTzy+FNLtQjaTdW2oHqpyU/s+jEldqY3IQbKg26C1W5Kxlk0VVpM9fK4bk+MMl+FIOeE2lEnqHDrBLXVgajT1Jxx8Qh2gG/11bJD4CjbkbfRDwqhYgcoJPeQflaXBEnY1T94gzoLER8JGlW6UC+jHRm17yx9LXRBihSrlds4/B3DZVZAHLeMbMM5bKbulQfl+0++0KdCcbELLPwizm2ASHcj+W7W2i50TKfj2geW2xuiU/1InLFoP9yFOyKSc5zxO4kF/8P6496xb/3mrRL/hw6pR1xIPFV0iVE98Vs96NQPz36gv6Wxn0zTt9bK84EmfcxhgkfIi/YN/qk8rnPvGHXX3z2s84CCTOFnvWyA8DxFWIV2EfqEbZ2vIcQoKQ511p0VgiKMCQRWeO6yNf38W1J6O+gpkE1jpbmSBg8QIUvDC+G4U7Xex93bF1gcAAA==&quot;"/>
    <we:property name="isFiltersActionButtonVisible" value="true"/>
    <we:property name="pageDisplayName" value="&quot;Geographic &amp; Team-wise revenue&quot;"/>
    <we:property name="pageName" value="&quot;ReportSection&quot;"/>
    <we:property name="reportEmbeddedTime" value="&quot;2023-03-02T02:52:25.831Z&quot;"/>
    <we:property name="reportName" value="&quot;data-analysis&quot;"/>
    <we:property name="reportState" value="&quot;CONNECTED&quot;"/>
    <we:property name="reportUrl" value="&quot;/groups/me/reports/ac733a02-8dc0-498d-b4d0-ef36ad0becea/ReportSection?bookmarkGuid=01ca115a-2351-454f-b226-04682758ecdc&amp;bookmarkUsage=1&amp;ctid=a8eec281-aaa3-4dae-ac9b-9a398b9215e7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0fd7c49-28b4-4d01-bd21-df6590de5eb7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3W/aMBD/V5Cf0ZQEKNC3jlbaQzuxtkKaJh7OzgXcmjiyHUaG+N93dsJH1aqb+jaWFyB357vf/XwfEVuWSlsoqL7CCtkl+6z18wrMcydmXZa/lAmeROOLTMQRj4cChjhIh2SlCyd1btnlljkwC3QzaUtQ3iEJf8y7DJSawsI/ZaAsdlmBxuoclPyFtTGpnClx12W4KZQ24F0+OHDo3a7JnJ4JSvypRxFBOLnGBxSult5joY1rnlMeQTKOol40EINR3EPkAzpja22A+Wd7HzQAm+jcgcwJgJdxjMeQDWHcH6UjiCLeF30vtzJfqCaV49nHqvD0Odw4rjeeKf5EMb2n3Y5SzUQf42wYk6Mkoo94lHB/OpPK7QNWN5vCEIvEbe3tKl1DLjBlgSqDtmZmy75INGDEsrrFNQYUN2/rX6umRtONuGoGRtbM69IIfG1Yy+8xC6rcSUfemAVFd+szaoro4IdA7n2T+Npfpzc7gRKEnaPAq5sE2HcEEwRL/XNikAxTdhntugcuJiRaaCMFsX7+dHwrwVBdtIwcGLmj5ly+y8d/1C3XUH2MijsEW5oP4D8B+6gdqM7VSpe5ewPFnCTvzkhFI3aypPp+OSX3o54iPZ3M76bKqzAXz+8m93PvHHM7GWLnmN5+Is3DgqeVzjmP0jG9Yoj+BRejJGkXfLvg2wXfLvh/csFPSuv0yo+udse3O77d8buw5o/FzKg3FgGgLp0tQOAUcgwlXNQBJQY7alDIU9844bfx37eSSKv7ZgaqDH8dmNJDoxjUSZIr/Ev7BtxvvDse/90RAAA=&quot;"/>
    <we:property name="creatorSessionId" value="&quot;24477581-41ed-40bc-880c-95350105e407&quot;"/>
    <we:property name="creatorTenantId" value="&quot;a8eec281-aaa3-4dae-ac9b-9a398b9215e7&quot;"/>
    <we:property name="creatorUserId" value="&quot;10032001EB535082&quot;"/>
    <we:property name="datasetId" value="&quot;880aacbb-9788-4535-ab64-830f40075b50&quot;"/>
    <we:property name="embedUrl" value="&quot;/reportEmbed?reportId=ac733a02-8dc0-498d-b4d0-ef36ad0becea&amp;config=eyJjbHVzdGVyVXJsIjoiaHR0cHM6Ly9XQUJJLVVTLU5PUlRILUNFTlRSQUwtRi1QUklNQVJZLXJlZGlyZWN0LmFuYWx5c2lzLndpbmRvd3MubmV0IiwiZW1iZWRGZWF0dXJlcyI6eyJtb2Rlcm5FbWJlZCI6dHJ1ZSwidXNhZ2VNZXRyaWNzVk5leHQiOnRydWV9fQ%3D%3D&amp;disableSensitivityBanner=true&quot;"/>
    <we:property name="initialStateBookmark" value="&quot;H4sIAAAAAAAAA+1Y32/aMBD+V5Cf0ZTwYwXeGEWa1NIyWiFNE5rOyQXcmjiyHUaG+N97dgJlYuqmvo2FB4g/n+8+fz7fRexYLEwmobiDNbIB+6TU8xr0cyNkTZZW2P39zWQ4u/l+N5yMCVaZFSo1bLBjFvQS7VyYHKTzQOC3RZOBlFNYulEC0mCTZaiNSkGKn1ga05TVOe6bDLeZVBqcywcLFp3bDZnTmGKHH9oUESIrNviAkS3RGWZK22oc8wBa/SBoB92o2wvbiLxLa0w562n+2d4F9cRGKrUgUiLgMI5hH5Ir6Hd6cQ+CgHeijsONSJey2srr2scic3pZ3Fqutk4p/kQxnaf9nrYaBCHnPIj7xCDqfORRr9VyqxMh7SFgMd5mmlQkbUtvw3gDaYQx81JpNKUyO/ZZoAYdrYpb3KBnMf79/PnUVCs6EVvMQYtSeZXrCM8NS3yGiZ9KrbDkjRmQdLZuR1XWHP0QyYNvgq/dcTqzEyoebLwCbrraAPuKoD2wUj9GGskwZoNg3zxqMSJoqbSISPXLl+NLDpryolbkqMiELufqTT3+o9tyDcX7pJggmFy/g/8J2UdlQTZGubFq7UrXOZEFIW+WSUlVdrSiFP+1UB6qPQV7OinhVaIXvjRe3mEeSt8l7u2kjl3i9g5FaeF7fBJ1MEyuQnpZaAX0FfZavO7xdY+ve3zd4//JHj9cqzy1dYOvG3zd4P3nNJkZvfwuPUGVW5NBhFNI0adwVgYU6O3odkIau4vjn7X7vRUkWnlv5iBz/9eBzh01ikE3SXCJf2lfkXsB/P9ZAs4RAAA=&quot;"/>
    <we:property name="isFiltersActionButtonVisible" value="true"/>
    <we:property name="pageDisplayName" value="&quot;Trends &amp; Forecasting&quot;"/>
    <we:property name="pageName" value="&quot;ReportSectiondb0a2900305c5813eeb5&quot;"/>
    <we:property name="reportEmbeddedTime" value="&quot;2023-03-02T03:29:27.631Z&quot;"/>
    <we:property name="reportName" value="&quot;data-analysis&quot;"/>
    <we:property name="reportState" value="&quot;CONNECTED&quot;"/>
    <we:property name="reportUrl" value="&quot;/groups/me/reports/ac733a02-8dc0-498d-b4d0-ef36ad0becea/ReportSectiondb0a2900305c5813eeb5?bookmarkGuid=c067e0af-3afb-428b-888b-044950befeab&amp;bookmarkUsage=1&amp;ctid=a8eec281-aaa3-4dae-ac9b-9a398b9215e7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Hamzah Mukadam</cp:lastModifiedBy>
  <cp:revision>5</cp:revision>
  <dcterms:created xsi:type="dcterms:W3CDTF">2018-06-07T21:39:02Z</dcterms:created>
  <dcterms:modified xsi:type="dcterms:W3CDTF">2023-03-02T03:30:05Z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