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22" d="100"/>
          <a:sy n="12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BI: Toy Story Sales Dashboard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fe3d302-b17e-4f30-b3b4-e0477655e5fe}">
  <we:reference id="WA200003233" version="2.0.0.3" store="en-GB" storeType="OMEX"/>
  <we:alternateReferences/>
  <we:properties>
    <we:property name="Microsoft.Office.CampaignId" value="&quot;none&quot;"/>
    <we:property name="creatorTenantId" value="&quot;a8eec281-aaa3-4dae-ac9b-9a398b9215e7&quot;"/>
    <we:property name="reportUrl" value="&quot;/groups/me/reports/b8cb5c1d-d8e5-42e4-9213-53259e093790/ReportSection?bookmarkGuid=36b95d03-086e-4083-8206-c87b491649e2&amp;bookmarkUsage=1&amp;ctid=a8eec281-aaa3-4dae-ac9b-9a398b9215e7&amp;fromEntryPoint=export&quot;"/>
    <we:property name="reportState" value="&quot;CONNECTED&quot;"/>
    <we:property name="reportEmbeddedTime" value="&quot;2023-03-02T02:58:05.186Z&quot;"/>
    <we:property name="creatorSessionId" value="&quot;f1769a93-43aa-430d-97d8-1c345c0edade&quot;"/>
    <we:property name="creatorUserId" value="&quot;10032001E3664345&quot;"/>
    <we:property name="reportName" value="&quot;Sales Analysis Dashboard&quot;"/>
    <we:property name="isFiltersActionButtonVisible" value="false"/>
    <we:property name="initialStateBookmark" value="&quot;H4sIAAAAAAAAA+1aWW/bOBD+K4GARV+MQKKog3nL1cWidZvGQRfBIih4jBw1suil5KTewv99SUpKYzeO7cSx1TTwi0yOyG8Ozgxn9N0RaTHM6PgDHYCz5xxIeTWg6moHOR0nr8c+fnzX3T999+XDfvdYD8thmcq8cPa+OyVVfSg/p8WIZmYFPfjPRcehWXZC++ZfQrMCOs4QVCFzmqX/QUWsp0o1gknHgW/DTCpqluyVtASz7LUm1//13t6ur3ekvEyvoQe8rEZPYShV2fzvOEX1ZCFNz5nF7IaHMi9pmuuFzRgNeYISwnxKMacMQ8x9M56kWVmTsPHxt6HS/Ggux0Mjh0ONri9VymnmWNwKiqLe5FBmo4F9Op4a78mR4nAKiZ3Ky7Qc65WODJ8TzfyJklo0dqyrAV7unANVduZS3hwq0HTC2XMnnVsQ++Ka5lyPziLoAi1GCpaF8A7GO/UrxSyUM1nSbKdHs3pqm1i6svvH1kGcnx3t/KnkTXl5H5YLPVKkeT+rbfuH0Z1VEHk2KrRZgais5PCSqtKcI/ZVW6kxNr2AVALUwdja21GqGvP1OjPg12xok4vmdGmKr3eOUW3sFaA1b3oxMbM+0NCjGHkQ4oBEKAw9b8tn8O35Y9RbZCkHNaVQZwDaMZoHQUtqGRhW26RQzUthp8Hy9915n2qeq7U/02xkln1zQIuUvzFKsiKboyhLXqxJTVYAlXpiRDkDxH3PZSQQLqFYbFA9xa33uQNPy1CMtIR3T6qHLzZqbds7tMldGk/VDiTvz3faA+ZhB97Zmv3eetlHuJ1hei3LM8oy2EwsWZmjubHlVN48xmGtDOCiSi9pXjTJZbWtkpl9qoBolBlcQ1bN/TsCNdY723m74+78LfSraaGZyOiwMFozKa0eEmAha4PcDJsGxUma5w0EY9DL8GG95xwephfURErK0uBsuGviTj7Ksjo+kST2o1iwOHZF7HpcBG7c5qx6a5H9SL8h5E2+2eB+Tw4GCcOh67qERa4vYgwBh4Ua235MXZxxUyWW9Ipo1is+GxeVnlkYCJqEURjGJNKyBx7Yq+eD/KQDfZ2eZsisFfj6xz031kla7OHQB7TJHK1xKLNsryO6/bpHbwWp1BchHvnM4yRiGNwYI45C3CItzsmxf2MN1hKptMdEgILEYwi5EdWelHDYZCmpKOU9jqdnRn9DzS0hjUprhBMhCA5AxMijJHAhilqitfeS22roq+bukUjtMTFjSeTh2Kc6+rngosBtifYODcmr5qalUWkNA+eM8cjFHuPI1bcDgVqRbC4oVfwq2eYMG5WuPTcgHsXMox6JEIqRSxcflY0U9l+AxLs/iTuIWcyISzxEAhxxhAnd5BX4EZ6pnbXSrYfaJcSy3+8r6NOmz/ik2toyWdzbUV7btP+IIzOgw9kTs+7Gz9KRIEIsjKIg0XdhTCJCXYaDVjillxAGfo4BSAddHHPAWGDCo4gH3uIyQZu8wbZV/9o52WTn5KkOuyXhtN13/JW7R5usk665b7SkQT1LuHtqB8rusTsD9uLpTaYlr9uLW0t3AVqun6cptoSsV8O67uYXeIRxnDASel4YuZSCv/h2eyaHH/T5q2jsLbz58k0ft7dKDixx/W1eMWKWHWf2JPaaCf38qXl4aCWTCf5c7ew4lW+wTqymvLpLOXWEf1Br+fQg0+d0eb1WfyySB2usnQZHkkImHLPVx7W6p1sgVw+nUR2jKmcvsOlrxTi6I6ZFAtXv/30JBo2VUC7S5tbw14yoVjgcywrRoreefu4Kt6ZVF4m20lF4zfdaAOZFfW95QNUqH1tu7la2/rv3aj0rjyShCAlxMeKeEChwW1OJfQl1wRk2rNQNyX21fTkqiyHlcEJzuKfGb7NHAaJ+nlfnt9/ZO3YTLZC0dvYPvGAym9uWwGTyP1QaTAMIMAAA&quot;"/>
    <we:property name="bookmark" value="&quot;H4sIAAAAAAAAA+1bbW/bNhD+K4aAoV+8gKJemW9N0gzDmi6Ngw7BYAx8OTlqZFGT5KRe4f8+kpLc2LVjO3FsNQ2KADRJkc+98O54x361RFxkCR1/oEOwDq0jKW+GNL/pYKtrpbN9QcgYhtBn4IFAYYAJomqWzMpYpoV1+NUqaT6A8lNcjGiiF1Sdf1sOUN+mLrbBdz0SYN+3bavftWiSnNOBnhPRpICulUFeyJQm8X9QLaGGynwEk64FX7JE5lRv1CtpCXqzWzVd/VYA7QNH4aC8jG+hB7ysei8gk3nZ/O5aRdUyQGfH9GJmw2OZljRO1cK6j/o8whFhDqUup8yFkDu6P4qTsp7Cxu++ZLmiUtE+zjSzjhW6gcxjThPL4M6hKOpNjmUyGprWu5n+nhzlHC4gMkNpGZdjtdKJpnOiiD/PpWKN6TtTAK87V0BzM3It745zUPOEdYgm3SmIt+KWplz1ziM4A1qMclgXwh8w7tSfFPNQLmVJk06PJvXQPrGcybNf9g7i6vKk81su78rrRVj6qqeI00FS6/Y3pbusIPJkVCi1AlFpyfE1zUt9uthnpaVa2dQCMheQH42Nvp3EeaO+dncO/JYVbdJvTpea8fneMaqVvQK05U37Ez260Hjs9wyeXj1GvEUSc8hnBGoNQZlL3RiAsjn6I0VDVu0UQ/GNztnWp8bw4a51msuh+ay231rDZ9F3rQoB0lL86xq0shtppSJurN/vcwwp1hdo9cPsvIhPas9PNBkZT6CWfB+XFaFfq2417c3pVQfjX7HzRk/XUtd/+kNBS7qAJUMpDNPASH3xmke0iLlesFpuifpOkW1NLSqlDTHlDDB3bMSIJxChrtih0hZTm3wPnuKhGCm9OzivGv8Yhdm3zWyTE9H2ux1I3l912gPmYbfW3Zv+Tn3PI4xxFt/K8pKyBHbjYTemaKnHvZB3jzFYGwPoV0E3TYsm5K62zWVSRfUGiEKZwC0k1di/I8jHamczbnY8WL6F+jQuFBEJzQotNR3oqy4BBrJSyN2QqVGcx2naQNAKvQ4dxnouoWF2QTUpl7LUOBvqGr+TjpKk9k8kCp0gFCwMkQiRzYWHwjbfNZ4W7zzBs5+oL4S8S3fr3BdEphAx10cIERYgR4QueBxWSmz/PnX1PYTmYk2riOet4rNRUcmZ+Z6gkR/4fkgCxXvgnrmQP0hPPKSDOTOv1/Ic9Y/bKFRBWmi7vgN4lzFaY1Dmyd6Gd/txj94GXKmvhzxwmM1JwFxAoYs59t0WSXFJjP0TS7DmSCU9JjzsRTbDGAVUWVLCYZcJtqKUCwxPT/f+hJJbgxuV1AgnQhDXAxFimxIPQRC0RGrvJTc54lfJLeBIbTFdxqLAdkOHKu+HAGEPtUR6x3rKq+RmuVFJzQXOGeMBcm3GMVK3A4FbEWyuSFX8KNHmHBmVrG3kEZu6zKY2CTAOMaKrj8pOyh0vgONn37HbC1nICCI2Jp4bcOwSussr8CMsUztzpXt3tWuw5e1gkMOANvWHJ+XW1oniTkdprdPOI47MkGbzJ2bb5bC1PUGAmR8EXqTuwi4JCEXM9VphlF6CG/jeB2DldN2Qg+sKl/Ag4J69Ok3QJmuwb9G/Vk52WTl5qsFuiTtt9x1/4+rRLvOkW64bralQz+LunlqBMnsczIHtP73ItOZ1e3Vp6T5AQ/XzFMXW4PVmWLdd/AKbMO5GjPi27QeIUnBW324vZfZBnb/1nsUUI2bIseZPYq8ZUO2PTeOhlbL7D2ym2c5vj2y605k392fOHOGZJzk9SNQ5fcSDm+zhHGu3wRHFkAhLb/XnVs3TFMjNw2FUV4vKOvRM+FoRju+xaRVD+8/6amkFEw16Y+mXrjBVrTpJtJeKwmu81wIwL+oV6hHNN3mCurtb2fbv3pvVrGwS+cInBLmY20JgD7UmE/sS8oJzZFSPQSeLc/tyVBYZ5XBOU1iQ4zfRowBRt5fl+c3/Ppim+CeT/wHP+cn0EzEAAA==&quot;"/>
    <we:property name="embedUrl" value="&quot;/reportEmbed?reportId=b8cb5c1d-d8e5-42e4-9213-53259e093790&amp;config=eyJjbHVzdGVyVXJsIjoiaHR0cHM6Ly9XQUJJLVVTLU5PUlRILUNFTlRSQUwtRi1QUklNQVJZLXJlZGlyZWN0LmFuYWx5c2lzLndpbmRvd3MubmV0IiwiZW1iZWRGZWF0dXJlcyI6eyJtb2Rlcm5FbWJlZCI6dHJ1ZSwidXNhZ2VNZXRyaWNzVk5leHQiOnRydWV9fQ%3D%3D&amp;disableSensitivityBanner=true&quot;"/>
    <we:property name="datasetId" value="&quot;904f63a7-36b8-4ef7-961b-3e09c0650d5f&quot;"/>
    <we:property name="pageName" value="&quot;ReportSection&quot;"/>
    <we:property name="pageDisplayName" value="&quot;Sales Analysis&quot;"/>
    <we:property name="backgroundColor" value="&quot;#EEEEE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BI: Toy Story 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Shreya Maher</cp:lastModifiedBy>
  <cp:revision>3</cp:revision>
  <dcterms:created xsi:type="dcterms:W3CDTF">2018-06-07T21:39:02Z</dcterms:created>
  <dcterms:modified xsi:type="dcterms:W3CDTF">2023-03-02T02:59:39Z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