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15-Nov-22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rgechac.blogspot.com/2020/07/usb-serial-en-arduino-generalidades.html" TargetMode="External"/><Relationship Id="rId7" Type="http://schemas.openxmlformats.org/officeDocument/2006/relationships/hyperlink" Target="https://recursospython.com/guias-y-manuales/api-rest-twisted-klei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computer-database-network-server-156948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3DB466D-AA81-5EA7-80E4-3D3C2A7E7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3714" y="671484"/>
            <a:ext cx="2850359" cy="203444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F0FD4F2-AD89-E059-39AB-4DE29A59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2385" y="671484"/>
            <a:ext cx="1655466" cy="203749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E7AE7F8-14FC-B810-E283-CB162D088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2385" y="4082822"/>
            <a:ext cx="1655466" cy="2037497"/>
          </a:xfrm>
          <a:prstGeom prst="rect">
            <a:avLst/>
          </a:prstGeom>
        </p:spPr>
      </p:pic>
      <p:pic>
        <p:nvPicPr>
          <p:cNvPr id="10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DD48990-C6C2-3EA7-5E1C-9299E76B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4149" y="3912702"/>
            <a:ext cx="2850359" cy="2034444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B54DD2-1937-7431-576E-524D1AA0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857" t="29977" r="29403" b="27670"/>
          <a:stretch/>
        </p:blipFill>
        <p:spPr>
          <a:xfrm>
            <a:off x="5409675" y="866494"/>
            <a:ext cx="2477108" cy="1839434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886281-82B4-8315-C19E-A33204A7E8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857" t="29977" r="29403" b="27670"/>
          <a:stretch/>
        </p:blipFill>
        <p:spPr>
          <a:xfrm>
            <a:off x="5299805" y="3944519"/>
            <a:ext cx="2477108" cy="18394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8DB724-B092-A371-213D-2AA74F887A97}"/>
              </a:ext>
            </a:extLst>
          </p:cNvPr>
          <p:cNvSpPr txBox="1"/>
          <p:nvPr/>
        </p:nvSpPr>
        <p:spPr>
          <a:xfrm>
            <a:off x="1228835" y="2705928"/>
            <a:ext cx="227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Arduino1 and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49D4E-4E85-3AE6-3A86-601734101509}"/>
              </a:ext>
            </a:extLst>
          </p:cNvPr>
          <p:cNvSpPr txBox="1"/>
          <p:nvPr/>
        </p:nvSpPr>
        <p:spPr>
          <a:xfrm>
            <a:off x="1228836" y="5947146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Arduino2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48807D3-A426-0ED5-9686-D317804A4B92}"/>
              </a:ext>
            </a:extLst>
          </p:cNvPr>
          <p:cNvSpPr/>
          <p:nvPr/>
        </p:nvSpPr>
        <p:spPr>
          <a:xfrm>
            <a:off x="3714307" y="1483183"/>
            <a:ext cx="1541721" cy="6379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56DE5A-657E-67E4-6108-C3D20078E5C6}"/>
              </a:ext>
            </a:extLst>
          </p:cNvPr>
          <p:cNvSpPr/>
          <p:nvPr/>
        </p:nvSpPr>
        <p:spPr>
          <a:xfrm>
            <a:off x="8040430" y="1467234"/>
            <a:ext cx="1541721" cy="6379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ACC6297-A3F0-8A65-99B2-93134EFCB8AB}"/>
              </a:ext>
            </a:extLst>
          </p:cNvPr>
          <p:cNvSpPr/>
          <p:nvPr/>
        </p:nvSpPr>
        <p:spPr>
          <a:xfrm flipH="1">
            <a:off x="7845526" y="5353553"/>
            <a:ext cx="1637692" cy="6379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36290FD-42B0-6C3E-B4A8-A521D4F6D2C9}"/>
              </a:ext>
            </a:extLst>
          </p:cNvPr>
          <p:cNvSpPr/>
          <p:nvPr/>
        </p:nvSpPr>
        <p:spPr>
          <a:xfrm flipH="1">
            <a:off x="3704508" y="5390272"/>
            <a:ext cx="1441650" cy="6379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DB5257A-DF9C-2FB6-CFFC-C6B493E844E4}"/>
              </a:ext>
            </a:extLst>
          </p:cNvPr>
          <p:cNvSpPr/>
          <p:nvPr/>
        </p:nvSpPr>
        <p:spPr>
          <a:xfrm>
            <a:off x="3681260" y="4041152"/>
            <a:ext cx="1541721" cy="6379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4CB5A9-8E4D-CCBD-6A02-C877FEB16D0B}"/>
              </a:ext>
            </a:extLst>
          </p:cNvPr>
          <p:cNvSpPr/>
          <p:nvPr/>
        </p:nvSpPr>
        <p:spPr>
          <a:xfrm>
            <a:off x="7930560" y="3944519"/>
            <a:ext cx="1541721" cy="63795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4C433-76CB-D3DE-41DA-676BAD88DEB8}"/>
              </a:ext>
            </a:extLst>
          </p:cNvPr>
          <p:cNvSpPr txBox="1"/>
          <p:nvPr/>
        </p:nvSpPr>
        <p:spPr>
          <a:xfrm>
            <a:off x="558484" y="238929"/>
            <a:ext cx="361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Insert Data To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4C8B7-FD72-51B5-BD5E-3B35B31F0C75}"/>
              </a:ext>
            </a:extLst>
          </p:cNvPr>
          <p:cNvSpPr txBox="1"/>
          <p:nvPr/>
        </p:nvSpPr>
        <p:spPr>
          <a:xfrm>
            <a:off x="558483" y="3571038"/>
            <a:ext cx="361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For Get Data From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31A03E-1B8F-142F-E40A-6B0FF77FD8EC}"/>
              </a:ext>
            </a:extLst>
          </p:cNvPr>
          <p:cNvSpPr txBox="1"/>
          <p:nvPr/>
        </p:nvSpPr>
        <p:spPr>
          <a:xfrm>
            <a:off x="3654472" y="991775"/>
            <a:ext cx="154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Data to 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7508E-CB3B-301B-9F78-0F306E4A51F6}"/>
              </a:ext>
            </a:extLst>
          </p:cNvPr>
          <p:cNvSpPr txBox="1"/>
          <p:nvPr/>
        </p:nvSpPr>
        <p:spPr>
          <a:xfrm>
            <a:off x="7987017" y="722654"/>
            <a:ext cx="154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Insert Data to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A332E-4D74-E384-1F8D-573F4F8F81B2}"/>
              </a:ext>
            </a:extLst>
          </p:cNvPr>
          <p:cNvSpPr txBox="1"/>
          <p:nvPr/>
        </p:nvSpPr>
        <p:spPr>
          <a:xfrm>
            <a:off x="3654472" y="4597210"/>
            <a:ext cx="154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Data From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FE562-D80E-DC4C-8A0E-6A3CB05719FB}"/>
              </a:ext>
            </a:extLst>
          </p:cNvPr>
          <p:cNvSpPr txBox="1"/>
          <p:nvPr/>
        </p:nvSpPr>
        <p:spPr>
          <a:xfrm>
            <a:off x="7966971" y="4468259"/>
            <a:ext cx="154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Get Data from 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76928-7552-1278-DDDB-023F70B07B6E}"/>
              </a:ext>
            </a:extLst>
          </p:cNvPr>
          <p:cNvSpPr txBox="1"/>
          <p:nvPr/>
        </p:nvSpPr>
        <p:spPr>
          <a:xfrm>
            <a:off x="3654472" y="5979817"/>
            <a:ext cx="154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Data to Arduino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CF35AB-0935-507E-872B-79210A7906DF}"/>
              </a:ext>
            </a:extLst>
          </p:cNvPr>
          <p:cNvSpPr txBox="1"/>
          <p:nvPr/>
        </p:nvSpPr>
        <p:spPr>
          <a:xfrm>
            <a:off x="8035611" y="5927583"/>
            <a:ext cx="154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Data to API</a:t>
            </a:r>
          </a:p>
        </p:txBody>
      </p:sp>
    </p:spTree>
    <p:extLst>
      <p:ext uri="{BB962C8B-B14F-4D97-AF65-F5344CB8AC3E}">
        <p14:creationId xmlns:p14="http://schemas.microsoft.com/office/powerpoint/2010/main" val="168684557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Wingdings</vt:lpstr>
      <vt:lpstr>CosineVTI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Sarachot Jaisat</dc:creator>
  <cp:lastModifiedBy>Sarachot Jaisat</cp:lastModifiedBy>
  <cp:revision>1</cp:revision>
  <dcterms:created xsi:type="dcterms:W3CDTF">2022-11-15T01:41:53Z</dcterms:created>
  <dcterms:modified xsi:type="dcterms:W3CDTF">2022-11-15T10:00:20Z</dcterms:modified>
</cp:coreProperties>
</file>