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2E9B9-FD75-4E69-B68F-DCC7F9E5E54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4DE37-C81A-4F0A-95FC-C2BF2DD9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6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2F27F-7A38-4E0F-9587-C878DCD620E0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33322" y="7496485"/>
          <a:ext cx="5763429" cy="2440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397"/>
                <a:gridCol w="1134354"/>
                <a:gridCol w="1352056"/>
                <a:gridCol w="1180185"/>
                <a:gridCol w="1111438"/>
              </a:tblGrid>
              <a:tr h="511629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Kali</a:t>
                      </a:r>
                      <a:r>
                        <a:rPr lang="en-US" altLang="ko-KR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Attacker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Metasploitable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FedoraServer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</a:tr>
              <a:tr h="578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서버종류 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Debian</a:t>
                      </a:r>
                      <a:r>
                        <a:rPr lang="en-US" altLang="ko-KR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Debian</a:t>
                      </a:r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Linux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Fedora</a:t>
                      </a:r>
                      <a:r>
                        <a:rPr lang="en-US" altLang="ko-KR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Linux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XP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</a:tr>
              <a:tr h="708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altLang="ko-KR" sz="15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address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192.168.10.10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192.168.10.20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192.168.10.30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192.168.10.40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</a:tr>
              <a:tr h="822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ID/Password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root/1234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msfadmin</a:t>
                      </a:r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msfadmin</a:t>
                      </a:r>
                      <a:endParaRPr lang="en-US" altLang="ko-KR" sz="15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root/1234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target/1234</a:t>
                      </a:r>
                    </a:p>
                    <a:p>
                      <a:pPr algn="l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root/123456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49" marR="96249" marT="67748" marB="6774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6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85A2-3A5F-4363-97A3-8C0A67A73ECB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1DD6-D8F1-4314-A7CC-60662459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2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85A2-3A5F-4363-97A3-8C0A67A73ECB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1DD6-D8F1-4314-A7CC-60662459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8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85A2-3A5F-4363-97A3-8C0A67A73ECB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1DD6-D8F1-4314-A7CC-60662459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85A2-3A5F-4363-97A3-8C0A67A73ECB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1DD6-D8F1-4314-A7CC-60662459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7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85A2-3A5F-4363-97A3-8C0A67A73ECB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1DD6-D8F1-4314-A7CC-60662459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7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85A2-3A5F-4363-97A3-8C0A67A73ECB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1DD6-D8F1-4314-A7CC-60662459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85A2-3A5F-4363-97A3-8C0A67A73ECB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1DD6-D8F1-4314-A7CC-60662459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8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85A2-3A5F-4363-97A3-8C0A67A73ECB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1DD6-D8F1-4314-A7CC-60662459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7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85A2-3A5F-4363-97A3-8C0A67A73ECB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1DD6-D8F1-4314-A7CC-60662459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0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85A2-3A5F-4363-97A3-8C0A67A73ECB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1DD6-D8F1-4314-A7CC-60662459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2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85A2-3A5F-4363-97A3-8C0A67A73ECB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41DD6-D8F1-4314-A7CC-60662459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185A2-3A5F-4363-97A3-8C0A67A73ECB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1DD6-D8F1-4314-A7CC-60662459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7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urceforge.net/projects/metasploit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47611" y="96041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저자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 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정성재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배유미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이광용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출판사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 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북스홀릭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5" name="Picture 2" descr="CentOS 7로 이해하는 리눅스 관리 및 시스템 보안 - 크레마클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79" y="960414"/>
            <a:ext cx="4090899" cy="557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57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32825" y="140872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중간고사 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(30)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기말고사 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(30)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과제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(30)</a:t>
            </a:r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출석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(10) 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endParaRPr lang="ko-KR" altLang="en-US" sz="24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60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대면 </a:t>
            </a:r>
            <a:r>
              <a:rPr lang="en-US" altLang="ko-KR" sz="3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36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비대면수업 일자  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84725"/>
              </p:ext>
            </p:extLst>
          </p:nvPr>
        </p:nvGraphicFramePr>
        <p:xfrm>
          <a:off x="1337935" y="1932120"/>
          <a:ext cx="8737316" cy="3431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8683"/>
                <a:gridCol w="6988633"/>
              </a:tblGrid>
              <a:tr h="1715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대면수업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(6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회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latinLnBrk="1">
                        <a:lnSpc>
                          <a:spcPct val="200000"/>
                        </a:lnSpc>
                      </a:pPr>
                      <a:r>
                        <a:rPr lang="ko-KR" altLang="en-US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- 9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 9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9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15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endParaRPr lang="ko-KR" altLang="en-US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2563" indent="0" latinLnBrk="1">
                        <a:lnSpc>
                          <a:spcPct val="200000"/>
                        </a:lnSpc>
                      </a:pPr>
                      <a:r>
                        <a:rPr lang="ko-KR" altLang="en-US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- 11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11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24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82563" indent="0" latinLnBrk="1">
                        <a:lnSpc>
                          <a:spcPct val="200000"/>
                        </a:lnSpc>
                      </a:pPr>
                      <a:r>
                        <a:rPr lang="ko-KR" altLang="en-US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- 12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 </a:t>
                      </a:r>
                      <a:endParaRPr lang="ko-KR" altLang="en-US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</a:tr>
              <a:tr h="1715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비대면수업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(7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회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indent="0" latinLnBrk="1">
                        <a:lnSpc>
                          <a:spcPct val="200000"/>
                        </a:lnSpc>
                      </a:pPr>
                      <a:r>
                        <a:rPr lang="ko-KR" altLang="en-US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- 9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22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9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29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</a:p>
                    <a:p>
                      <a:pPr marL="182563" indent="0"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- 10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10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13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10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27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</a:p>
                    <a:p>
                      <a:pPr marL="182563" indent="0" latinLnBrk="1">
                        <a:lnSpc>
                          <a:spcPct val="200000"/>
                        </a:lnSpc>
                      </a:pPr>
                      <a:r>
                        <a:rPr lang="ko-KR" altLang="en-US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- 11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11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17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 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68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142"/>
          <p:cNvSpPr txBox="1">
            <a:spLocks noChangeArrowheads="1"/>
          </p:cNvSpPr>
          <p:nvPr/>
        </p:nvSpPr>
        <p:spPr bwMode="auto">
          <a:xfrm>
            <a:off x="710672" y="4676121"/>
            <a:ext cx="15359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Kali</a:t>
            </a:r>
          </a:p>
          <a:p>
            <a:pPr>
              <a:defRPr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192.168.10.10/24</a:t>
            </a:r>
          </a:p>
        </p:txBody>
      </p:sp>
      <p:sp>
        <p:nvSpPr>
          <p:cNvPr id="115" name="자유형 114"/>
          <p:cNvSpPr/>
          <p:nvPr/>
        </p:nvSpPr>
        <p:spPr>
          <a:xfrm>
            <a:off x="1832027" y="1707104"/>
            <a:ext cx="7632270" cy="2013840"/>
          </a:xfrm>
          <a:custGeom>
            <a:avLst/>
            <a:gdLst>
              <a:gd name="connsiteX0" fmla="*/ 14515 w 5239658"/>
              <a:gd name="connsiteY0" fmla="*/ 1843314 h 1843314"/>
              <a:gd name="connsiteX1" fmla="*/ 0 w 5239658"/>
              <a:gd name="connsiteY1" fmla="*/ 43543 h 1843314"/>
              <a:gd name="connsiteX2" fmla="*/ 5239658 w 5239658"/>
              <a:gd name="connsiteY2" fmla="*/ 0 h 1843314"/>
              <a:gd name="connsiteX3" fmla="*/ 5239658 w 5239658"/>
              <a:gd name="connsiteY3" fmla="*/ 1770743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658" h="1843314">
                <a:moveTo>
                  <a:pt x="14515" y="1843314"/>
                </a:moveTo>
                <a:lnTo>
                  <a:pt x="0" y="43543"/>
                </a:lnTo>
                <a:lnTo>
                  <a:pt x="5239658" y="0"/>
                </a:lnTo>
                <a:lnTo>
                  <a:pt x="5239658" y="1770743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AutoShape 26"/>
          <p:cNvSpPr>
            <a:spLocks noChangeArrowheads="1"/>
          </p:cNvSpPr>
          <p:nvPr/>
        </p:nvSpPr>
        <p:spPr bwMode="auto">
          <a:xfrm>
            <a:off x="4698132" y="1446946"/>
            <a:ext cx="1900060" cy="520316"/>
          </a:xfrm>
          <a:prstGeom prst="cube">
            <a:avLst>
              <a:gd name="adj" fmla="val 55426"/>
            </a:avLst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8" name="WordArt 28"/>
          <p:cNvSpPr>
            <a:spLocks noChangeArrowheads="1" noChangeShapeType="1" noTextEdit="1"/>
          </p:cNvSpPr>
          <p:nvPr/>
        </p:nvSpPr>
        <p:spPr bwMode="auto">
          <a:xfrm>
            <a:off x="4874327" y="1774821"/>
            <a:ext cx="1274774" cy="15869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r>
              <a:rPr lang="en-US" altLang="ko-KR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endParaRPr lang="ko-KR" altLang="en-US" sz="3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808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Freeform 29"/>
          <p:cNvSpPr>
            <a:spLocks/>
          </p:cNvSpPr>
          <p:nvPr/>
        </p:nvSpPr>
        <p:spPr bwMode="auto">
          <a:xfrm>
            <a:off x="4867564" y="1495014"/>
            <a:ext cx="1561195" cy="216405"/>
          </a:xfrm>
          <a:custGeom>
            <a:avLst/>
            <a:gdLst/>
            <a:ahLst/>
            <a:cxnLst>
              <a:cxn ang="0">
                <a:pos x="599" y="140"/>
              </a:cxn>
              <a:cxn ang="0">
                <a:pos x="877" y="270"/>
              </a:cxn>
              <a:cxn ang="0">
                <a:pos x="964" y="177"/>
              </a:cxn>
              <a:cxn ang="0">
                <a:pos x="1393" y="183"/>
              </a:cxn>
              <a:cxn ang="0">
                <a:pos x="1527" y="459"/>
              </a:cxn>
              <a:cxn ang="0">
                <a:pos x="856" y="727"/>
              </a:cxn>
              <a:cxn ang="0">
                <a:pos x="436" y="721"/>
              </a:cxn>
              <a:cxn ang="0">
                <a:pos x="537" y="615"/>
              </a:cxn>
              <a:cxn ang="0">
                <a:pos x="0" y="755"/>
              </a:cxn>
              <a:cxn ang="0">
                <a:pos x="247" y="906"/>
              </a:cxn>
              <a:cxn ang="0">
                <a:pos x="337" y="804"/>
              </a:cxn>
              <a:cxn ang="0">
                <a:pos x="973" y="800"/>
              </a:cxn>
              <a:cxn ang="0">
                <a:pos x="1570" y="552"/>
              </a:cxn>
              <a:cxn ang="0">
                <a:pos x="1663" y="810"/>
              </a:cxn>
              <a:cxn ang="0">
                <a:pos x="2281" y="807"/>
              </a:cxn>
              <a:cxn ang="0">
                <a:pos x="2188" y="900"/>
              </a:cxn>
              <a:cxn ang="0">
                <a:pos x="2707" y="772"/>
              </a:cxn>
              <a:cxn ang="0">
                <a:pos x="2467" y="624"/>
              </a:cxn>
              <a:cxn ang="0">
                <a:pos x="2359" y="726"/>
              </a:cxn>
              <a:cxn ang="0">
                <a:pos x="1915" y="720"/>
              </a:cxn>
              <a:cxn ang="0">
                <a:pos x="1812" y="447"/>
              </a:cxn>
              <a:cxn ang="0">
                <a:pos x="2438" y="190"/>
              </a:cxn>
              <a:cxn ang="0">
                <a:pos x="2899" y="192"/>
              </a:cxn>
              <a:cxn ang="0">
                <a:pos x="2815" y="276"/>
              </a:cxn>
              <a:cxn ang="0">
                <a:pos x="3328" y="151"/>
              </a:cxn>
              <a:cxn ang="0">
                <a:pos x="3085" y="0"/>
              </a:cxn>
              <a:cxn ang="0">
                <a:pos x="2974" y="114"/>
              </a:cxn>
              <a:cxn ang="0">
                <a:pos x="2338" y="106"/>
              </a:cxn>
              <a:cxn ang="0">
                <a:pos x="1762" y="352"/>
              </a:cxn>
              <a:cxn ang="0">
                <a:pos x="1667" y="112"/>
              </a:cxn>
              <a:cxn ang="0">
                <a:pos x="1046" y="106"/>
              </a:cxn>
              <a:cxn ang="0">
                <a:pos x="1147" y="11"/>
              </a:cxn>
              <a:cxn ang="0">
                <a:pos x="599" y="140"/>
              </a:cxn>
            </a:cxnLst>
            <a:rect l="0" t="0" r="r" b="b"/>
            <a:pathLst>
              <a:path w="3328" h="906">
                <a:moveTo>
                  <a:pt x="599" y="140"/>
                </a:moveTo>
                <a:lnTo>
                  <a:pt x="877" y="270"/>
                </a:lnTo>
                <a:lnTo>
                  <a:pt x="964" y="177"/>
                </a:lnTo>
                <a:lnTo>
                  <a:pt x="1393" y="183"/>
                </a:lnTo>
                <a:lnTo>
                  <a:pt x="1527" y="459"/>
                </a:lnTo>
                <a:lnTo>
                  <a:pt x="856" y="727"/>
                </a:lnTo>
                <a:lnTo>
                  <a:pt x="436" y="721"/>
                </a:lnTo>
                <a:lnTo>
                  <a:pt x="537" y="615"/>
                </a:lnTo>
                <a:lnTo>
                  <a:pt x="0" y="755"/>
                </a:lnTo>
                <a:lnTo>
                  <a:pt x="247" y="906"/>
                </a:lnTo>
                <a:lnTo>
                  <a:pt x="337" y="804"/>
                </a:lnTo>
                <a:lnTo>
                  <a:pt x="973" y="800"/>
                </a:lnTo>
                <a:lnTo>
                  <a:pt x="1570" y="552"/>
                </a:lnTo>
                <a:lnTo>
                  <a:pt x="1663" y="810"/>
                </a:lnTo>
                <a:lnTo>
                  <a:pt x="2281" y="807"/>
                </a:lnTo>
                <a:lnTo>
                  <a:pt x="2188" y="900"/>
                </a:lnTo>
                <a:lnTo>
                  <a:pt x="2707" y="772"/>
                </a:lnTo>
                <a:lnTo>
                  <a:pt x="2467" y="624"/>
                </a:lnTo>
                <a:lnTo>
                  <a:pt x="2359" y="726"/>
                </a:lnTo>
                <a:lnTo>
                  <a:pt x="1915" y="720"/>
                </a:lnTo>
                <a:lnTo>
                  <a:pt x="1812" y="447"/>
                </a:lnTo>
                <a:lnTo>
                  <a:pt x="2438" y="190"/>
                </a:lnTo>
                <a:lnTo>
                  <a:pt x="2899" y="192"/>
                </a:lnTo>
                <a:lnTo>
                  <a:pt x="2815" y="276"/>
                </a:lnTo>
                <a:lnTo>
                  <a:pt x="3328" y="151"/>
                </a:lnTo>
                <a:lnTo>
                  <a:pt x="3085" y="0"/>
                </a:lnTo>
                <a:lnTo>
                  <a:pt x="2974" y="114"/>
                </a:lnTo>
                <a:lnTo>
                  <a:pt x="2338" y="106"/>
                </a:lnTo>
                <a:lnTo>
                  <a:pt x="1762" y="352"/>
                </a:lnTo>
                <a:lnTo>
                  <a:pt x="1667" y="112"/>
                </a:lnTo>
                <a:lnTo>
                  <a:pt x="1046" y="106"/>
                </a:lnTo>
                <a:lnTo>
                  <a:pt x="1147" y="11"/>
                </a:lnTo>
                <a:lnTo>
                  <a:pt x="599" y="1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4D4D4D"/>
            </a:solidFill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12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3856" y="3336355"/>
            <a:ext cx="1613029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045" y="3147402"/>
            <a:ext cx="1713423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 Box 142"/>
          <p:cNvSpPr txBox="1">
            <a:spLocks noChangeArrowheads="1"/>
          </p:cNvSpPr>
          <p:nvPr/>
        </p:nvSpPr>
        <p:spPr bwMode="auto">
          <a:xfrm>
            <a:off x="8599045" y="4676121"/>
            <a:ext cx="15359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CentOS7</a:t>
            </a:r>
          </a:p>
          <a:p>
            <a:pPr algn="ctr">
              <a:defRPr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192.168.10.30/24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연결선 56"/>
          <p:cNvCxnSpPr>
            <a:stCxn id="56" idx="3"/>
          </p:cNvCxnSpPr>
          <p:nvPr/>
        </p:nvCxnSpPr>
        <p:spPr>
          <a:xfrm>
            <a:off x="5503967" y="1967262"/>
            <a:ext cx="721" cy="175368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30" y="3216742"/>
            <a:ext cx="1713423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 Box 142"/>
          <p:cNvSpPr txBox="1">
            <a:spLocks noChangeArrowheads="1"/>
          </p:cNvSpPr>
          <p:nvPr/>
        </p:nvSpPr>
        <p:spPr bwMode="auto">
          <a:xfrm>
            <a:off x="4923242" y="4730501"/>
            <a:ext cx="15359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Metaspolitable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192.168.10.20/24</a:t>
            </a:r>
          </a:p>
        </p:txBody>
      </p:sp>
    </p:spTree>
    <p:extLst>
      <p:ext uri="{BB962C8B-B14F-4D97-AF65-F5344CB8AC3E}">
        <p14:creationId xmlns:p14="http://schemas.microsoft.com/office/powerpoint/2010/main" val="8150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31" y="1947497"/>
            <a:ext cx="8335061" cy="4762187"/>
          </a:xfrm>
          <a:prstGeom prst="rect">
            <a:avLst/>
          </a:prstGeom>
        </p:spPr>
      </p:pic>
      <p:sp>
        <p:nvSpPr>
          <p:cNvPr id="3" name="내용 개체 틀 4"/>
          <p:cNvSpPr txBox="1">
            <a:spLocks/>
          </p:cNvSpPr>
          <p:nvPr/>
        </p:nvSpPr>
        <p:spPr>
          <a:xfrm>
            <a:off x="1333568" y="1067423"/>
            <a:ext cx="9788899" cy="15091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https://www.vmware.com/kr/products/workstation-pro/workstation-pro-evaluation.html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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VMware-workstation-full-17.0.0-XXXX.exe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5619" y="396554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다운로드</a:t>
            </a:r>
            <a:r>
              <a:rPr lang="en-US" altLang="ko-KR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</a:t>
            </a:r>
            <a:r>
              <a:rPr lang="en-US" altLang="ko-KR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sz="2400" b="1"/>
          </a:p>
        </p:txBody>
      </p:sp>
      <p:sp>
        <p:nvSpPr>
          <p:cNvPr id="5" name="직사각형 4"/>
          <p:cNvSpPr/>
          <p:nvPr/>
        </p:nvSpPr>
        <p:spPr>
          <a:xfrm>
            <a:off x="2070848" y="5582491"/>
            <a:ext cx="3926541" cy="97967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38" y="5190155"/>
            <a:ext cx="783580" cy="7846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158" y="377921"/>
            <a:ext cx="498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254125" algn="l"/>
              </a:tabLst>
            </a:pP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VMware Workstation Pro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endParaRPr lang="ko-KR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4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749" y="1058358"/>
            <a:ext cx="7494494" cy="54790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4216100" y="412028"/>
            <a:ext cx="6929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https://www.kali.org/get-kali/#kali-virtual-machines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43473" y="3438145"/>
            <a:ext cx="2487167" cy="24346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7576" y="412028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다운로드</a:t>
            </a:r>
            <a:r>
              <a:rPr lang="en-US" altLang="ko-KR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</a:t>
            </a:r>
            <a:r>
              <a:rPr lang="en-US" altLang="ko-KR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417576" y="873933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254125" algn="l"/>
              </a:tabLst>
            </a:pP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Kali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endParaRPr lang="ko-KR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2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9897" y="1313353"/>
            <a:ext cx="7886700" cy="4351338"/>
          </a:xfrm>
        </p:spPr>
        <p:txBody>
          <a:bodyPr/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://sourceforge.net/projects/metasploitable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metasploitable-linux-2.0.0.zip</a:t>
            </a:r>
            <a:endParaRPr lang="en-US" altLang="ko-K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856" y="2534773"/>
            <a:ext cx="7109011" cy="38609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42929" y="5704878"/>
            <a:ext cx="2867588" cy="690824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88" y="5745066"/>
            <a:ext cx="609600" cy="610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7167" y="477755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다운로드</a:t>
            </a:r>
            <a:r>
              <a:rPr lang="en-US" altLang="ko-KR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</a:t>
            </a:r>
            <a:r>
              <a:rPr lang="en-US" altLang="ko-KR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4153826" y="477755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254125" algn="l"/>
              </a:tabLst>
            </a:pPr>
            <a:r>
              <a:rPr lang="en-US" altLang="ko-K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Metasploitable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endParaRPr lang="ko-KR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9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50" y="1635499"/>
            <a:ext cx="8095690" cy="49223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882588" y="1063658"/>
            <a:ext cx="8175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https://archive.kernel.org/centos-vault/7.0.1406/isos/x86_64/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79250" y="3334871"/>
            <a:ext cx="2878232" cy="17929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04" y="3032849"/>
            <a:ext cx="400979" cy="401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7082" y="399484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254125" algn="l"/>
              </a:tabLst>
            </a:pP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CentOS7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endParaRPr lang="ko-KR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740" y="399484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다운로드</a:t>
            </a:r>
            <a:r>
              <a:rPr lang="en-US" altLang="ko-KR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</a:t>
            </a:r>
            <a:r>
              <a:rPr lang="en-US" altLang="ko-KR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49368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와이드스크린</PresentationFormat>
  <Paragraphs>64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함초롬바탕</vt:lpstr>
      <vt:lpstr>Arial</vt:lpstr>
      <vt:lpstr>Times New Roman</vt:lpstr>
      <vt:lpstr>Wingdings</vt:lpstr>
      <vt:lpstr>Office 테마</vt:lpstr>
      <vt:lpstr>교재</vt:lpstr>
      <vt:lpstr>성적 </vt:lpstr>
      <vt:lpstr>대면 &amp; 비대면수업 일자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교재</dc:title>
  <dc:creator>Microsoft 계정</dc:creator>
  <cp:lastModifiedBy>Microsoft 계정</cp:lastModifiedBy>
  <cp:revision>1</cp:revision>
  <dcterms:created xsi:type="dcterms:W3CDTF">2023-09-01T00:26:32Z</dcterms:created>
  <dcterms:modified xsi:type="dcterms:W3CDTF">2023-09-01T00:26:53Z</dcterms:modified>
</cp:coreProperties>
</file>