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6" r:id="rId2"/>
    <p:sldId id="278" r:id="rId3"/>
    <p:sldId id="277" r:id="rId4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8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D9DE9FDB-02C5-4D00-A2EE-7059E9D98530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CC34E74-8FFF-48F1-AF76-3FC78747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Close()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FIN_WAIT_2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08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Close()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FIN_WAIT_2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45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Close()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FIN_WAIT_2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6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8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5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3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C677-F3D1-4CCB-B9A4-B71D1EC7E67A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685317" y="6221191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6" y="1473760"/>
            <a:ext cx="5789982" cy="2340487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 flipH="1">
            <a:off x="5955353" y="1199866"/>
            <a:ext cx="22168" cy="4087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8848371" y="1199866"/>
            <a:ext cx="37927" cy="4087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41182" y="814402"/>
            <a:ext cx="868263" cy="39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011253" y="1473761"/>
            <a:ext cx="2891512" cy="705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803421">
            <a:off x="6547545" y="1479372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①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 SN=767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5973765" y="2643020"/>
            <a:ext cx="2854383" cy="80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973922" y="4096726"/>
            <a:ext cx="2893018" cy="76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926058">
            <a:off x="6319463" y="4467200"/>
            <a:ext cx="2087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ACK=1  AN=374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648991">
            <a:off x="6542289" y="3050952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SYN=1 SN=373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252885" y="846768"/>
            <a:ext cx="891115" cy="391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1898" y="54919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3WHS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863904">
            <a:off x="6500916" y="4154518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SYN=0  SN=768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712479">
            <a:off x="6356003" y="1731173"/>
            <a:ext cx="186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ACK=0  AN=0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650850">
            <a:off x="6390054" y="2741655"/>
            <a:ext cx="191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ACK=1 AN=768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159011" y="629290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2</a:t>
            </a:fld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3147901" y="562177"/>
            <a:ext cx="11660" cy="6095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6016533" y="579955"/>
            <a:ext cx="23108" cy="59705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47844" y="10462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3121768" y="4137622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000652">
            <a:off x="3559155" y="4088112"/>
            <a:ext cx="1735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53623" y="202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997733" y="4574343"/>
            <a:ext cx="578693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201701" y="4571061"/>
            <a:ext cx="618970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61016" y="4991972"/>
            <a:ext cx="688009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3162689" y="3090283"/>
            <a:ext cx="2836638" cy="53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612549">
            <a:off x="3456742" y="3355537"/>
            <a:ext cx="24121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SYN=0 SN=768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AN=374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612549">
            <a:off x="4111864" y="3090074"/>
            <a:ext cx="988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get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48591" y="2833036"/>
            <a:ext cx="1344220" cy="622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Data  627byte</a:t>
            </a:r>
            <a:endParaRPr lang="ko-KR" altLang="en-US" sz="150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787215" y="2542646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SN=768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3159561" y="4759643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920720">
            <a:off x="3713335" y="4773999"/>
            <a:ext cx="1735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AN=1395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47275" y="4963053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SN=1780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3159561" y="5475579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920720">
            <a:off x="3803258" y="5390574"/>
            <a:ext cx="1831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SN=1780   AN=1395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직선 화살표 연결선 59"/>
          <p:cNvCxnSpPr/>
          <p:nvPr/>
        </p:nvCxnSpPr>
        <p:spPr>
          <a:xfrm>
            <a:off x="3158130" y="704818"/>
            <a:ext cx="2859835" cy="305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>
            <a:off x="3147901" y="1434197"/>
            <a:ext cx="2852842" cy="3352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187576" y="2163479"/>
            <a:ext cx="2797027" cy="387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497043">
            <a:off x="3488677" y="2324952"/>
            <a:ext cx="20871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ACK=1  AN=374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 rot="21190456">
            <a:off x="3603796" y="1552576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SYN=1 SN=373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401961">
            <a:off x="3613693" y="2062081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SYN=0  SN=768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 rot="307617">
            <a:off x="3459006" y="799448"/>
            <a:ext cx="1864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ACK=0  AN=0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21255885">
            <a:off x="3552225" y="1315674"/>
            <a:ext cx="1915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② ACK=1 AN=768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339163">
            <a:off x="3626247" y="531888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①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 SN=767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2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159011" y="629290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3</a:t>
            </a:fld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6" y="1819232"/>
            <a:ext cx="4455556" cy="1801072"/>
          </a:xfrm>
          <a:prstGeom prst="rect">
            <a:avLst/>
          </a:prstGeom>
        </p:spPr>
      </p:pic>
      <p:cxnSp>
        <p:nvCxnSpPr>
          <p:cNvPr id="19" name="직선 연결선 18"/>
          <p:cNvCxnSpPr/>
          <p:nvPr/>
        </p:nvCxnSpPr>
        <p:spPr>
          <a:xfrm flipH="1">
            <a:off x="4662936" y="562177"/>
            <a:ext cx="11660" cy="6095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7531568" y="579955"/>
            <a:ext cx="23108" cy="59705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2879" y="10462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4700288" y="1681826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985466">
            <a:off x="5228659" y="1657650"/>
            <a:ext cx="1735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8658" y="202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422684" y="2533355"/>
            <a:ext cx="578693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626652" y="2530073"/>
            <a:ext cx="618970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85967" y="2950984"/>
            <a:ext cx="688009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682707" y="643876"/>
            <a:ext cx="2891191" cy="54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612549">
            <a:off x="4993738" y="910206"/>
            <a:ext cx="24121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SYN=0 SN=768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AN=374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612549">
            <a:off x="5622486" y="591265"/>
            <a:ext cx="988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get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404381" y="489115"/>
            <a:ext cx="1103439" cy="5866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Data  627byte</a:t>
            </a:r>
            <a:endParaRPr lang="ko-KR" altLang="en-US" sz="150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75629" y="154988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SN=768</a:t>
            </a:r>
            <a:endParaRPr lang="ko-KR" alt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4682707" y="2642262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650736" y="4297421"/>
            <a:ext cx="2891191" cy="54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920720">
            <a:off x="5236481" y="2656618"/>
            <a:ext cx="1735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72226" y="292206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SN=1780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4682707" y="3358198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920720">
            <a:off x="5326404" y="3273193"/>
            <a:ext cx="1831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SN=1780  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612549">
            <a:off x="5089410" y="4377446"/>
            <a:ext cx="32261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 = 1395    AN=3186                          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437283" y="5059640"/>
            <a:ext cx="500530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590792" y="5056263"/>
            <a:ext cx="657348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621033" y="547717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SN=3186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380649" y="54534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SN=4592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4682706" y="5161928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0920720">
            <a:off x="5284032" y="5154812"/>
            <a:ext cx="1831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SN=3186   AN=1395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20920720">
            <a:off x="5350448" y="5850751"/>
            <a:ext cx="17834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SN=4592  AN=1395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4682706" y="5926306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2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</TotalTime>
  <Words>256</Words>
  <Application>Microsoft Office PowerPoint</Application>
  <PresentationFormat>화면 슬라이드 쇼(4:3)</PresentationFormat>
  <Paragraphs>102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함초롬바탕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Microsoft 계정</cp:lastModifiedBy>
  <cp:revision>58</cp:revision>
  <cp:lastPrinted>2023-03-16T00:01:25Z</cp:lastPrinted>
  <dcterms:created xsi:type="dcterms:W3CDTF">2021-09-27T23:05:49Z</dcterms:created>
  <dcterms:modified xsi:type="dcterms:W3CDTF">2023-03-16T00:02:02Z</dcterms:modified>
</cp:coreProperties>
</file>