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"/>
  </p:notesMasterIdLst>
  <p:sldIdLst>
    <p:sldId id="1146" r:id="rId2"/>
    <p:sldId id="1152" r:id="rId3"/>
    <p:sldId id="1149" r:id="rId4"/>
    <p:sldId id="1150" r:id="rId5"/>
    <p:sldId id="1151" r:id="rId6"/>
    <p:sldId id="1156" r:id="rId7"/>
    <p:sldId id="1153" r:id="rId8"/>
    <p:sldId id="1157" r:id="rId9"/>
  </p:sldIdLst>
  <p:sldSz cx="12192000" cy="6858000"/>
  <p:notesSz cx="6815138" cy="99456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3" autoAdjust="0"/>
    <p:restoredTop sz="94072" autoAdjust="0"/>
  </p:normalViewPr>
  <p:slideViewPr>
    <p:cSldViewPr snapToGrid="0">
      <p:cViewPr varScale="1">
        <p:scale>
          <a:sx n="62" d="100"/>
          <a:sy n="62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3226" cy="499012"/>
          </a:xfrm>
          <a:prstGeom prst="rect">
            <a:avLst/>
          </a:prstGeom>
        </p:spPr>
        <p:txBody>
          <a:bodyPr vert="horz" lIns="95767" tIns="47884" rIns="95767" bIns="4788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12"/>
          </a:xfrm>
          <a:prstGeom prst="rect">
            <a:avLst/>
          </a:prstGeom>
        </p:spPr>
        <p:txBody>
          <a:bodyPr vert="horz" lIns="95767" tIns="47884" rIns="95767" bIns="47884" rtlCol="0"/>
          <a:lstStyle>
            <a:lvl1pPr algn="r">
              <a:defRPr sz="1300"/>
            </a:lvl1pPr>
          </a:lstStyle>
          <a:p>
            <a:fld id="{1242EE80-E036-4654-A8C6-74837C628F68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7412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67" tIns="47884" rIns="95767" bIns="4788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514" y="4786362"/>
            <a:ext cx="5452110" cy="3916115"/>
          </a:xfrm>
          <a:prstGeom prst="rect">
            <a:avLst/>
          </a:prstGeom>
        </p:spPr>
        <p:txBody>
          <a:bodyPr vert="horz" lIns="95767" tIns="47884" rIns="95767" bIns="47884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46679"/>
            <a:ext cx="2953226" cy="499011"/>
          </a:xfrm>
          <a:prstGeom prst="rect">
            <a:avLst/>
          </a:prstGeom>
        </p:spPr>
        <p:txBody>
          <a:bodyPr vert="horz" lIns="95767" tIns="47884" rIns="95767" bIns="4788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60335" y="9446679"/>
            <a:ext cx="2953226" cy="499011"/>
          </a:xfrm>
          <a:prstGeom prst="rect">
            <a:avLst/>
          </a:prstGeom>
        </p:spPr>
        <p:txBody>
          <a:bodyPr vert="horz" lIns="95767" tIns="47884" rIns="95767" bIns="47884" rtlCol="0" anchor="b"/>
          <a:lstStyle>
            <a:lvl1pPr algn="r">
              <a:defRPr sz="1300"/>
            </a:lvl1pPr>
          </a:lstStyle>
          <a:p>
            <a:fld id="{3617FA32-8E71-4C42-A021-747340E3E5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7FA32-8E71-4C42-A021-747340E3E5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80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7FA32-8E71-4C42-A021-747340E3E54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82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7FA32-8E71-4C42-A021-747340E3E5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813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7FA32-8E71-4C42-A021-747340E3E5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52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A6674-16F9-463B-8694-52D4B8C6FC09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2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3BDE-2676-496A-9439-FB147A818259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27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6F14-DCE2-47ED-BA38-B0ED66C838BF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5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A6BB-1358-414E-80FF-AD26C38D3FC0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6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90E4-E9AA-4D6B-BF5B-69AAD2C13CBF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7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A162-A4C3-4DC5-9481-088630FAB339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22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958A5-D53E-475B-B398-C10471988246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5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0F8C1-48B6-4F8C-9C58-E3F640D304F4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2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A03-6823-4F71-9524-8A2324F1CDF2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61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56583-18B5-47EE-AAF8-A14768379611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18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25E3D-A8DC-4C83-8EF4-EE531148B46B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0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A75C-C46E-4899-85C1-13A6D85E3060}" type="datetime1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F2A3-83BA-4082-B202-7AACA30BF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2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교재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 descr="https://bimage.interpark.com/partner/goods_image/7/8/0/7/325237807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060" y="566241"/>
            <a:ext cx="4247023" cy="579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7028808" y="566241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저자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 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공용준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홍석용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정경록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출판사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 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동양북스</a:t>
            </a:r>
          </a:p>
        </p:txBody>
      </p:sp>
    </p:spTree>
    <p:extLst>
      <p:ext uri="{BB962C8B-B14F-4D97-AF65-F5344CB8AC3E}">
        <p14:creationId xmlns:p14="http://schemas.microsoft.com/office/powerpoint/2010/main" val="250235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62438" y="391027"/>
            <a:ext cx="7886700" cy="859549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Kubernetes(k8s)</a:t>
            </a:r>
            <a:endParaRPr lang="ko-KR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204847" y="1366998"/>
            <a:ext cx="10507691" cy="514681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배의 조타수란 그리스어에서 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유래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2014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구글에서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err="1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Kubernetes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== k8s</a:t>
            </a:r>
          </a:p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컨테이너</a:t>
            </a:r>
            <a:r>
              <a:rPr lang="ko-KR" altLang="en-US" sz="18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orchestration(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오케스트레이션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- 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관현악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편곡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통합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결집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편성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조직화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조정 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 latinLnBrk="0">
              <a:buNone/>
            </a:pP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컨테이너와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호스트의 수가 증가함에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따라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컨테이너의 배포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프로세스를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최적화 시킴 </a:t>
            </a:r>
            <a:endParaRPr lang="ko-KR" altLang="en-US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fontAlgn="base" latinLnBrk="0"/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  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 latinLnBrk="0">
              <a:buNone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- 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컨테이너 자동 배치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복제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 latinLnBrk="0"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컨테이너 그룹에 대한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로드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밸런싱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 latinLnBrk="0"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컨테이너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장애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복구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 latinLnBrk="0"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클러스터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외부에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서비스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노출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 fontAlgn="base" latinLnBrk="0"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- 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컨테이너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추가 또는 제거로 확장 </a:t>
            </a:r>
            <a:r>
              <a:rPr lang="ko-KR" altLang="en-US" sz="1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및 </a:t>
            </a:r>
            <a:r>
              <a:rPr lang="ko-KR" altLang="en-US" sz="18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축소 등 </a:t>
            </a:r>
            <a:endParaRPr lang="en-US" altLang="ko-KR" sz="18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/>
          </a:p>
          <a:p>
            <a:pPr>
              <a:lnSpc>
                <a:spcPct val="150000"/>
              </a:lnSpc>
            </a:pPr>
            <a:endParaRPr lang="en-US" altLang="ko-KR" sz="1800" dirty="0">
              <a:latin typeface="Times New Roman" panose="02020603050405020304" pitchFamily="18" charset="0"/>
              <a:ea typeface="함초롬바탕" panose="020306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138" y="1250576"/>
            <a:ext cx="1380422" cy="139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5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1458605" y="3816096"/>
            <a:ext cx="0" cy="12174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4979436" y="3660975"/>
            <a:ext cx="1714" cy="13383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217474" y="4194551"/>
            <a:ext cx="0" cy="7864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/>
          <p:cNvSpPr/>
          <p:nvPr/>
        </p:nvSpPr>
        <p:spPr>
          <a:xfrm>
            <a:off x="602901" y="1477108"/>
            <a:ext cx="10892413" cy="4270549"/>
          </a:xfrm>
          <a:prstGeom prst="roundRect">
            <a:avLst>
              <a:gd name="adj" fmla="val 340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87838" y="6282021"/>
            <a:ext cx="1276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OS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096" y="2391482"/>
            <a:ext cx="2004720" cy="189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835871" y="6375779"/>
            <a:ext cx="2057400" cy="365125"/>
          </a:xfrm>
        </p:spPr>
        <p:txBody>
          <a:bodyPr/>
          <a:lstStyle/>
          <a:p>
            <a:fld id="{5C9DF2A3-83BA-4082-B202-7AACA30BF06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44" y="2466951"/>
            <a:ext cx="1829624" cy="18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651892" y="521834"/>
            <a:ext cx="655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K8s Cluster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실습 </a:t>
            </a:r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 구성하기 </a:t>
            </a:r>
            <a:endParaRPr lang="ko-KR" altLang="en-US" sz="28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3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111" y="4835887"/>
            <a:ext cx="1819275" cy="182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871" y="5360785"/>
            <a:ext cx="830598" cy="6540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883" y="2459102"/>
            <a:ext cx="1829624" cy="18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615" y="2504151"/>
            <a:ext cx="1829624" cy="18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/>
        </p:nvCxnSpPr>
        <p:spPr>
          <a:xfrm flipV="1">
            <a:off x="1458605" y="4980952"/>
            <a:ext cx="8758869" cy="526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3282" y="4142084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070997" y="407725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41637" y="4089046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343004" y="4168164"/>
            <a:ext cx="8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420552" y="4665262"/>
            <a:ext cx="1499235" cy="742950"/>
            <a:chOff x="3779912" y="1124744"/>
            <a:chExt cx="149923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793586" y="4431843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192.168.10.10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80991" y="4333742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192.168.10.20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175249" y="4339824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192.168.10.30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829380" y="4413017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192.168.10.40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7552067" y="3660975"/>
            <a:ext cx="1714" cy="13383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18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418022" y="5647778"/>
            <a:ext cx="1276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OS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835871" y="6375779"/>
            <a:ext cx="2057400" cy="365125"/>
          </a:xfrm>
        </p:spPr>
        <p:txBody>
          <a:bodyPr/>
          <a:lstStyle/>
          <a:p>
            <a:fld id="{5C9DF2A3-83BA-4082-B202-7AACA30BF06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111" y="4835887"/>
            <a:ext cx="1819275" cy="1823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718" y="4279507"/>
            <a:ext cx="830598" cy="6540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45" name="직선 연결선 44"/>
          <p:cNvCxnSpPr/>
          <p:nvPr/>
        </p:nvCxnSpPr>
        <p:spPr>
          <a:xfrm>
            <a:off x="2119781" y="709336"/>
            <a:ext cx="8467349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2119781" y="691701"/>
            <a:ext cx="0" cy="7864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5329377" y="709336"/>
            <a:ext cx="0" cy="7864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8303689" y="701172"/>
            <a:ext cx="0" cy="78640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10587130" y="701172"/>
            <a:ext cx="0" cy="84330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898935" y="3716095"/>
            <a:ext cx="0" cy="121746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419766" y="3560974"/>
            <a:ext cx="1714" cy="13383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0657804" y="4094550"/>
            <a:ext cx="0" cy="7864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933" y="2433990"/>
            <a:ext cx="2004720" cy="189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74" y="2366950"/>
            <a:ext cx="1829624" cy="18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13" y="2359101"/>
            <a:ext cx="1829624" cy="18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1945" y="2404150"/>
            <a:ext cx="1829624" cy="18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/>
        </p:nvCxnSpPr>
        <p:spPr>
          <a:xfrm flipV="1">
            <a:off x="1898935" y="4880951"/>
            <a:ext cx="8758869" cy="5261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9402" y="4059771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23541" y="3979984"/>
            <a:ext cx="71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02943" y="3983843"/>
            <a:ext cx="71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868600" y="4067060"/>
            <a:ext cx="718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5860882" y="4565261"/>
            <a:ext cx="1499235" cy="742950"/>
            <a:chOff x="3779912" y="1124744"/>
            <a:chExt cx="149923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3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840170" y="4224690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248039" y="4151814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192.168.10.20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49788" y="4162067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192.168.10.30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93066" y="4259425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192.168.10.40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8013373" y="3555772"/>
            <a:ext cx="1714" cy="13383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1518511" y="1260876"/>
            <a:ext cx="1679503" cy="1242829"/>
          </a:xfrm>
          <a:prstGeom prst="roundRect">
            <a:avLst>
              <a:gd name="adj" fmla="val 751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195662" y="1255053"/>
            <a:ext cx="1525033" cy="1197294"/>
          </a:xfrm>
          <a:prstGeom prst="roundRect">
            <a:avLst>
              <a:gd name="adj" fmla="val 751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9674175" y="1275056"/>
            <a:ext cx="1543730" cy="1243665"/>
          </a:xfrm>
          <a:prstGeom prst="roundRect">
            <a:avLst>
              <a:gd name="adj" fmla="val 751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4325694" y="1260876"/>
            <a:ext cx="1675524" cy="1169366"/>
          </a:xfrm>
          <a:prstGeom prst="roundRect">
            <a:avLst>
              <a:gd name="adj" fmla="val 751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693" y="1712413"/>
            <a:ext cx="750997" cy="6281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3269" y="1896843"/>
            <a:ext cx="416768" cy="420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641" y="1845611"/>
            <a:ext cx="416768" cy="420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49419" y="1880611"/>
            <a:ext cx="416768" cy="420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0475" y="2340929"/>
            <a:ext cx="1120201" cy="2951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6809" y="2299825"/>
            <a:ext cx="1120201" cy="2951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0992" y="2247383"/>
            <a:ext cx="1120201" cy="2951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703" y="2299379"/>
            <a:ext cx="1120201" cy="2951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pSp>
        <p:nvGrpSpPr>
          <p:cNvPr id="77" name="그룹 76"/>
          <p:cNvGrpSpPr/>
          <p:nvPr/>
        </p:nvGrpSpPr>
        <p:grpSpPr>
          <a:xfrm>
            <a:off x="5958170" y="358058"/>
            <a:ext cx="1499235" cy="742950"/>
            <a:chOff x="3779912" y="1124744"/>
            <a:chExt cx="1499235" cy="742950"/>
          </a:xfrm>
        </p:grpSpPr>
        <p:sp>
          <p:nvSpPr>
            <p:cNvPr id="78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CNI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81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1425183" y="5382636"/>
            <a:ext cx="271901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&lt;&lt; </a:t>
            </a:r>
            <a:r>
              <a:rPr lang="ko-KR" altLang="en-US" sz="16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공통 설치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&gt;&gt;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❶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Ubuntu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설치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❷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Docker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설치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❸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K8s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설치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-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Kubeadm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kubect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kubelet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80902" y="5392265"/>
            <a:ext cx="378661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&lt;&lt;</a:t>
            </a:r>
            <a:r>
              <a:rPr lang="ko-KR" altLang="en-US" sz="16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개별 설치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&gt;&gt;</a:t>
            </a:r>
          </a:p>
          <a:p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❹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[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Master] Control plane component </a:t>
            </a:r>
            <a:r>
              <a:rPr lang="ko-KR" altLang="ko-KR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구성</a:t>
            </a:r>
            <a:r>
              <a:rPr lang="ko-KR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❺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[Master]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CNI </a:t>
            </a:r>
            <a:r>
              <a:rPr lang="ko-KR" altLang="ko-KR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구성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❻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[Worker]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 </a:t>
            </a:r>
            <a:r>
              <a:rPr lang="ko-KR" altLang="ko-KR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구성</a:t>
            </a:r>
            <a:r>
              <a:rPr lang="ko-KR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Master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Worker node Join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927347" y="46729"/>
            <a:ext cx="3714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CNI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sz="1600" b="1" dirty="0" smtClean="0">
                <a:solidFill>
                  <a:srgbClr val="2E2E2E"/>
                </a:solidFill>
                <a:latin typeface="Open Sans"/>
              </a:rPr>
              <a:t>Container </a:t>
            </a:r>
            <a:r>
              <a:rPr lang="en-US" altLang="ko-KR" sz="1600" b="1" dirty="0">
                <a:solidFill>
                  <a:srgbClr val="2E2E2E"/>
                </a:solidFill>
                <a:latin typeface="Open Sans"/>
              </a:rPr>
              <a:t>Network Interface</a:t>
            </a:r>
            <a:r>
              <a:rPr lang="en-US" altLang="ko-KR" sz="1600" b="1" dirty="0" smtClean="0">
                <a:solidFill>
                  <a:srgbClr val="2E2E2E"/>
                </a:solidFill>
                <a:latin typeface="Open Sans"/>
              </a:rPr>
              <a:t>)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리눅스 컨테이너를 위한 네트워킹</a:t>
            </a:r>
          </a:p>
        </p:txBody>
      </p:sp>
    </p:spTree>
    <p:extLst>
      <p:ext uri="{BB962C8B-B14F-4D97-AF65-F5344CB8AC3E}">
        <p14:creationId xmlns:p14="http://schemas.microsoft.com/office/powerpoint/2010/main" val="12087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모서리가 둥근 직사각형 161"/>
          <p:cNvSpPr/>
          <p:nvPr/>
        </p:nvSpPr>
        <p:spPr>
          <a:xfrm>
            <a:off x="1234731" y="1974419"/>
            <a:ext cx="1717363" cy="1652521"/>
          </a:xfrm>
          <a:prstGeom prst="roundRect">
            <a:avLst>
              <a:gd name="adj" fmla="val 751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922755" y="453941"/>
            <a:ext cx="10631156" cy="3395473"/>
          </a:xfrm>
          <a:prstGeom prst="roundRect">
            <a:avLst>
              <a:gd name="adj" fmla="val 3259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0" name="직선 연결선 159"/>
          <p:cNvCxnSpPr/>
          <p:nvPr/>
        </p:nvCxnSpPr>
        <p:spPr>
          <a:xfrm>
            <a:off x="1847273" y="1219553"/>
            <a:ext cx="8467349" cy="0"/>
          </a:xfrm>
          <a:prstGeom prst="line">
            <a:avLst/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7145750" y="1988319"/>
            <a:ext cx="1659195" cy="1652521"/>
          </a:xfrm>
          <a:prstGeom prst="roundRect">
            <a:avLst>
              <a:gd name="adj" fmla="val 751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9624262" y="2054693"/>
            <a:ext cx="1669609" cy="1652521"/>
          </a:xfrm>
          <a:prstGeom prst="roundRect">
            <a:avLst>
              <a:gd name="adj" fmla="val 751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7673474" y="4707928"/>
            <a:ext cx="6133" cy="155558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5071449" y="4669092"/>
            <a:ext cx="6133" cy="155558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10378134" y="4714449"/>
            <a:ext cx="6133" cy="1555581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1962265" y="5416249"/>
            <a:ext cx="9123" cy="81703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4275781" y="1966214"/>
            <a:ext cx="1717363" cy="1652521"/>
          </a:xfrm>
          <a:prstGeom prst="roundRect">
            <a:avLst>
              <a:gd name="adj" fmla="val 7514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070249" y="5446884"/>
            <a:ext cx="0" cy="7864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652676" y="5446884"/>
            <a:ext cx="0" cy="7864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22755" y="3764480"/>
            <a:ext cx="2004720" cy="189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470" y="3828307"/>
            <a:ext cx="1829624" cy="18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65" y="3793133"/>
            <a:ext cx="1829624" cy="18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166" y="3793133"/>
            <a:ext cx="1829624" cy="182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925115" y="6233285"/>
            <a:ext cx="8467349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30855" y="5438058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40075" y="5465620"/>
            <a:ext cx="79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35568" y="5461324"/>
            <a:ext cx="79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517994" y="5420497"/>
            <a:ext cx="796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4884" y="3642250"/>
            <a:ext cx="1145453" cy="3017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514" y="3640840"/>
            <a:ext cx="1145453" cy="3017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89" y="3662733"/>
            <a:ext cx="1145453" cy="3017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5229" y="3717672"/>
            <a:ext cx="1145453" cy="30176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95" y="2937437"/>
            <a:ext cx="841030" cy="7034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0250" y="3271303"/>
            <a:ext cx="416768" cy="420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0496" y="3307038"/>
            <a:ext cx="416768" cy="420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8793" y="3343585"/>
            <a:ext cx="416768" cy="420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4536804" y="2267319"/>
            <a:ext cx="972214" cy="9302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428003" y="197773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정육면체 58"/>
          <p:cNvSpPr/>
          <p:nvPr/>
        </p:nvSpPr>
        <p:spPr>
          <a:xfrm>
            <a:off x="4791289" y="2468490"/>
            <a:ext cx="498684" cy="47923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669710" y="295422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381128" y="2268134"/>
            <a:ext cx="972214" cy="9302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272327" y="197854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정육면체 55"/>
          <p:cNvSpPr/>
          <p:nvPr/>
        </p:nvSpPr>
        <p:spPr>
          <a:xfrm>
            <a:off x="7624184" y="2457280"/>
            <a:ext cx="498684" cy="47923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502605" y="2943019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9892027" y="2307429"/>
            <a:ext cx="972214" cy="9302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9783226" y="2017841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정육면체 81"/>
          <p:cNvSpPr/>
          <p:nvPr/>
        </p:nvSpPr>
        <p:spPr>
          <a:xfrm>
            <a:off x="10135083" y="2496912"/>
            <a:ext cx="498684" cy="479235"/>
          </a:xfrm>
          <a:prstGeom prst="cub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0013504" y="2982651"/>
            <a:ext cx="6912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669710" y="2301406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499427" y="226071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985918" y="2281107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ko-KR" alt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2" name="그룹 141"/>
          <p:cNvGrpSpPr/>
          <p:nvPr/>
        </p:nvGrpSpPr>
        <p:grpSpPr>
          <a:xfrm>
            <a:off x="5734647" y="897826"/>
            <a:ext cx="1499235" cy="742950"/>
            <a:chOff x="3779912" y="1124744"/>
            <a:chExt cx="1499235" cy="742950"/>
          </a:xfrm>
        </p:grpSpPr>
        <p:sp>
          <p:nvSpPr>
            <p:cNvPr id="143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4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CNI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146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5873893" y="5939099"/>
            <a:ext cx="1499235" cy="742950"/>
            <a:chOff x="3779912" y="1124744"/>
            <a:chExt cx="1499235" cy="742950"/>
          </a:xfrm>
        </p:grpSpPr>
        <p:sp>
          <p:nvSpPr>
            <p:cNvPr id="156" name="AutoShape 26"/>
            <p:cNvSpPr>
              <a:spLocks noChangeArrowheads="1"/>
            </p:cNvSpPr>
            <p:nvPr/>
          </p:nvSpPr>
          <p:spPr bwMode="auto">
            <a:xfrm>
              <a:off x="3779912" y="1124744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Freeform 27"/>
            <p:cNvSpPr>
              <a:spLocks/>
            </p:cNvSpPr>
            <p:nvPr/>
          </p:nvSpPr>
          <p:spPr bwMode="auto">
            <a:xfrm>
              <a:off x="3782134" y="1124744"/>
              <a:ext cx="1497013" cy="417512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832934" y="1588294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3600" kern="10" dirty="0" err="1" smtClean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VMwareHUB</a:t>
              </a:r>
              <a:endParaRPr lang="ko-KR" altLang="en-US" sz="3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159" name="Freeform 29"/>
            <p:cNvSpPr>
              <a:spLocks/>
            </p:cNvSpPr>
            <p:nvPr/>
          </p:nvSpPr>
          <p:spPr bwMode="auto">
            <a:xfrm>
              <a:off x="3920247" y="113585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61" name="직선 연결선 160"/>
          <p:cNvCxnSpPr/>
          <p:nvPr/>
        </p:nvCxnSpPr>
        <p:spPr>
          <a:xfrm>
            <a:off x="1847273" y="1201918"/>
            <a:ext cx="0" cy="7864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5056869" y="1219553"/>
            <a:ext cx="0" cy="7864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/>
          <p:nvPr/>
        </p:nvCxnSpPr>
        <p:spPr>
          <a:xfrm>
            <a:off x="8031181" y="1211389"/>
            <a:ext cx="0" cy="78640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/>
          <p:nvPr/>
        </p:nvCxnSpPr>
        <p:spPr>
          <a:xfrm>
            <a:off x="10314622" y="1211389"/>
            <a:ext cx="0" cy="84330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75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101"/>
          </a:xfrm>
        </p:spPr>
        <p:txBody>
          <a:bodyPr>
            <a:normAutofit/>
          </a:bodyPr>
          <a:lstStyle/>
          <a:p>
            <a:r>
              <a:rPr lang="ko-KR" altLang="en-US" sz="32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실습 파일 다운로드  </a:t>
            </a:r>
            <a:endParaRPr lang="ko-KR" altLang="en-US" sz="3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136150" y="1260413"/>
            <a:ext cx="10515600" cy="1400460"/>
          </a:xfrm>
        </p:spPr>
        <p:txBody>
          <a:bodyPr/>
          <a:lstStyle/>
          <a:p>
            <a:r>
              <a:rPr lang="en-US" altLang="ko-KR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Vmware</a:t>
            </a:r>
            <a:r>
              <a:rPr lang="en-US" altLang="ko-KR" dirty="0" smtClean="0"/>
              <a:t> </a:t>
            </a:r>
            <a:r>
              <a:rPr lang="ko-KR" altLang="en-US" sz="22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다운로드</a:t>
            </a:r>
            <a:endParaRPr lang="en-US" altLang="ko-KR" sz="2200" dirty="0" smtClean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https://www.vmware.com/kr/products/workstation-pro/workstation-pro-evaluation.html</a:t>
            </a:r>
            <a:r>
              <a:rPr lang="ko-KR" alt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Ubuntu 20.04 </a:t>
            </a:r>
            <a:r>
              <a:rPr lang="ko-KR" altLang="en-US" sz="22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다운로드 </a:t>
            </a:r>
            <a:r>
              <a:rPr lang="ko-KR" altLang="en-US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836631" y="6109770"/>
            <a:ext cx="2743200" cy="365125"/>
          </a:xfrm>
        </p:spPr>
        <p:txBody>
          <a:bodyPr/>
          <a:lstStyle/>
          <a:p>
            <a:fld id="{5C9DF2A3-83BA-4082-B202-7AACA30BF06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1533953" y="2682970"/>
            <a:ext cx="8258175" cy="636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http://old-releases.ubuntu.com/releases/20.04/</a:t>
            </a:r>
            <a:endParaRPr lang="en-US" altLang="ko-KR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324" y="3145114"/>
            <a:ext cx="7163251" cy="23717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3555725" y="3904922"/>
            <a:ext cx="3590925" cy="426054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55725" y="5709660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ubuntu-20.04-desktop-amd64.iso</a:t>
            </a:r>
            <a:endParaRPr lang="ko-KR" altLang="en-US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797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932825" y="140872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중간고사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(30)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기말고사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(30)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과제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(30)</a:t>
            </a:r>
            <a:endParaRPr lang="en-US" altLang="ko-KR" sz="24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출석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(10) 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endParaRPr lang="ko-KR" altLang="en-US" sz="2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195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대면 </a:t>
            </a:r>
            <a:r>
              <a:rPr lang="en-US" altLang="ko-KR" sz="3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&amp; </a:t>
            </a:r>
            <a:r>
              <a:rPr lang="ko-KR" altLang="en-US" sz="36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비대면수업 일자 </a:t>
            </a:r>
            <a:r>
              <a:rPr lang="ko-KR" altLang="en-US" sz="36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3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F2A3-83BA-4082-B202-7AACA30BF060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4547"/>
              </p:ext>
            </p:extLst>
          </p:nvPr>
        </p:nvGraphicFramePr>
        <p:xfrm>
          <a:off x="1557391" y="1849824"/>
          <a:ext cx="8737316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8683"/>
                <a:gridCol w="6988633"/>
              </a:tblGrid>
              <a:tr h="1715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대면수업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(6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회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 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31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7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9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14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11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11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30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 </a:t>
                      </a:r>
                      <a:endParaRPr lang="ko-KR" altLang="en-US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</a:tr>
              <a:tr h="17155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비대면수업</a:t>
                      </a:r>
                      <a:endParaRPr lang="en-US" altLang="ko-KR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(7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회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)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9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21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9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28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</a:t>
                      </a: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r>
                        <a:rPr lang="ko-KR" altLang="en-US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10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12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10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26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</a:t>
                      </a:r>
                      <a:endParaRPr lang="en-US" altLang="ko-KR" baseline="0" dirty="0" smtClean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11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9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 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 11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월 </a:t>
                      </a:r>
                      <a:r>
                        <a:rPr lang="en-US" altLang="ko-KR" baseline="0" dirty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16</a:t>
                      </a:r>
                      <a:r>
                        <a:rPr lang="ko-KR" altLang="en-US" baseline="0" smtClean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일 </a:t>
                      </a:r>
                      <a:endParaRPr lang="ko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12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4144</TotalTime>
  <Words>283</Words>
  <Application>Microsoft Office PowerPoint</Application>
  <PresentationFormat>와이드스크린</PresentationFormat>
  <Paragraphs>98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Open Sans</vt:lpstr>
      <vt:lpstr>맑은 고딕</vt:lpstr>
      <vt:lpstr>함초롬바탕</vt:lpstr>
      <vt:lpstr>Arial</vt:lpstr>
      <vt:lpstr>Calibri</vt:lpstr>
      <vt:lpstr>Calibri Light</vt:lpstr>
      <vt:lpstr>Tahoma</vt:lpstr>
      <vt:lpstr>Times New Roman</vt:lpstr>
      <vt:lpstr>Office 테마</vt:lpstr>
      <vt:lpstr>교재</vt:lpstr>
      <vt:lpstr>Kubernetes(k8s)</vt:lpstr>
      <vt:lpstr>PowerPoint 프레젠테이션</vt:lpstr>
      <vt:lpstr>PowerPoint 프레젠테이션</vt:lpstr>
      <vt:lpstr>PowerPoint 프레젠테이션</vt:lpstr>
      <vt:lpstr>실습 파일 다운로드  </vt:lpstr>
      <vt:lpstr>성적 </vt:lpstr>
      <vt:lpstr>대면 &amp; 비대면수업 일자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185</cp:revision>
  <cp:lastPrinted>2021-04-11T04:09:53Z</cp:lastPrinted>
  <dcterms:created xsi:type="dcterms:W3CDTF">2021-03-01T12:11:01Z</dcterms:created>
  <dcterms:modified xsi:type="dcterms:W3CDTF">2023-08-31T02:00:22Z</dcterms:modified>
</cp:coreProperties>
</file>