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5" r:id="rId2"/>
    <p:sldId id="266" r:id="rId3"/>
    <p:sldId id="267" r:id="rId4"/>
    <p:sldId id="268" r:id="rId5"/>
    <p:sldId id="272" r:id="rId6"/>
    <p:sldId id="273" r:id="rId7"/>
    <p:sldId id="274" r:id="rId8"/>
    <p:sldId id="307" r:id="rId9"/>
    <p:sldId id="306" r:id="rId10"/>
    <p:sldId id="305" r:id="rId11"/>
    <p:sldId id="301" r:id="rId12"/>
    <p:sldId id="303" r:id="rId13"/>
    <p:sldId id="308" r:id="rId14"/>
    <p:sldId id="287" r:id="rId15"/>
    <p:sldId id="299" r:id="rId16"/>
    <p:sldId id="288" r:id="rId17"/>
    <p:sldId id="256" r:id="rId18"/>
    <p:sldId id="257" r:id="rId19"/>
    <p:sldId id="258" r:id="rId20"/>
    <p:sldId id="260" r:id="rId21"/>
    <p:sldId id="261" r:id="rId22"/>
    <p:sldId id="259" r:id="rId23"/>
    <p:sldId id="264" r:id="rId24"/>
    <p:sldId id="262" r:id="rId25"/>
    <p:sldId id="263" r:id="rId26"/>
    <p:sldId id="270" r:id="rId27"/>
    <p:sldId id="271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40E3A-5346-4F87-8072-5057E49F5284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6AD5C-DCC6-4735-9287-18B4FD3A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2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BB4FAD-0DCE-46D9-0B67-162B89AA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79D7697-D3D0-377B-7F44-BFD137FD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B9175B-1AF0-8445-3F34-51D475BB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C2E19BE-2B1F-B729-1BFE-C58471B1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22DECD-90D0-B3DC-7FA9-F647D8F5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F93BCD-6124-A329-E11A-C136170A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C054619-EF03-4DAB-CC46-BB143A2FE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0189E6-C2E4-51B1-EDF4-52ACE387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079D10-6412-F34F-7B99-ACA1B7CB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A985FE-F0C8-D651-5E6E-428BF4B2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4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92265DF-52FC-45AA-8D32-D86489972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01C5BD6-8BBB-1EFF-9439-C0CE3762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9C2564-EBEA-2F8A-1A3B-ED8E8C51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67CC46-8E1B-BAED-7681-9F26EEF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3739844-F264-2109-7375-F6FAC07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2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A86E5E-3115-9D26-DF46-61EB3B1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37E5E98-7ED5-7E9C-EB72-0FC896E5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AAF939-8E65-154D-8490-5A4BE27D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01FFF0-9357-4AE2-ABDD-EC0F41B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72AFFC-9F90-4700-4A76-0BD9156A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5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563995-D4F3-29A9-A11E-F1C27D6E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3303CF-FAAC-9524-34FF-94A6F844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4B0A51-BC21-6F49-6E97-2C8175CB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891163-81C5-C45A-640F-F7AB0DE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44F0BE-240E-3770-61F4-4D7CC23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8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70EA10-41C8-681E-6ABD-C24D1C10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D7B375-9A88-BB8F-4A5B-8FCE6BA9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3906DAA-75FB-1EC2-805E-49EB7D4F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2E84B64-7D9A-1A3F-907C-817C393C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32AA085-0C5F-886A-A3DC-926399AB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C502A3C-5E24-CA25-A605-5848B39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6D5EFC-E7F0-AC38-C987-3E53BC78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643A3A4-1E53-65D5-6B13-87063E6FD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29F44CB-9D5F-924C-BBA3-AD1DF3086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3D194D1-E7C9-8F85-34D4-7A6BC0548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52EF8C2-3CDF-F3FC-225D-5638478FD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C0ECEDC-5CAE-5D88-FE08-9039D117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9A121C7-2F7E-00E0-6DEB-AA93DB2C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044FE44-CC8D-0A65-81A0-F88F90CF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3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97C6B4-740C-2D9D-2514-5E1B8606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A984C95-F943-9377-12DA-36D8E4D3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6E7CFAD-C0CD-EFD8-114E-65DD991B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5B8CAD0-3E7D-7890-F18B-79293F1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BB2C669-6CA2-3C3C-2B33-7DEC4BF8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57A073-85C2-ADC3-E3FC-B67F2DB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7D61908-DF0D-B24A-8C1A-EA5D634D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104D45-AFB3-4220-3555-F88D3794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F66278-3E1D-4B40-AD98-8746E456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347B4CB-029B-5B02-8647-3926FFD74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0CCDF65-E1F9-3500-F8E2-5D2F705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6BB018-706D-1249-CA45-9C4D724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89672C-D9DA-BFD9-CDC1-BF420C9D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95BC1-D6A9-FD51-332B-7F45098A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7D27324-7756-4977-287B-EA1BB33F6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6D8695E-D81E-D34D-9780-CBBDCE23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4C79564-EA88-C2A2-139D-9018116F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7BFCFB0-460E-46D0-5DBE-C274B51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B834D0C-35B8-B828-825B-9DE96C0D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7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A1690BB-4224-F519-ADF1-E7989D8F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64488AB-3AAC-9306-4E60-31C37069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565686-07DA-2BE0-01CE-FE8A3B9E7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A676C-ED49-4536-8E69-3FD0686D1D1E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B60E0FF-0CA3-1A12-A223-7945CA98E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603964-3887-3795-F5E2-3C33BD18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A0E-88BE-48F5-9799-878E53E39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7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2DC6E0-09C4-5262-8EFB-E4253431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분석 방법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5BDDA5-3E8E-42DB-37D2-15293CA9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753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정의</a:t>
            </a:r>
            <a:endParaRPr lang="en-US" altLang="ko-KR" sz="2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</a:t>
            </a: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애플리케이션</a:t>
            </a: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 정보수집</a:t>
            </a:r>
            <a:endParaRPr lang="en-US" altLang="ko-KR" sz="2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흐름 캡처 </a:t>
            </a:r>
            <a:r>
              <a:rPr lang="ko-KR" altLang="en-US" sz="2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</a:t>
            </a: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2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2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도구 검토 </a:t>
            </a:r>
            <a:endParaRPr lang="ko-KR" altLang="en-US" sz="2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5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115039"/>
            <a:ext cx="11363018" cy="35488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73392" y="5189425"/>
            <a:ext cx="107073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-72~75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구간에 처리율이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근처인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부분을 클릭해 보면 해당 부분에서 패킷 손실이 일어나는 것을 확인 </a:t>
            </a:r>
          </a:p>
        </p:txBody>
      </p:sp>
    </p:spTree>
    <p:extLst>
      <p:ext uri="{BB962C8B-B14F-4D97-AF65-F5344CB8AC3E}">
        <p14:creationId xmlns:p14="http://schemas.microsoft.com/office/powerpoint/2010/main" val="24310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2" y="934064"/>
            <a:ext cx="10176343" cy="5598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2132" y="282075"/>
            <a:ext cx="725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 감소와 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오류률 상관 관계 파악 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63888" y="62062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http-download101e.pcapng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7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" y="710595"/>
            <a:ext cx="10491051" cy="5948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759" y="187375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 감소와 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오류률 상관 관계 파악 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8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5714" y="1068385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http-download101.pcapng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2749" y="6196318"/>
            <a:ext cx="5849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tcp.analysis.flags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ko-KR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!tcp.analysis.window_update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041" y="187375"/>
            <a:ext cx="4308183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ko-KR" altLang="en-US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sz="15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오류가 발생하는 시점에서 전송되는 </a:t>
            </a:r>
            <a:r>
              <a:rPr lang="ko-KR" altLang="en-US" sz="15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수가 감소</a:t>
            </a:r>
            <a:r>
              <a:rPr lang="en-US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5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처리율이 떨어지는 지점에서 </a:t>
            </a:r>
            <a:r>
              <a:rPr lang="en-US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Bad TCP</a:t>
            </a:r>
            <a:r>
              <a:rPr lang="ko-KR" altLang="en-US" sz="15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증가</a:t>
            </a:r>
            <a:r>
              <a:rPr lang="en-US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88900">
              <a:lnSpc>
                <a:spcPct val="150000"/>
              </a:lnSpc>
            </a:pPr>
            <a:r>
              <a:rPr lang="ko-KR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15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TCP</a:t>
            </a:r>
            <a:r>
              <a:rPr lang="ko-KR" altLang="en-US" sz="15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오류와 처리율 사이의 관계를 나타냄 </a:t>
            </a:r>
          </a:p>
        </p:txBody>
      </p:sp>
    </p:spTree>
    <p:extLst>
      <p:ext uri="{BB962C8B-B14F-4D97-AF65-F5344CB8AC3E}">
        <p14:creationId xmlns:p14="http://schemas.microsoft.com/office/powerpoint/2010/main" val="18649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7" y="245806"/>
            <a:ext cx="7583669" cy="64892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8026" y="4768646"/>
            <a:ext cx="6853084" cy="1425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35098" y="2766933"/>
            <a:ext cx="3836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tcp.analysis.flags</a:t>
            </a:r>
            <a:endParaRPr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8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5694" y="272243"/>
            <a:ext cx="5615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예제 그래프 </a:t>
            </a:r>
            <a:r>
              <a:rPr lang="en-US" altLang="ko-KR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20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호스트별 평균 전송 대역폭 확인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7718" y="5629836"/>
            <a:ext cx="545854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클라이언트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(Jill)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낮은 대역폭으로 일정하게 유지하면서 데이터 전송</a:t>
            </a:r>
            <a:endParaRPr lang="en-US" altLang="ko-KR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900">
              <a:lnSpc>
                <a:spcPct val="150000"/>
              </a:lnSpc>
            </a:pP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서버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(Server)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초당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4Mbps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데이터 전송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3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19" y="992281"/>
            <a:ext cx="7130023" cy="45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36057" y="0"/>
            <a:ext cx="7886700" cy="12113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추적파일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http-download-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a.pcapng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Statistics &gt; IO Graph</a:t>
            </a: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69" y="1211304"/>
            <a:ext cx="7402288" cy="47143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2251" y="5925610"/>
            <a:ext cx="700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호스트에서 송수신되는 </a:t>
            </a: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트래픽들의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평균 전송 속도  확인  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900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다운로드는 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평균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4-5Mbps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5143" y="2728686"/>
            <a:ext cx="7037614" cy="551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946401" y="2844801"/>
            <a:ext cx="887663" cy="1277257"/>
          </a:xfrm>
          <a:custGeom>
            <a:avLst/>
            <a:gdLst>
              <a:gd name="connsiteX0" fmla="*/ 0 w 957943"/>
              <a:gd name="connsiteY0" fmla="*/ 0 h 1277257"/>
              <a:gd name="connsiteX1" fmla="*/ 0 w 957943"/>
              <a:gd name="connsiteY1" fmla="*/ 0 h 1277257"/>
              <a:gd name="connsiteX2" fmla="*/ 957943 w 957943"/>
              <a:gd name="connsiteY2" fmla="*/ 0 h 1277257"/>
              <a:gd name="connsiteX3" fmla="*/ 957943 w 957943"/>
              <a:gd name="connsiteY3" fmla="*/ 1277257 h 127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1277257">
                <a:moveTo>
                  <a:pt x="0" y="0"/>
                </a:moveTo>
                <a:lnTo>
                  <a:pt x="0" y="0"/>
                </a:lnTo>
                <a:lnTo>
                  <a:pt x="957943" y="0"/>
                </a:lnTo>
                <a:lnTo>
                  <a:pt x="957943" y="1277257"/>
                </a:lnTo>
              </a:path>
            </a:pathLst>
          </a:custGeom>
          <a:noFill/>
          <a:ln w="349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0470" y="1984536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6Mbps</a:t>
            </a:r>
            <a:endParaRPr lang="ko-KR" altLang="en-US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4707" y="347038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2Mbps</a:t>
            </a:r>
            <a:endParaRPr lang="ko-KR" altLang="en-US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64646" y="20796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4-5Mbps</a:t>
            </a:r>
            <a:endParaRPr lang="ko-KR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014973" y="2422608"/>
            <a:ext cx="0" cy="30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3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5694" y="272243"/>
            <a:ext cx="6857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예제 그래프 </a:t>
            </a:r>
            <a:r>
              <a:rPr lang="en-US" altLang="ko-KR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4. </a:t>
            </a:r>
            <a:r>
              <a:rPr lang="ko-KR" altLang="en-US" sz="20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 감소와 </a:t>
            </a:r>
            <a:r>
              <a:rPr lang="en-US" altLang="ko-KR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sz="20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오류률 상관 관계 파악 </a:t>
            </a:r>
            <a:r>
              <a:rPr lang="en-US" altLang="ko-KR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2006" y="6005573"/>
            <a:ext cx="790953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오류가 발생하는 시점에서 전송되는 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수가 감소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처리율이 떨어지는 지점에서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Bad TCP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증가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88900">
              <a:lnSpc>
                <a:spcPct val="150000"/>
              </a:lnSpc>
            </a:pPr>
            <a:r>
              <a:rPr lang="ko-KR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TCP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오류와 처리율 사이의 관계를 나타냄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90" y="1172260"/>
            <a:ext cx="7381594" cy="48333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352802" y="5599429"/>
            <a:ext cx="3836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tcp.analysis.flags </a:t>
            </a:r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ko-KR" altLang="en-US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!tcp.analysis.window_update</a:t>
            </a:r>
            <a:endParaRPr lang="ko-KR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690" y="864483"/>
            <a:ext cx="6114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FTP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파일을 다운로드 시 다운로드 속도가 느려지는 원인을 찾기 위한 것 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6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05BD37E-BE09-432F-C35B-D261007CA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1243780"/>
            <a:ext cx="8541348" cy="51226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72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패킷손실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58243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손실은 스위치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라우터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NAT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장치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방화벽 등의 연결장치에서 발생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TCP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패킷손실을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발견하면 복구 프로세스를 시작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TCP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순서번호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재전송 시간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 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ACK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UDP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-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손실을 탐지 시 자체 복구 프로세스를 시작하도록 작성 </a:t>
            </a:r>
          </a:p>
        </p:txBody>
      </p:sp>
    </p:spTree>
    <p:extLst>
      <p:ext uri="{BB962C8B-B14F-4D97-AF65-F5344CB8AC3E}">
        <p14:creationId xmlns:p14="http://schemas.microsoft.com/office/powerpoint/2010/main" val="20785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패킷손실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패킷 순서가 바뀌어도 </a:t>
            </a:r>
            <a:r>
              <a:rPr lang="ko-KR" altLang="en-US" dirty="0" err="1"/>
              <a:t>와이어샤크는</a:t>
            </a:r>
            <a:r>
              <a:rPr lang="ko-KR" altLang="en-US" dirty="0"/>
              <a:t> 패킷 손실 경고 발생</a:t>
            </a:r>
            <a:endParaRPr lang="en-US" altLang="ko-KR" dirty="0"/>
          </a:p>
          <a:p>
            <a:r>
              <a:rPr lang="ko-KR" altLang="en-US" dirty="0"/>
              <a:t>관련 증상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경고 </a:t>
            </a:r>
            <a:r>
              <a:rPr lang="en-US" altLang="ko-KR" dirty="0"/>
              <a:t>: </a:t>
            </a:r>
            <a:r>
              <a:rPr lang="ko-KR" altLang="en-US" dirty="0"/>
              <a:t>이전 세그먼트 </a:t>
            </a:r>
            <a:r>
              <a:rPr lang="ko-KR" altLang="en-US" dirty="0" err="1"/>
              <a:t>캡처되지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알림 </a:t>
            </a:r>
            <a:r>
              <a:rPr lang="en-US" altLang="ko-KR" dirty="0"/>
              <a:t>:  </a:t>
            </a:r>
            <a:r>
              <a:rPr lang="ko-KR" altLang="en-US" dirty="0"/>
              <a:t>중복 </a:t>
            </a:r>
            <a:r>
              <a:rPr lang="en-US" altLang="ko-KR" dirty="0"/>
              <a:t>ACK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알림 </a:t>
            </a:r>
            <a:r>
              <a:rPr lang="en-US" altLang="ko-KR" dirty="0"/>
              <a:t>: </a:t>
            </a:r>
            <a:r>
              <a:rPr lang="ko-KR" altLang="en-US" dirty="0"/>
              <a:t>빠른 재전송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알림 </a:t>
            </a:r>
            <a:r>
              <a:rPr lang="en-US" altLang="ko-KR" dirty="0"/>
              <a:t>: </a:t>
            </a:r>
            <a:r>
              <a:rPr lang="ko-KR" altLang="en-US" dirty="0"/>
              <a:t>재전송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IO </a:t>
            </a:r>
            <a:r>
              <a:rPr lang="ko-KR" altLang="en-US" dirty="0"/>
              <a:t>그래프 </a:t>
            </a:r>
            <a:r>
              <a:rPr lang="en-US" altLang="ko-KR" dirty="0"/>
              <a:t>: </a:t>
            </a:r>
            <a:r>
              <a:rPr lang="ko-KR" altLang="en-US" dirty="0"/>
              <a:t>처리율 감소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1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BC88F-4010-2CE6-895E-58D43ADA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정의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D68E604-1910-311A-C027-5AA3953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63039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수집이나 분석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 네트워크 사용자에게 질문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무엇을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하려 했는가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?(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파일업로그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메일송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수신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데이타베이스 갱신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어느 사이트에 접속하고 있었는가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증상이 어땠는가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(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네트워크가 느리다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페이지 로딩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애플리케이션 실행 문제 발생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특정 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사용자에게만 반복되는 문제인기 확인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메시지가 뜨는가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항상 일어나는가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573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패킷손실</a:t>
            </a:r>
            <a:r>
              <a:rPr lang="ko-KR" altLang="en-US" dirty="0"/>
              <a:t> </a:t>
            </a:r>
            <a:r>
              <a:rPr lang="en-US" altLang="ko-KR" dirty="0"/>
              <a:t>– SACK (selective 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r>
              <a:rPr lang="ko-KR" altLang="en-US" dirty="0"/>
              <a:t> 호스트가 패킷 손실을 탐지하면 손실 패킷 다음에 수신하는 데이터에 대해 확인 응답을 보낼 수 </a:t>
            </a:r>
            <a:r>
              <a:rPr lang="ko-KR" altLang="en-US" dirty="0" err="1"/>
              <a:t>ㅇ씨음</a:t>
            </a:r>
            <a:endParaRPr lang="en-US" altLang="ko-KR" dirty="0"/>
          </a:p>
          <a:p>
            <a:r>
              <a:rPr lang="ko-KR" altLang="en-US" dirty="0" err="1"/>
              <a:t>이떄</a:t>
            </a:r>
            <a:r>
              <a:rPr lang="ko-KR" altLang="en-US" dirty="0"/>
              <a:t> 사리진 패킷에 대해서만 재전송을 요청 </a:t>
            </a:r>
            <a:endParaRPr lang="en-US" altLang="ko-KR" dirty="0"/>
          </a:p>
          <a:p>
            <a:r>
              <a:rPr lang="en-US" altLang="ko-KR" dirty="0"/>
              <a:t>SACK</a:t>
            </a:r>
            <a:r>
              <a:rPr lang="ko-KR" altLang="en-US" dirty="0"/>
              <a:t>가 없으면 복구 </a:t>
            </a:r>
            <a:r>
              <a:rPr lang="ko-KR" altLang="en-US" dirty="0" err="1"/>
              <a:t>프로스세스는</a:t>
            </a:r>
            <a:r>
              <a:rPr lang="ko-KR" altLang="en-US" dirty="0"/>
              <a:t> 수신 성공여부과 상관없이 손실된 첫번쨰 패킷과 모든 후속 데이터 패킷의 재전송을 포함</a:t>
            </a:r>
            <a:endParaRPr lang="en-US" altLang="ko-KR" dirty="0"/>
          </a:p>
          <a:p>
            <a:r>
              <a:rPr lang="ko-KR" altLang="en-US" dirty="0"/>
              <a:t>추가 재전송은 네트워크 </a:t>
            </a:r>
            <a:r>
              <a:rPr lang="ko-KR" altLang="en-US" dirty="0" err="1"/>
              <a:t>링크과</a:t>
            </a:r>
            <a:r>
              <a:rPr lang="ko-KR" altLang="en-US" dirty="0"/>
              <a:t> 연결장치에 불필요한 부하를 더하고 패킷 손실 문제를 복잡하게 만들 수 있음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0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패킷손실</a:t>
            </a:r>
            <a:r>
              <a:rPr lang="ko-KR" altLang="en-US" dirty="0"/>
              <a:t> </a:t>
            </a:r>
            <a:r>
              <a:rPr lang="en-US" altLang="ko-KR" dirty="0"/>
              <a:t>– SACK (selective 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증상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SYN </a:t>
            </a:r>
            <a:r>
              <a:rPr lang="ko-KR" altLang="en-US" dirty="0"/>
              <a:t>패킷의 </a:t>
            </a:r>
            <a:r>
              <a:rPr lang="en-US" altLang="ko-KR" dirty="0"/>
              <a:t>TCP</a:t>
            </a:r>
            <a:r>
              <a:rPr lang="ko-KR" altLang="en-US" dirty="0"/>
              <a:t>헤더에 </a:t>
            </a:r>
            <a:r>
              <a:rPr lang="en-US" altLang="ko-KR" dirty="0"/>
              <a:t>SACK </a:t>
            </a:r>
            <a:r>
              <a:rPr lang="ko-KR" altLang="en-US" dirty="0"/>
              <a:t>옵션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SYN </a:t>
            </a:r>
            <a:r>
              <a:rPr lang="ko-KR" altLang="en-US" dirty="0"/>
              <a:t>패킷의 </a:t>
            </a:r>
            <a:r>
              <a:rPr lang="en-US" altLang="ko-KR" dirty="0"/>
              <a:t>TCP </a:t>
            </a:r>
            <a:r>
              <a:rPr lang="ko-KR" altLang="en-US" dirty="0"/>
              <a:t>헤더에 </a:t>
            </a:r>
            <a:r>
              <a:rPr lang="en-US" altLang="ko-KR" dirty="0"/>
              <a:t>SACK </a:t>
            </a:r>
            <a:r>
              <a:rPr lang="ko-KR" altLang="en-US" dirty="0"/>
              <a:t>옵션이 있었으나 </a:t>
            </a:r>
            <a:r>
              <a:rPr lang="en-US" altLang="ko-KR" dirty="0"/>
              <a:t>SYN/ACK </a:t>
            </a:r>
            <a:r>
              <a:rPr lang="ko-KR" altLang="en-US" dirty="0"/>
              <a:t>패킷의 </a:t>
            </a:r>
            <a:r>
              <a:rPr lang="en-US" altLang="ko-KR" dirty="0"/>
              <a:t>TCP</a:t>
            </a:r>
            <a:r>
              <a:rPr lang="ko-KR" altLang="en-US" dirty="0"/>
              <a:t>헤더에는 없음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23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주소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주소 확인 문제는 로컬대상 또는 로컬 라우터의 </a:t>
            </a:r>
            <a:r>
              <a:rPr lang="en-US" altLang="ko-KR" dirty="0"/>
              <a:t>MAC </a:t>
            </a:r>
            <a:r>
              <a:rPr lang="ko-KR" altLang="en-US" dirty="0"/>
              <a:t>주소 정보를 검색하는 것 </a:t>
            </a:r>
            <a:endParaRPr lang="en-US" altLang="ko-KR" dirty="0"/>
          </a:p>
          <a:p>
            <a:r>
              <a:rPr lang="ko-KR" altLang="en-US" dirty="0"/>
              <a:t>하드웨어 주소문제는 로컬에 한정되므로 이런 문제를 해결하려면 문제가 발생한 호스트와 동일 네트워크 상에서 </a:t>
            </a:r>
            <a:r>
              <a:rPr lang="ko-KR" altLang="en-US" dirty="0" err="1"/>
              <a:t>캡쳐해야</a:t>
            </a:r>
            <a:r>
              <a:rPr lang="ko-KR" altLang="en-US" dirty="0"/>
              <a:t> 함 </a:t>
            </a:r>
            <a:endParaRPr lang="en-US" altLang="ko-KR" dirty="0"/>
          </a:p>
          <a:p>
            <a:r>
              <a:rPr lang="ko-KR" altLang="en-US" dirty="0"/>
              <a:t>관련증상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로컬 호스트 </a:t>
            </a:r>
            <a:r>
              <a:rPr lang="en-US" altLang="ko-KR" dirty="0"/>
              <a:t>ARP </a:t>
            </a:r>
            <a:r>
              <a:rPr lang="ko-KR" altLang="en-US" dirty="0"/>
              <a:t>쿼리에 대해 응답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로컬 라우터 </a:t>
            </a:r>
            <a:r>
              <a:rPr lang="en-US" altLang="ko-KR" dirty="0"/>
              <a:t>ARP </a:t>
            </a:r>
            <a:r>
              <a:rPr lang="ko-KR" altLang="en-US" dirty="0"/>
              <a:t>쿼리에 대해 응답 없음 </a:t>
            </a:r>
          </a:p>
        </p:txBody>
      </p:sp>
    </p:spTree>
    <p:extLst>
      <p:ext uri="{BB962C8B-B14F-4D97-AF65-F5344CB8AC3E}">
        <p14:creationId xmlns:p14="http://schemas.microsoft.com/office/powerpoint/2010/main" val="413007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네크워크</a:t>
            </a:r>
            <a:r>
              <a:rPr lang="ko-KR" altLang="en-US" dirty="0"/>
              <a:t> 주소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부정확한 </a:t>
            </a:r>
            <a:r>
              <a:rPr lang="ko-KR" altLang="en-US" dirty="0" err="1"/>
              <a:t>서브넷</a:t>
            </a:r>
            <a:r>
              <a:rPr lang="ko-KR" altLang="en-US" dirty="0"/>
              <a:t> 주소 지정은 심각한 성능 문제의 원인이 될 수 있음 </a:t>
            </a:r>
            <a:endParaRPr lang="en-US" altLang="ko-KR" dirty="0"/>
          </a:p>
          <a:p>
            <a:r>
              <a:rPr lang="ko-KR" altLang="en-US" dirty="0"/>
              <a:t>관련 증상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원격 대상에 대해 </a:t>
            </a:r>
            <a:r>
              <a:rPr lang="en-US" altLang="ko-KR" dirty="0"/>
              <a:t>ARP </a:t>
            </a:r>
            <a:r>
              <a:rPr lang="ko-KR" altLang="en-US" dirty="0"/>
              <a:t>요청을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로컬 호스트로 가야 할 트래픽을 라우터로 보냄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경로 </a:t>
            </a:r>
            <a:r>
              <a:rPr lang="en-US" altLang="ko-KR" dirty="0"/>
              <a:t>: </a:t>
            </a:r>
            <a:r>
              <a:rPr lang="ko-KR" altLang="en-US" dirty="0"/>
              <a:t>중복 </a:t>
            </a:r>
            <a:r>
              <a:rPr lang="en-US" altLang="ko-KR" dirty="0"/>
              <a:t>IP </a:t>
            </a:r>
            <a:r>
              <a:rPr lang="ko-KR" altLang="en-US" dirty="0"/>
              <a:t>주소 </a:t>
            </a:r>
          </a:p>
        </p:txBody>
      </p:sp>
    </p:spTree>
    <p:extLst>
      <p:ext uri="{BB962C8B-B14F-4D97-AF65-F5344CB8AC3E}">
        <p14:creationId xmlns:p14="http://schemas.microsoft.com/office/powerpoint/2010/main" val="418575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Scaling </a:t>
            </a:r>
            <a:r>
              <a:rPr lang="ko-KR" altLang="en-US" dirty="0"/>
              <a:t>미지원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스케일링은 </a:t>
            </a:r>
            <a:r>
              <a:rPr lang="en-US" altLang="ko-KR" dirty="0"/>
              <a:t>TCP </a:t>
            </a:r>
            <a:r>
              <a:rPr lang="ko-KR" altLang="en-US" dirty="0"/>
              <a:t>수신 버퍼 크기를 </a:t>
            </a:r>
            <a:r>
              <a:rPr lang="en-US" altLang="ko-KR" dirty="0"/>
              <a:t>2byte</a:t>
            </a:r>
            <a:r>
              <a:rPr lang="ko-KR" altLang="en-US" dirty="0"/>
              <a:t> </a:t>
            </a:r>
            <a:r>
              <a:rPr lang="en-US" altLang="ko-KR" dirty="0"/>
              <a:t>Window size </a:t>
            </a:r>
            <a:r>
              <a:rPr lang="ko-KR" altLang="en-US" dirty="0"/>
              <a:t>필드의 </a:t>
            </a:r>
            <a:r>
              <a:rPr lang="en-US" altLang="ko-KR" dirty="0"/>
              <a:t>65,535byte</a:t>
            </a:r>
            <a:r>
              <a:rPr lang="ko-KR" altLang="en-US" dirty="0"/>
              <a:t> 제약 이상으로 늘리기 위해 사용</a:t>
            </a:r>
            <a:endParaRPr lang="en-US" altLang="ko-KR" dirty="0"/>
          </a:p>
          <a:p>
            <a:r>
              <a:rPr lang="en-US" altLang="ko-KR" dirty="0"/>
              <a:t>3WHS </a:t>
            </a:r>
            <a:r>
              <a:rPr lang="ko-KR" altLang="en-US" dirty="0"/>
              <a:t>중 </a:t>
            </a:r>
            <a:r>
              <a:rPr lang="en-US" altLang="ko-KR" dirty="0"/>
              <a:t>TCP peer</a:t>
            </a:r>
            <a:r>
              <a:rPr lang="ko-KR" altLang="en-US" dirty="0"/>
              <a:t>는 </a:t>
            </a:r>
            <a:r>
              <a:rPr lang="en-US" altLang="ko-KR" dirty="0"/>
              <a:t>window scaling </a:t>
            </a:r>
            <a:r>
              <a:rPr lang="ko-KR" altLang="en-US" dirty="0"/>
              <a:t>지원 여부를 알리고 </a:t>
            </a:r>
            <a:r>
              <a:rPr lang="en-US" altLang="ko-KR" dirty="0"/>
              <a:t>window shift </a:t>
            </a:r>
            <a:r>
              <a:rPr lang="ko-KR" altLang="en-US" dirty="0"/>
              <a:t>횟수를 제공</a:t>
            </a:r>
            <a:endParaRPr lang="en-US" altLang="ko-KR" dirty="0"/>
          </a:p>
          <a:p>
            <a:r>
              <a:rPr lang="en-US" altLang="ko-KR" dirty="0"/>
              <a:t>Shift</a:t>
            </a:r>
            <a:r>
              <a:rPr lang="ko-KR" altLang="en-US" dirty="0"/>
              <a:t> 횟수는 </a:t>
            </a:r>
            <a:r>
              <a:rPr lang="en-US" altLang="ko-KR" dirty="0"/>
              <a:t>Window Size </a:t>
            </a:r>
            <a:r>
              <a:rPr lang="ko-KR" altLang="en-US" dirty="0"/>
              <a:t>값을 결정 </a:t>
            </a:r>
            <a:endParaRPr lang="en-US" altLang="ko-KR" dirty="0"/>
          </a:p>
          <a:p>
            <a:r>
              <a:rPr lang="en-US" altLang="ko-KR" dirty="0"/>
              <a:t>Window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가 크면 작은 윈도우 조건 또는 제로 윈도우 조건일때 지연을 감소시킴 </a:t>
            </a:r>
            <a:endParaRPr lang="en-US" altLang="ko-KR" dirty="0"/>
          </a:p>
          <a:p>
            <a:r>
              <a:rPr lang="en-US" altLang="ko-KR" dirty="0"/>
              <a:t>Window Scaling</a:t>
            </a:r>
            <a:r>
              <a:rPr lang="ko-KR" altLang="en-US" dirty="0"/>
              <a:t>을 사용하기 위해서는 </a:t>
            </a:r>
            <a:r>
              <a:rPr lang="en-US" altLang="ko-KR" dirty="0"/>
              <a:t>TCP </a:t>
            </a:r>
            <a:r>
              <a:rPr lang="ko-KR" altLang="en-US" dirty="0"/>
              <a:t>연결의 양쪽이 모두 지원해야 함 </a:t>
            </a:r>
          </a:p>
        </p:txBody>
      </p:sp>
    </p:spTree>
    <p:extLst>
      <p:ext uri="{BB962C8B-B14F-4D97-AF65-F5344CB8AC3E}">
        <p14:creationId xmlns:p14="http://schemas.microsoft.com/office/powerpoint/2010/main" val="82309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217478-761B-66EC-9E81-F19AF351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Scaling </a:t>
            </a:r>
            <a:r>
              <a:rPr lang="ko-KR" altLang="en-US" dirty="0"/>
              <a:t>미지원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51062-A6E7-BD3D-EF6C-1EB01EF7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증상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SYN </a:t>
            </a:r>
            <a:r>
              <a:rPr lang="ko-KR" altLang="en-US" dirty="0"/>
              <a:t>패킷의</a:t>
            </a:r>
            <a:r>
              <a:rPr lang="en-US" altLang="ko-KR" dirty="0"/>
              <a:t> TCP </a:t>
            </a:r>
            <a:r>
              <a:rPr lang="ko-KR" altLang="en-US" dirty="0"/>
              <a:t>헤더에 </a:t>
            </a:r>
            <a:r>
              <a:rPr lang="en-US" altLang="ko-KR" dirty="0"/>
              <a:t>Window Scaling </a:t>
            </a:r>
            <a:r>
              <a:rPr lang="ko-KR" altLang="en-US" dirty="0"/>
              <a:t>옵션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SYN </a:t>
            </a:r>
            <a:r>
              <a:rPr lang="ko-KR" altLang="en-US" dirty="0"/>
              <a:t>패킷의 </a:t>
            </a:r>
            <a:r>
              <a:rPr lang="en-US" altLang="ko-KR" dirty="0"/>
              <a:t>TCP </a:t>
            </a:r>
            <a:r>
              <a:rPr lang="ko-KR" altLang="en-US" dirty="0"/>
              <a:t>헤더의 </a:t>
            </a:r>
            <a:r>
              <a:rPr lang="en-US" altLang="ko-KR" dirty="0"/>
              <a:t>Window Scaling </a:t>
            </a:r>
            <a:r>
              <a:rPr lang="ko-KR" altLang="en-US" dirty="0"/>
              <a:t>옵션이 있었으나 </a:t>
            </a:r>
            <a:r>
              <a:rPr lang="en-US" altLang="ko-KR" dirty="0"/>
              <a:t>SYN/ACK</a:t>
            </a:r>
            <a:r>
              <a:rPr lang="ko-KR" altLang="en-US" dirty="0"/>
              <a:t> 패킷의 </a:t>
            </a:r>
            <a:r>
              <a:rPr lang="en-US" altLang="ko-KR" dirty="0"/>
              <a:t>TCP</a:t>
            </a:r>
            <a:r>
              <a:rPr lang="ko-KR" altLang="en-US" dirty="0"/>
              <a:t>헤더에는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호스트 데이터 송신 직전 심각한 지연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Window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직전 심각한 지연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경고 </a:t>
            </a:r>
            <a:r>
              <a:rPr lang="en-US" altLang="ko-KR" dirty="0"/>
              <a:t>: Zero</a:t>
            </a:r>
            <a:r>
              <a:rPr lang="ko-KR" altLang="en-US" dirty="0"/>
              <a:t> </a:t>
            </a:r>
            <a:r>
              <a:rPr lang="en-US" altLang="ko-KR" dirty="0"/>
              <a:t>window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전문가 정보 경고 </a:t>
            </a:r>
            <a:r>
              <a:rPr lang="en-US" altLang="ko-KR" dirty="0"/>
              <a:t>: Full window size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9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57727F-250C-EA54-33C6-110811EB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5A307A-AD3C-EFC1-AD1F-B0C4F813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델타 시간이란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직전 프레임으로부터의 시간 간격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86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69A602-E177-DE9C-3338-F971E179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오프로딩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(offloading)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A75C484-64E1-6426-C096-8D2D518E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컴퓨팅 자원 및 계산 속도의 한계를 극복하기 위해 로컬 컴퓨터에서 수행하는 어플리케이션 의 일부를 컴퓨팅 자원과 처리능력이 우수한 원격지 컴퓨터에 전달하여 처리한 후 결과를 </a:t>
            </a:r>
            <a:r>
              <a:rPr lang="ko-KR" altLang="en-US" b="0" i="0" dirty="0" err="1">
                <a:solidFill>
                  <a:srgbClr val="040C28"/>
                </a:solidFill>
                <a:effectLst/>
                <a:latin typeface="Apple SD Gothic Neo"/>
              </a:rPr>
              <a:t>반환받는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 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56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CD725ED6-E5A5-A78A-332D-9AAA0F9A405E}"/>
              </a:ext>
            </a:extLst>
          </p:cNvPr>
          <p:cNvSpPr/>
          <p:nvPr/>
        </p:nvSpPr>
        <p:spPr>
          <a:xfrm>
            <a:off x="8101046" y="3613415"/>
            <a:ext cx="2437878" cy="672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2F9042FC-5E88-A38F-28C2-025B0C6977FE}"/>
              </a:ext>
            </a:extLst>
          </p:cNvPr>
          <p:cNvSpPr/>
          <p:nvPr/>
        </p:nvSpPr>
        <p:spPr>
          <a:xfrm>
            <a:off x="1730779" y="3591093"/>
            <a:ext cx="2437878" cy="67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235198C-7D6F-AC9C-9121-DC12DCC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6FFE17C1-F6FC-6DC1-9288-F8C0E5CE9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5270" y="2204313"/>
            <a:ext cx="1032252" cy="125531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984FD1C-214B-A2DA-9C3D-5FCE7551F2CC}"/>
              </a:ext>
            </a:extLst>
          </p:cNvPr>
          <p:cNvGrpSpPr/>
          <p:nvPr/>
        </p:nvGrpSpPr>
        <p:grpSpPr>
          <a:xfrm>
            <a:off x="3856007" y="2317894"/>
            <a:ext cx="1187612" cy="1115841"/>
            <a:chOff x="1533695" y="4087365"/>
            <a:chExt cx="838200" cy="991425"/>
          </a:xfrm>
        </p:grpSpPr>
        <p:sp>
          <p:nvSpPr>
            <p:cNvPr id="6" name="Freeform 174">
              <a:extLst>
                <a:ext uri="{FF2B5EF4-FFF2-40B4-BE49-F238E27FC236}">
                  <a16:creationId xmlns="" xmlns:a16="http://schemas.microsoft.com/office/drawing/2014/main" id="{E1FE34E6-6CB2-96A8-158C-1436329E7606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>
              <a:extLst>
                <a:ext uri="{FF2B5EF4-FFF2-40B4-BE49-F238E27FC236}">
                  <a16:creationId xmlns="" xmlns:a16="http://schemas.microsoft.com/office/drawing/2014/main" id="{902A603F-3772-14D9-D395-B4504284C01E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>
              <a:extLst>
                <a:ext uri="{FF2B5EF4-FFF2-40B4-BE49-F238E27FC236}">
                  <a16:creationId xmlns="" xmlns:a16="http://schemas.microsoft.com/office/drawing/2014/main" id="{C64BB3EA-C342-6286-075B-856F74DF8782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>
              <a:extLst>
                <a:ext uri="{FF2B5EF4-FFF2-40B4-BE49-F238E27FC236}">
                  <a16:creationId xmlns="" xmlns:a16="http://schemas.microsoft.com/office/drawing/2014/main" id="{6A14C20D-7409-724B-57BA-E2168F30765D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>
              <a:extLst>
                <a:ext uri="{FF2B5EF4-FFF2-40B4-BE49-F238E27FC236}">
                  <a16:creationId xmlns="" xmlns:a16="http://schemas.microsoft.com/office/drawing/2014/main" id="{591C10B2-ACAD-42B8-3EFA-E398EE120749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>
              <a:extLst>
                <a:ext uri="{FF2B5EF4-FFF2-40B4-BE49-F238E27FC236}">
                  <a16:creationId xmlns="" xmlns:a16="http://schemas.microsoft.com/office/drawing/2014/main" id="{73267EA5-FFAE-4848-30D0-F71CE76279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>
              <a:extLst>
                <a:ext uri="{FF2B5EF4-FFF2-40B4-BE49-F238E27FC236}">
                  <a16:creationId xmlns="" xmlns:a16="http://schemas.microsoft.com/office/drawing/2014/main" id="{BA634A6F-4CD9-B810-7158-C6F2AEF62954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>
              <a:extLst>
                <a:ext uri="{FF2B5EF4-FFF2-40B4-BE49-F238E27FC236}">
                  <a16:creationId xmlns="" xmlns:a16="http://schemas.microsoft.com/office/drawing/2014/main" id="{9907B29B-2DDE-023A-115F-6256CC5A01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83453"/>
              <a:ext cx="130381" cy="29533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>
              <a:extLst>
                <a:ext uri="{FF2B5EF4-FFF2-40B4-BE49-F238E27FC236}">
                  <a16:creationId xmlns="" xmlns:a16="http://schemas.microsoft.com/office/drawing/2014/main" id="{186A3101-37F9-0809-5550-08AAA18B5E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69165"/>
              <a:ext cx="130381" cy="29533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>
              <a:extLst>
                <a:ext uri="{FF2B5EF4-FFF2-40B4-BE49-F238E27FC236}">
                  <a16:creationId xmlns="" xmlns:a16="http://schemas.microsoft.com/office/drawing/2014/main" id="{2EB9AF12-E5F5-7E0E-77E4-C562EC7800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>
              <a:extLst>
                <a:ext uri="{FF2B5EF4-FFF2-40B4-BE49-F238E27FC236}">
                  <a16:creationId xmlns="" xmlns:a16="http://schemas.microsoft.com/office/drawing/2014/main" id="{E7952F2E-6184-0F4E-0B8B-79E2439924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>
              <a:extLst>
                <a:ext uri="{FF2B5EF4-FFF2-40B4-BE49-F238E27FC236}">
                  <a16:creationId xmlns="" xmlns:a16="http://schemas.microsoft.com/office/drawing/2014/main" id="{4CC21AD5-1D7C-6F1D-8B76-47F8BCD66B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>
              <a:extLst>
                <a:ext uri="{FF2B5EF4-FFF2-40B4-BE49-F238E27FC236}">
                  <a16:creationId xmlns="" xmlns:a16="http://schemas.microsoft.com/office/drawing/2014/main" id="{35416537-0ED1-4FB6-CDC2-E1C4F2ED91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>
              <a:extLst>
                <a:ext uri="{FF2B5EF4-FFF2-40B4-BE49-F238E27FC236}">
                  <a16:creationId xmlns="" xmlns:a16="http://schemas.microsoft.com/office/drawing/2014/main" id="{73830856-C670-6E43-D2A0-05836D4045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>
              <a:extLst>
                <a:ext uri="{FF2B5EF4-FFF2-40B4-BE49-F238E27FC236}">
                  <a16:creationId xmlns="" xmlns:a16="http://schemas.microsoft.com/office/drawing/2014/main" id="{EE885F96-38C4-90EF-4F7D-9CA4B0068E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>
              <a:extLst>
                <a:ext uri="{FF2B5EF4-FFF2-40B4-BE49-F238E27FC236}">
                  <a16:creationId xmlns="" xmlns:a16="http://schemas.microsoft.com/office/drawing/2014/main" id="{54921E18-730A-E44C-1F81-82DC896A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>
              <a:extLst>
                <a:ext uri="{FF2B5EF4-FFF2-40B4-BE49-F238E27FC236}">
                  <a16:creationId xmlns="" xmlns:a16="http://schemas.microsoft.com/office/drawing/2014/main" id="{9E2FF0CE-B6DD-CE1E-095E-3C7DF850D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>
              <a:extLst>
                <a:ext uri="{FF2B5EF4-FFF2-40B4-BE49-F238E27FC236}">
                  <a16:creationId xmlns="" xmlns:a16="http://schemas.microsoft.com/office/drawing/2014/main" id="{106CC493-1782-B070-05B8-170256E94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>
              <a:extLst>
                <a:ext uri="{FF2B5EF4-FFF2-40B4-BE49-F238E27FC236}">
                  <a16:creationId xmlns="" xmlns:a16="http://schemas.microsoft.com/office/drawing/2014/main" id="{D7328782-DC31-8471-E01C-C109B01FA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>
              <a:extLst>
                <a:ext uri="{FF2B5EF4-FFF2-40B4-BE49-F238E27FC236}">
                  <a16:creationId xmlns="" xmlns:a16="http://schemas.microsoft.com/office/drawing/2014/main" id="{E2655538-225F-D19B-26F0-649B80A53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>
              <a:extLst>
                <a:ext uri="{FF2B5EF4-FFF2-40B4-BE49-F238E27FC236}">
                  <a16:creationId xmlns="" xmlns:a16="http://schemas.microsoft.com/office/drawing/2014/main" id="{B3C66885-413D-F748-94F2-F0D16AACF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>
              <a:extLst>
                <a:ext uri="{FF2B5EF4-FFF2-40B4-BE49-F238E27FC236}">
                  <a16:creationId xmlns="" xmlns:a16="http://schemas.microsoft.com/office/drawing/2014/main" id="{2850CF46-9E2D-EEB9-60BB-0E272B0E2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>
              <a:extLst>
                <a:ext uri="{FF2B5EF4-FFF2-40B4-BE49-F238E27FC236}">
                  <a16:creationId xmlns="" xmlns:a16="http://schemas.microsoft.com/office/drawing/2014/main" id="{06616E67-BA58-A39A-87F6-7D11A78B4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>
              <a:extLst>
                <a:ext uri="{FF2B5EF4-FFF2-40B4-BE49-F238E27FC236}">
                  <a16:creationId xmlns="" xmlns:a16="http://schemas.microsoft.com/office/drawing/2014/main" id="{C428B245-10C9-07E9-31C4-DBBFD7FDF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>
              <a:extLst>
                <a:ext uri="{FF2B5EF4-FFF2-40B4-BE49-F238E27FC236}">
                  <a16:creationId xmlns="" xmlns:a16="http://schemas.microsoft.com/office/drawing/2014/main" id="{13874067-B93D-7DD4-6FB4-EC3C713B0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>
              <a:extLst>
                <a:ext uri="{FF2B5EF4-FFF2-40B4-BE49-F238E27FC236}">
                  <a16:creationId xmlns="" xmlns:a16="http://schemas.microsoft.com/office/drawing/2014/main" id="{A778EAE7-E0A8-695C-AF94-D37DE5DA1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>
              <a:extLst>
                <a:ext uri="{FF2B5EF4-FFF2-40B4-BE49-F238E27FC236}">
                  <a16:creationId xmlns="" xmlns:a16="http://schemas.microsoft.com/office/drawing/2014/main" id="{158581CE-C134-3CB0-436D-AA50A898F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>
              <a:extLst>
                <a:ext uri="{FF2B5EF4-FFF2-40B4-BE49-F238E27FC236}">
                  <a16:creationId xmlns="" xmlns:a16="http://schemas.microsoft.com/office/drawing/2014/main" id="{A1D073F9-0D4E-0216-87D4-9917711DC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>
              <a:extLst>
                <a:ext uri="{FF2B5EF4-FFF2-40B4-BE49-F238E27FC236}">
                  <a16:creationId xmlns="" xmlns:a16="http://schemas.microsoft.com/office/drawing/2014/main" id="{BE5F937D-387B-FD0F-4EBD-E53B2CA3B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>
              <a:extLst>
                <a:ext uri="{FF2B5EF4-FFF2-40B4-BE49-F238E27FC236}">
                  <a16:creationId xmlns="" xmlns:a16="http://schemas.microsoft.com/office/drawing/2014/main" id="{ED2527F5-0289-CB6D-3333-C3DF6164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>
              <a:extLst>
                <a:ext uri="{FF2B5EF4-FFF2-40B4-BE49-F238E27FC236}">
                  <a16:creationId xmlns="" xmlns:a16="http://schemas.microsoft.com/office/drawing/2014/main" id="{3F7E0BDA-474D-31BE-6B8D-880EBE118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>
              <a:extLst>
                <a:ext uri="{FF2B5EF4-FFF2-40B4-BE49-F238E27FC236}">
                  <a16:creationId xmlns="" xmlns:a16="http://schemas.microsoft.com/office/drawing/2014/main" id="{F6D66300-B029-9BA7-CCE0-328CD6B4AC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>
              <a:extLst>
                <a:ext uri="{FF2B5EF4-FFF2-40B4-BE49-F238E27FC236}">
                  <a16:creationId xmlns="" xmlns:a16="http://schemas.microsoft.com/office/drawing/2014/main" id="{8E16CFF0-570B-7CBB-1A7F-AEA8079C21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>
              <a:extLst>
                <a:ext uri="{FF2B5EF4-FFF2-40B4-BE49-F238E27FC236}">
                  <a16:creationId xmlns="" xmlns:a16="http://schemas.microsoft.com/office/drawing/2014/main" id="{EF54E805-0A81-22C6-35FA-7B4F26FA5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>
              <a:extLst>
                <a:ext uri="{FF2B5EF4-FFF2-40B4-BE49-F238E27FC236}">
                  <a16:creationId xmlns="" xmlns:a16="http://schemas.microsoft.com/office/drawing/2014/main" id="{72B7A33D-A44E-3B97-C104-7BB0BCCCF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>
              <a:extLst>
                <a:ext uri="{FF2B5EF4-FFF2-40B4-BE49-F238E27FC236}">
                  <a16:creationId xmlns="" xmlns:a16="http://schemas.microsoft.com/office/drawing/2014/main" id="{7FEF1B1B-9FE1-5C7E-D209-7D538E8F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>
              <a:extLst>
                <a:ext uri="{FF2B5EF4-FFF2-40B4-BE49-F238E27FC236}">
                  <a16:creationId xmlns="" xmlns:a16="http://schemas.microsoft.com/office/drawing/2014/main" id="{00F5C765-BC72-B78B-A220-4EA1A4906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Group 150">
              <a:extLst>
                <a:ext uri="{FF2B5EF4-FFF2-40B4-BE49-F238E27FC236}">
                  <a16:creationId xmlns="" xmlns:a16="http://schemas.microsoft.com/office/drawing/2014/main" id="{F5DCB9C7-0428-EAB7-E4D1-593339686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>
                <a:extLst>
                  <a:ext uri="{FF2B5EF4-FFF2-40B4-BE49-F238E27FC236}">
                    <a16:creationId xmlns="" xmlns:a16="http://schemas.microsoft.com/office/drawing/2014/main" id="{FEDF9F6D-54A9-0AFB-7302-CAB3B26A9B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>
                <a:extLst>
                  <a:ext uri="{FF2B5EF4-FFF2-40B4-BE49-F238E27FC236}">
                    <a16:creationId xmlns="" xmlns:a16="http://schemas.microsoft.com/office/drawing/2014/main" id="{BB9CB50E-0EA3-5BC2-3786-1B8F75CB33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>
              <a:extLst>
                <a:ext uri="{FF2B5EF4-FFF2-40B4-BE49-F238E27FC236}">
                  <a16:creationId xmlns="" xmlns:a16="http://schemas.microsoft.com/office/drawing/2014/main" id="{2930B0B8-1AC0-0978-2913-83A8B1138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>
              <a:extLst>
                <a:ext uri="{FF2B5EF4-FFF2-40B4-BE49-F238E27FC236}">
                  <a16:creationId xmlns="" xmlns:a16="http://schemas.microsoft.com/office/drawing/2014/main" id="{BCED55F3-F3CB-453A-8865-560E3DF6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>
              <a:extLst>
                <a:ext uri="{FF2B5EF4-FFF2-40B4-BE49-F238E27FC236}">
                  <a16:creationId xmlns="" xmlns:a16="http://schemas.microsoft.com/office/drawing/2014/main" id="{4B32B19E-B557-1D5E-D1F8-1AC33C9CBA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>
              <a:extLst>
                <a:ext uri="{FF2B5EF4-FFF2-40B4-BE49-F238E27FC236}">
                  <a16:creationId xmlns="" xmlns:a16="http://schemas.microsoft.com/office/drawing/2014/main" id="{16C931C5-4A07-D532-F942-8AE2C0F6B1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>
              <a:extLst>
                <a:ext uri="{FF2B5EF4-FFF2-40B4-BE49-F238E27FC236}">
                  <a16:creationId xmlns="" xmlns:a16="http://schemas.microsoft.com/office/drawing/2014/main" id="{7999D5FE-B1BC-FBCE-DAF4-572F761254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>
              <a:extLst>
                <a:ext uri="{FF2B5EF4-FFF2-40B4-BE49-F238E27FC236}">
                  <a16:creationId xmlns="" xmlns:a16="http://schemas.microsoft.com/office/drawing/2014/main" id="{98047B36-6FA2-8F4A-69A0-CB8CFB8F3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>
              <a:extLst>
                <a:ext uri="{FF2B5EF4-FFF2-40B4-BE49-F238E27FC236}">
                  <a16:creationId xmlns="" xmlns:a16="http://schemas.microsoft.com/office/drawing/2014/main" id="{CDAA1EC0-5631-1D69-341A-3B6EB8AE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>
              <a:extLst>
                <a:ext uri="{FF2B5EF4-FFF2-40B4-BE49-F238E27FC236}">
                  <a16:creationId xmlns="" xmlns:a16="http://schemas.microsoft.com/office/drawing/2014/main" id="{5E8BF14A-E79A-E5F4-BC42-46553B2FF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>
              <a:extLst>
                <a:ext uri="{FF2B5EF4-FFF2-40B4-BE49-F238E27FC236}">
                  <a16:creationId xmlns="" xmlns:a16="http://schemas.microsoft.com/office/drawing/2014/main" id="{113BE7F4-AE54-1E8B-AFF3-FE70919E9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>
              <a:extLst>
                <a:ext uri="{FF2B5EF4-FFF2-40B4-BE49-F238E27FC236}">
                  <a16:creationId xmlns="" xmlns:a16="http://schemas.microsoft.com/office/drawing/2014/main" id="{F602A982-4430-A11A-6378-E6401F97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>
              <a:extLst>
                <a:ext uri="{FF2B5EF4-FFF2-40B4-BE49-F238E27FC236}">
                  <a16:creationId xmlns="" xmlns:a16="http://schemas.microsoft.com/office/drawing/2014/main" id="{1E61F9F7-0311-644B-9912-107AE90AC8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>
              <a:extLst>
                <a:ext uri="{FF2B5EF4-FFF2-40B4-BE49-F238E27FC236}">
                  <a16:creationId xmlns="" xmlns:a16="http://schemas.microsoft.com/office/drawing/2014/main" id="{984A7B76-8C79-6236-E7E6-14F4BC6CBC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0" name="사각형: 둥근 모서리 99">
            <a:extLst>
              <a:ext uri="{FF2B5EF4-FFF2-40B4-BE49-F238E27FC236}">
                <a16:creationId xmlns="" xmlns:a16="http://schemas.microsoft.com/office/drawing/2014/main" id="{95091E1C-2543-AFF6-7E81-00BDA959A2A4}"/>
              </a:ext>
            </a:extLst>
          </p:cNvPr>
          <p:cNvSpPr/>
          <p:nvPr/>
        </p:nvSpPr>
        <p:spPr>
          <a:xfrm>
            <a:off x="2462316" y="2044923"/>
            <a:ext cx="1063487" cy="846293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B230E47-E0F1-29F8-DBB2-656B2DA02EAC}"/>
              </a:ext>
            </a:extLst>
          </p:cNvPr>
          <p:cNvSpPr txBox="1"/>
          <p:nvPr/>
        </p:nvSpPr>
        <p:spPr>
          <a:xfrm>
            <a:off x="2713652" y="229648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="" xmlns:a16="http://schemas.microsoft.com/office/drawing/2014/main" id="{10E6D170-95AA-B59B-2F53-8C8F15C09947}"/>
              </a:ext>
            </a:extLst>
          </p:cNvPr>
          <p:cNvSpPr/>
          <p:nvPr/>
        </p:nvSpPr>
        <p:spPr>
          <a:xfrm>
            <a:off x="2452494" y="2977887"/>
            <a:ext cx="1063487" cy="557617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345385D5-CA13-F5A1-FE18-20348166F4A1}"/>
              </a:ext>
            </a:extLst>
          </p:cNvPr>
          <p:cNvSpPr txBox="1"/>
          <p:nvPr/>
        </p:nvSpPr>
        <p:spPr>
          <a:xfrm>
            <a:off x="2682412" y="31214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="" xmlns:a16="http://schemas.microsoft.com/office/drawing/2014/main" id="{8130E8F9-F667-4805-5A00-60D5A19DE4FF}"/>
              </a:ext>
            </a:extLst>
          </p:cNvPr>
          <p:cNvSpPr/>
          <p:nvPr/>
        </p:nvSpPr>
        <p:spPr>
          <a:xfrm>
            <a:off x="1800607" y="3631619"/>
            <a:ext cx="1136593" cy="558779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1EEC2EA-004E-2D8A-F175-2100ECD7FDE4}"/>
              </a:ext>
            </a:extLst>
          </p:cNvPr>
          <p:cNvSpPr txBox="1"/>
          <p:nvPr/>
        </p:nvSpPr>
        <p:spPr>
          <a:xfrm>
            <a:off x="1806668" y="3697955"/>
            <a:ext cx="1122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Buffer</a:t>
            </a:r>
          </a:p>
          <a:p>
            <a:pPr algn="ctr"/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="" xmlns:a16="http://schemas.microsoft.com/office/drawing/2014/main" id="{9F78D46E-D0D2-96D5-E4D3-8847F7669CE2}"/>
              </a:ext>
            </a:extLst>
          </p:cNvPr>
          <p:cNvSpPr/>
          <p:nvPr/>
        </p:nvSpPr>
        <p:spPr>
          <a:xfrm>
            <a:off x="3004462" y="3632957"/>
            <a:ext cx="1111793" cy="578626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8" name="화살표: 아래쪽 107">
            <a:extLst>
              <a:ext uri="{FF2B5EF4-FFF2-40B4-BE49-F238E27FC236}">
                <a16:creationId xmlns="" xmlns:a16="http://schemas.microsoft.com/office/drawing/2014/main" id="{31B70635-EDE2-D66E-B4BF-00BFF3C86A6A}"/>
              </a:ext>
            </a:extLst>
          </p:cNvPr>
          <p:cNvSpPr/>
          <p:nvPr/>
        </p:nvSpPr>
        <p:spPr>
          <a:xfrm rot="10800000">
            <a:off x="3467806" y="4282772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화살표: 아래쪽 108">
            <a:extLst>
              <a:ext uri="{FF2B5EF4-FFF2-40B4-BE49-F238E27FC236}">
                <a16:creationId xmlns="" xmlns:a16="http://schemas.microsoft.com/office/drawing/2014/main" id="{7B9C77A4-F26E-68DB-C766-74F6069FE5AD}"/>
              </a:ext>
            </a:extLst>
          </p:cNvPr>
          <p:cNvSpPr/>
          <p:nvPr/>
        </p:nvSpPr>
        <p:spPr>
          <a:xfrm>
            <a:off x="2267391" y="4282772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BCA36264-4F88-B284-628E-8477DC4E3397}"/>
              </a:ext>
            </a:extLst>
          </p:cNvPr>
          <p:cNvSpPr txBox="1"/>
          <p:nvPr/>
        </p:nvSpPr>
        <p:spPr>
          <a:xfrm>
            <a:off x="3028439" y="3697955"/>
            <a:ext cx="1012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</a:t>
            </a:r>
          </a:p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="" xmlns:a16="http://schemas.microsoft.com/office/drawing/2014/main" id="{4FB2295E-B4E7-EEB4-6F67-2418197C75A2}"/>
              </a:ext>
            </a:extLst>
          </p:cNvPr>
          <p:cNvSpPr/>
          <p:nvPr/>
        </p:nvSpPr>
        <p:spPr>
          <a:xfrm>
            <a:off x="8807599" y="2092985"/>
            <a:ext cx="1063487" cy="846293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9D7D5E8A-449E-DFEE-2A55-1BE813DEA8F3}"/>
              </a:ext>
            </a:extLst>
          </p:cNvPr>
          <p:cNvSpPr txBox="1"/>
          <p:nvPr/>
        </p:nvSpPr>
        <p:spPr>
          <a:xfrm>
            <a:off x="9058935" y="234454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="" xmlns:a16="http://schemas.microsoft.com/office/drawing/2014/main" id="{4AE97072-9FD3-8493-EAED-14F997931FFA}"/>
              </a:ext>
            </a:extLst>
          </p:cNvPr>
          <p:cNvSpPr/>
          <p:nvPr/>
        </p:nvSpPr>
        <p:spPr>
          <a:xfrm>
            <a:off x="8807599" y="3024894"/>
            <a:ext cx="1063487" cy="557617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4CF2A36-9AF7-3D5B-E073-97E369961E6F}"/>
              </a:ext>
            </a:extLst>
          </p:cNvPr>
          <p:cNvSpPr txBox="1"/>
          <p:nvPr/>
        </p:nvSpPr>
        <p:spPr>
          <a:xfrm>
            <a:off x="9037517" y="316846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순서도: 카드 120">
            <a:extLst>
              <a:ext uri="{FF2B5EF4-FFF2-40B4-BE49-F238E27FC236}">
                <a16:creationId xmlns="" xmlns:a16="http://schemas.microsoft.com/office/drawing/2014/main" id="{F3438F3D-84E1-DC54-D77F-5C80E9D0A4AB}"/>
              </a:ext>
            </a:extLst>
          </p:cNvPr>
          <p:cNvSpPr/>
          <p:nvPr/>
        </p:nvSpPr>
        <p:spPr>
          <a:xfrm>
            <a:off x="2647864" y="1283583"/>
            <a:ext cx="599908" cy="655071"/>
          </a:xfrm>
          <a:prstGeom prst="flowChartPunchedCar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순서도: 카드 122">
            <a:extLst>
              <a:ext uri="{FF2B5EF4-FFF2-40B4-BE49-F238E27FC236}">
                <a16:creationId xmlns="" xmlns:a16="http://schemas.microsoft.com/office/drawing/2014/main" id="{128E7C26-F114-F23F-14A7-904EF9B7091C}"/>
              </a:ext>
            </a:extLst>
          </p:cNvPr>
          <p:cNvSpPr/>
          <p:nvPr/>
        </p:nvSpPr>
        <p:spPr>
          <a:xfrm>
            <a:off x="8993147" y="1375160"/>
            <a:ext cx="599908" cy="655071"/>
          </a:xfrm>
          <a:prstGeom prst="flowChartPunchedCar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04B0C9EA-21AB-C997-F064-A6337AAD8A07}"/>
              </a:ext>
            </a:extLst>
          </p:cNvPr>
          <p:cNvSpPr txBox="1"/>
          <p:nvPr/>
        </p:nvSpPr>
        <p:spPr>
          <a:xfrm>
            <a:off x="2174274" y="5101427"/>
            <a:ext cx="7865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연결의 양쪽은 각각 수신 버퍼 영역을 가짐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수신된 데이터는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 버퍼 영역에 저장됨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애플리케이션은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 버퍼가 가득 차지 않도록 재빨리 데이터를 읽어야 함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="" xmlns:a16="http://schemas.microsoft.com/office/drawing/2014/main" id="{3513CE77-BFEA-6440-5753-B67ACB6AB9AC}"/>
              </a:ext>
            </a:extLst>
          </p:cNvPr>
          <p:cNvSpPr/>
          <p:nvPr/>
        </p:nvSpPr>
        <p:spPr>
          <a:xfrm>
            <a:off x="8168194" y="3681853"/>
            <a:ext cx="1111793" cy="557441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화살표: 아래쪽 126">
            <a:extLst>
              <a:ext uri="{FF2B5EF4-FFF2-40B4-BE49-F238E27FC236}">
                <a16:creationId xmlns="" xmlns:a16="http://schemas.microsoft.com/office/drawing/2014/main" id="{422C0AC0-2355-14F4-AE75-EE2E7D1EB322}"/>
              </a:ext>
            </a:extLst>
          </p:cNvPr>
          <p:cNvSpPr/>
          <p:nvPr/>
        </p:nvSpPr>
        <p:spPr>
          <a:xfrm rot="10800000">
            <a:off x="8613283" y="4299445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D70DF432-9F4C-C7BB-6F23-967FEC99E62A}"/>
              </a:ext>
            </a:extLst>
          </p:cNvPr>
          <p:cNvSpPr txBox="1"/>
          <p:nvPr/>
        </p:nvSpPr>
        <p:spPr>
          <a:xfrm>
            <a:off x="8176995" y="3746851"/>
            <a:ext cx="1012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</a:t>
            </a:r>
          </a:p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="" xmlns:a16="http://schemas.microsoft.com/office/drawing/2014/main" id="{E1A460A5-CD52-4761-9412-A3373FE60906}"/>
              </a:ext>
            </a:extLst>
          </p:cNvPr>
          <p:cNvSpPr/>
          <p:nvPr/>
        </p:nvSpPr>
        <p:spPr>
          <a:xfrm>
            <a:off x="9364385" y="3657882"/>
            <a:ext cx="1136593" cy="557441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1A56CF88-2709-1A6E-39CF-8F8EFEB573C4}"/>
              </a:ext>
            </a:extLst>
          </p:cNvPr>
          <p:cNvSpPr txBox="1"/>
          <p:nvPr/>
        </p:nvSpPr>
        <p:spPr>
          <a:xfrm>
            <a:off x="9378363" y="3719141"/>
            <a:ext cx="1122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Buffer</a:t>
            </a:r>
          </a:p>
          <a:p>
            <a:pPr algn="ctr"/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="" xmlns:a16="http://schemas.microsoft.com/office/drawing/2014/main" id="{D49133E5-D24C-A721-3544-E5F42EB71830}"/>
              </a:ext>
            </a:extLst>
          </p:cNvPr>
          <p:cNvSpPr/>
          <p:nvPr/>
        </p:nvSpPr>
        <p:spPr>
          <a:xfrm>
            <a:off x="9893337" y="4318938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19C54F6-AEEB-FC0A-0722-B50E77400741}"/>
              </a:ext>
            </a:extLst>
          </p:cNvPr>
          <p:cNvSpPr txBox="1">
            <a:spLocks/>
          </p:cNvSpPr>
          <p:nvPr/>
        </p:nvSpPr>
        <p:spPr>
          <a:xfrm>
            <a:off x="1984385" y="414233"/>
            <a:ext cx="7886700" cy="459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문제 </a:t>
            </a:r>
            <a:r>
              <a:rPr lang="en-US" altLang="ko-KR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5. </a:t>
            </a:r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지연 발생 원인 환경</a:t>
            </a:r>
            <a:r>
              <a:rPr lang="en-US" altLang="ko-KR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</a:t>
            </a:r>
            <a:r>
              <a:rPr lang="en-US" altLang="ko-KR" sz="2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Zero Window</a:t>
            </a:r>
            <a:endParaRPr lang="ko-KR" altLang="en-US" sz="26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6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05BFA9-3ADC-18F4-4566-3A606459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71824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 버퍼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Full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BE326-B3BC-E2D2-0E7D-6B65A23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53331"/>
            <a:ext cx="83265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헤더는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필드에 송신자의 현재 수신 버퍼 크기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가짐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데이터를 수신함에 따라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Size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값이 줄어듦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애플리케이션이 버퍼에서 데이터를 읽음에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따라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값이 줄어듦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TCP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수신 버퍼 값이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으로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떨어지면 데이터 전송이 멈춤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관련 증상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전문가 정보 경고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 Window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Full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이후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Zero Window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Window Update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이전 비정상적으로 높은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지연 및 이후 데이터 흐름 재개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작은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Size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계산 값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(SYN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FIN, RST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비트가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일 때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B2C34DD-3629-25CF-83E0-766DFBAF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BC88F-4010-2CE6-895E-58D43ADA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애플리케이션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 정보수집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D68E604-1910-311A-C027-5AA39539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네트워크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인프라에 대한 정보를 최대한 획득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클라이언트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서버 운영체제는 무엇인가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애플리케이션을 실행 </a:t>
            </a:r>
            <a:r>
              <a:rPr lang="ko-KR" altLang="en-US" sz="19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중이였는가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트래픽이 지나는 네트워크 </a:t>
            </a:r>
            <a:r>
              <a:rPr lang="ko-KR" altLang="en-US" sz="19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</a:t>
            </a:r>
            <a:endParaRPr lang="ko-KR" altLang="en-US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95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BE326-B3BC-E2D2-0E7D-6B65A23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253331"/>
            <a:ext cx="832650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 버퍼공간이 부족 시 성능에 부정적인 영향을 미칠 수 있음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네트워크가 높은 전송률을 처리할 수 있고 수신자가 많은 버퍼공간을 갖고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있더라도 한정된 송신 버퍼 공간은 네트워크 성능에 영향을 미침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가득 찬 송신 버퍼의 징후는 데이터 전송 중에 지연이 발생 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관련 증상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명백한 이유 없이 높은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지연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tcp.time_delta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Bytes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Flight </a:t>
            </a:r>
            <a:r>
              <a:rPr lang="ko-KR" altLang="en-US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칼럼이 특정 값까지 증가해 최대값에 멈춘 것처럼 보임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B2C34DD-3629-25CF-83E0-766DFBAF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73F1C3C7-D2E4-BEC0-D20C-0375917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71824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 버퍼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Full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305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05BFA9-3ADC-18F4-4566-3A606459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71824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Update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8BE326-B3BC-E2D2-0E7D-6B65A23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554" y="1635490"/>
            <a:ext cx="567366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호스트의 애플리케이션이 수신 버퍼에서 데이터를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가져갔음을 의미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와이어샤크는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이전 패킷보다 더 커진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값을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가진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패킷을 보면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update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표시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Zero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발생하면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update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유일한 해결방법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B2C34DD-3629-25CF-83E0-766DFBAF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245B393-59B1-B175-4872-A89A1D96A8D5}"/>
              </a:ext>
            </a:extLst>
          </p:cNvPr>
          <p:cNvSpPr/>
          <p:nvPr/>
        </p:nvSpPr>
        <p:spPr>
          <a:xfrm>
            <a:off x="1919623" y="3879031"/>
            <a:ext cx="2437878" cy="67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4CA40BC-8F94-18D5-B9AA-307627AE6C7C}"/>
              </a:ext>
            </a:extLst>
          </p:cNvPr>
          <p:cNvGrpSpPr/>
          <p:nvPr/>
        </p:nvGrpSpPr>
        <p:grpSpPr>
          <a:xfrm>
            <a:off x="3412961" y="5421334"/>
            <a:ext cx="1187612" cy="1115841"/>
            <a:chOff x="1533695" y="4087365"/>
            <a:chExt cx="838200" cy="991425"/>
          </a:xfrm>
        </p:grpSpPr>
        <p:sp>
          <p:nvSpPr>
            <p:cNvPr id="7" name="Freeform 174">
              <a:extLst>
                <a:ext uri="{FF2B5EF4-FFF2-40B4-BE49-F238E27FC236}">
                  <a16:creationId xmlns="" xmlns:a16="http://schemas.microsoft.com/office/drawing/2014/main" id="{4595D20C-5BF5-C322-C13C-A154FCB85CA3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5">
              <a:extLst>
                <a:ext uri="{FF2B5EF4-FFF2-40B4-BE49-F238E27FC236}">
                  <a16:creationId xmlns="" xmlns:a16="http://schemas.microsoft.com/office/drawing/2014/main" id="{5020A306-7E0C-BA88-EC6F-BA830CB83406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6">
              <a:extLst>
                <a:ext uri="{FF2B5EF4-FFF2-40B4-BE49-F238E27FC236}">
                  <a16:creationId xmlns="" xmlns:a16="http://schemas.microsoft.com/office/drawing/2014/main" id="{038B65CF-31E8-A2E7-BD67-D3F228343C89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7">
              <a:extLst>
                <a:ext uri="{FF2B5EF4-FFF2-40B4-BE49-F238E27FC236}">
                  <a16:creationId xmlns="" xmlns:a16="http://schemas.microsoft.com/office/drawing/2014/main" id="{6AA85CA3-1865-BF1E-F3BC-59DCD342EF79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78">
              <a:extLst>
                <a:ext uri="{FF2B5EF4-FFF2-40B4-BE49-F238E27FC236}">
                  <a16:creationId xmlns="" xmlns:a16="http://schemas.microsoft.com/office/drawing/2014/main" id="{2F988010-DEC5-9D08-7D17-52D7FB3C784D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79">
              <a:extLst>
                <a:ext uri="{FF2B5EF4-FFF2-40B4-BE49-F238E27FC236}">
                  <a16:creationId xmlns="" xmlns:a16="http://schemas.microsoft.com/office/drawing/2014/main" id="{DA4562A6-B629-CC7B-D862-8AF5DF7F97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0">
              <a:extLst>
                <a:ext uri="{FF2B5EF4-FFF2-40B4-BE49-F238E27FC236}">
                  <a16:creationId xmlns="" xmlns:a16="http://schemas.microsoft.com/office/drawing/2014/main" id="{43CDC7E5-9EBE-8D92-CE0C-3AD9FF72D511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2">
              <a:extLst>
                <a:ext uri="{FF2B5EF4-FFF2-40B4-BE49-F238E27FC236}">
                  <a16:creationId xmlns="" xmlns:a16="http://schemas.microsoft.com/office/drawing/2014/main" id="{65484EE8-3499-15A3-93C0-E7FAC4244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83453"/>
              <a:ext cx="130381" cy="29533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>
              <a:extLst>
                <a:ext uri="{FF2B5EF4-FFF2-40B4-BE49-F238E27FC236}">
                  <a16:creationId xmlns="" xmlns:a16="http://schemas.microsoft.com/office/drawing/2014/main" id="{3466C203-AAC1-FC05-6856-15DDF5BB4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69165"/>
              <a:ext cx="130381" cy="29533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>
              <a:extLst>
                <a:ext uri="{FF2B5EF4-FFF2-40B4-BE49-F238E27FC236}">
                  <a16:creationId xmlns="" xmlns:a16="http://schemas.microsoft.com/office/drawing/2014/main" id="{5BC51E8E-982A-D4AF-4B6F-F8E9F84C59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>
              <a:extLst>
                <a:ext uri="{FF2B5EF4-FFF2-40B4-BE49-F238E27FC236}">
                  <a16:creationId xmlns="" xmlns:a16="http://schemas.microsoft.com/office/drawing/2014/main" id="{E37B929F-8CAA-3527-9028-27C059FAF0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>
              <a:extLst>
                <a:ext uri="{FF2B5EF4-FFF2-40B4-BE49-F238E27FC236}">
                  <a16:creationId xmlns="" xmlns:a16="http://schemas.microsoft.com/office/drawing/2014/main" id="{D500D98F-E68C-D426-4FB3-54D6F3782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>
              <a:extLst>
                <a:ext uri="{FF2B5EF4-FFF2-40B4-BE49-F238E27FC236}">
                  <a16:creationId xmlns="" xmlns:a16="http://schemas.microsoft.com/office/drawing/2014/main" id="{42CD0DB8-FD21-D722-89E7-58F7BCD936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>
              <a:extLst>
                <a:ext uri="{FF2B5EF4-FFF2-40B4-BE49-F238E27FC236}">
                  <a16:creationId xmlns="" xmlns:a16="http://schemas.microsoft.com/office/drawing/2014/main" id="{64B49669-57EA-1236-A536-8AD30FE89B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>
              <a:extLst>
                <a:ext uri="{FF2B5EF4-FFF2-40B4-BE49-F238E27FC236}">
                  <a16:creationId xmlns="" xmlns:a16="http://schemas.microsoft.com/office/drawing/2014/main" id="{0D91CB37-5F12-512C-283C-2CAA2CD447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>
              <a:extLst>
                <a:ext uri="{FF2B5EF4-FFF2-40B4-BE49-F238E27FC236}">
                  <a16:creationId xmlns="" xmlns:a16="http://schemas.microsoft.com/office/drawing/2014/main" id="{CECC05C5-EB90-26BD-9D06-31C3031BB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>
              <a:extLst>
                <a:ext uri="{FF2B5EF4-FFF2-40B4-BE49-F238E27FC236}">
                  <a16:creationId xmlns="" xmlns:a16="http://schemas.microsoft.com/office/drawing/2014/main" id="{007E7519-48BD-AA08-FB1C-D1F6EAFBC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>
              <a:extLst>
                <a:ext uri="{FF2B5EF4-FFF2-40B4-BE49-F238E27FC236}">
                  <a16:creationId xmlns="" xmlns:a16="http://schemas.microsoft.com/office/drawing/2014/main" id="{AA37F2B5-F6C6-90B2-B49C-894B0BF6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4">
              <a:extLst>
                <a:ext uri="{FF2B5EF4-FFF2-40B4-BE49-F238E27FC236}">
                  <a16:creationId xmlns="" xmlns:a16="http://schemas.microsoft.com/office/drawing/2014/main" id="{622FAB1B-1662-9163-3EAD-1E04B281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5">
              <a:extLst>
                <a:ext uri="{FF2B5EF4-FFF2-40B4-BE49-F238E27FC236}">
                  <a16:creationId xmlns="" xmlns:a16="http://schemas.microsoft.com/office/drawing/2014/main" id="{07E1A5B5-BAE3-3D73-BEA6-DF0FDD550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6">
              <a:extLst>
                <a:ext uri="{FF2B5EF4-FFF2-40B4-BE49-F238E27FC236}">
                  <a16:creationId xmlns="" xmlns:a16="http://schemas.microsoft.com/office/drawing/2014/main" id="{0D9AEDFD-01C0-DD92-429B-E2A50B55D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7">
              <a:extLst>
                <a:ext uri="{FF2B5EF4-FFF2-40B4-BE49-F238E27FC236}">
                  <a16:creationId xmlns="" xmlns:a16="http://schemas.microsoft.com/office/drawing/2014/main" id="{8C4F54BF-6778-FB0E-033E-C36ECD1BE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8">
              <a:extLst>
                <a:ext uri="{FF2B5EF4-FFF2-40B4-BE49-F238E27FC236}">
                  <a16:creationId xmlns="" xmlns:a16="http://schemas.microsoft.com/office/drawing/2014/main" id="{B062F619-43BE-7E25-6A33-6BD69BA8E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9">
              <a:extLst>
                <a:ext uri="{FF2B5EF4-FFF2-40B4-BE49-F238E27FC236}">
                  <a16:creationId xmlns="" xmlns:a16="http://schemas.microsoft.com/office/drawing/2014/main" id="{53719083-2A5D-E6F9-4E55-890AC766B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0">
              <a:extLst>
                <a:ext uri="{FF2B5EF4-FFF2-40B4-BE49-F238E27FC236}">
                  <a16:creationId xmlns="" xmlns:a16="http://schemas.microsoft.com/office/drawing/2014/main" id="{CE63276F-7D9B-9BE6-2F8C-B244D04A6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1">
              <a:extLst>
                <a:ext uri="{FF2B5EF4-FFF2-40B4-BE49-F238E27FC236}">
                  <a16:creationId xmlns="" xmlns:a16="http://schemas.microsoft.com/office/drawing/2014/main" id="{5069B951-ABCA-7BFF-78C0-DFED0617F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2">
              <a:extLst>
                <a:ext uri="{FF2B5EF4-FFF2-40B4-BE49-F238E27FC236}">
                  <a16:creationId xmlns="" xmlns:a16="http://schemas.microsoft.com/office/drawing/2014/main" id="{D1378545-1D82-8B15-902F-FBF465B0E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3">
              <a:extLst>
                <a:ext uri="{FF2B5EF4-FFF2-40B4-BE49-F238E27FC236}">
                  <a16:creationId xmlns="" xmlns:a16="http://schemas.microsoft.com/office/drawing/2014/main" id="{34273B88-AFE2-09CD-DAAC-13F91B99E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4">
              <a:extLst>
                <a:ext uri="{FF2B5EF4-FFF2-40B4-BE49-F238E27FC236}">
                  <a16:creationId xmlns="" xmlns:a16="http://schemas.microsoft.com/office/drawing/2014/main" id="{BC689FE2-E798-15E5-7DEF-C76F8E494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05">
              <a:extLst>
                <a:ext uri="{FF2B5EF4-FFF2-40B4-BE49-F238E27FC236}">
                  <a16:creationId xmlns="" xmlns:a16="http://schemas.microsoft.com/office/drawing/2014/main" id="{C7E98C13-FCEC-864B-1D09-5BC108DC2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6">
              <a:extLst>
                <a:ext uri="{FF2B5EF4-FFF2-40B4-BE49-F238E27FC236}">
                  <a16:creationId xmlns="" xmlns:a16="http://schemas.microsoft.com/office/drawing/2014/main" id="{F7E0C957-BDAA-F672-92EE-B95CFBFCD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7">
              <a:extLst>
                <a:ext uri="{FF2B5EF4-FFF2-40B4-BE49-F238E27FC236}">
                  <a16:creationId xmlns="" xmlns:a16="http://schemas.microsoft.com/office/drawing/2014/main" id="{6F3B5F5D-A4F6-794C-FBE0-CF9AE2207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8">
              <a:extLst>
                <a:ext uri="{FF2B5EF4-FFF2-40B4-BE49-F238E27FC236}">
                  <a16:creationId xmlns="" xmlns:a16="http://schemas.microsoft.com/office/drawing/2014/main" id="{F2225871-93C8-CBE1-22F5-77C367BAF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9">
              <a:extLst>
                <a:ext uri="{FF2B5EF4-FFF2-40B4-BE49-F238E27FC236}">
                  <a16:creationId xmlns="" xmlns:a16="http://schemas.microsoft.com/office/drawing/2014/main" id="{F65C3093-8F17-128A-6E37-AF4B35E0E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0">
              <a:extLst>
                <a:ext uri="{FF2B5EF4-FFF2-40B4-BE49-F238E27FC236}">
                  <a16:creationId xmlns="" xmlns:a16="http://schemas.microsoft.com/office/drawing/2014/main" id="{789C125C-C3F2-AC80-BD05-2076D8682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11">
              <a:extLst>
                <a:ext uri="{FF2B5EF4-FFF2-40B4-BE49-F238E27FC236}">
                  <a16:creationId xmlns="" xmlns:a16="http://schemas.microsoft.com/office/drawing/2014/main" id="{5746148F-0268-6978-47D0-97070751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12">
              <a:extLst>
                <a:ext uri="{FF2B5EF4-FFF2-40B4-BE49-F238E27FC236}">
                  <a16:creationId xmlns="" xmlns:a16="http://schemas.microsoft.com/office/drawing/2014/main" id="{5F0BC553-4B47-9C52-FB3E-F63CC73CF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150">
              <a:extLst>
                <a:ext uri="{FF2B5EF4-FFF2-40B4-BE49-F238E27FC236}">
                  <a16:creationId xmlns="" xmlns:a16="http://schemas.microsoft.com/office/drawing/2014/main" id="{DE8F89D4-5E31-9393-26BD-0CBE408A5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>
                <a:extLst>
                  <a:ext uri="{FF2B5EF4-FFF2-40B4-BE49-F238E27FC236}">
                    <a16:creationId xmlns="" xmlns:a16="http://schemas.microsoft.com/office/drawing/2014/main" id="{45993152-66C2-D6CA-FCEA-C916A025ED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216">
                <a:extLst>
                  <a:ext uri="{FF2B5EF4-FFF2-40B4-BE49-F238E27FC236}">
                    <a16:creationId xmlns="" xmlns:a16="http://schemas.microsoft.com/office/drawing/2014/main" id="{672C73F3-6511-755A-B6BE-30F6AEBDC6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17">
              <a:extLst>
                <a:ext uri="{FF2B5EF4-FFF2-40B4-BE49-F238E27FC236}">
                  <a16:creationId xmlns="" xmlns:a16="http://schemas.microsoft.com/office/drawing/2014/main" id="{1CDD1D3D-39B7-03B6-32B2-475738FB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218">
              <a:extLst>
                <a:ext uri="{FF2B5EF4-FFF2-40B4-BE49-F238E27FC236}">
                  <a16:creationId xmlns="" xmlns:a16="http://schemas.microsoft.com/office/drawing/2014/main" id="{7C243AD2-AA9E-FCB4-D45A-17400774E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19">
              <a:extLst>
                <a:ext uri="{FF2B5EF4-FFF2-40B4-BE49-F238E27FC236}">
                  <a16:creationId xmlns="" xmlns:a16="http://schemas.microsoft.com/office/drawing/2014/main" id="{DECAF5F2-08C7-1483-B9BD-0E9B6B0F2C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0">
              <a:extLst>
                <a:ext uri="{FF2B5EF4-FFF2-40B4-BE49-F238E27FC236}">
                  <a16:creationId xmlns="" xmlns:a16="http://schemas.microsoft.com/office/drawing/2014/main" id="{345D2E59-F463-AA84-BF96-911B85EAA7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1">
              <a:extLst>
                <a:ext uri="{FF2B5EF4-FFF2-40B4-BE49-F238E27FC236}">
                  <a16:creationId xmlns="" xmlns:a16="http://schemas.microsoft.com/office/drawing/2014/main" id="{B63E74B6-E591-EF72-60C7-4B9525B15A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2">
              <a:extLst>
                <a:ext uri="{FF2B5EF4-FFF2-40B4-BE49-F238E27FC236}">
                  <a16:creationId xmlns="" xmlns:a16="http://schemas.microsoft.com/office/drawing/2014/main" id="{57312D31-7C0F-E0D2-B754-23C5A6383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3">
              <a:extLst>
                <a:ext uri="{FF2B5EF4-FFF2-40B4-BE49-F238E27FC236}">
                  <a16:creationId xmlns="" xmlns:a16="http://schemas.microsoft.com/office/drawing/2014/main" id="{19B6F4A7-46C3-FD5F-2B44-A7F89488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4">
              <a:extLst>
                <a:ext uri="{FF2B5EF4-FFF2-40B4-BE49-F238E27FC236}">
                  <a16:creationId xmlns="" xmlns:a16="http://schemas.microsoft.com/office/drawing/2014/main" id="{2E6AB977-D6A4-EF85-47A7-9FDB7FF1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5">
              <a:extLst>
                <a:ext uri="{FF2B5EF4-FFF2-40B4-BE49-F238E27FC236}">
                  <a16:creationId xmlns="" xmlns:a16="http://schemas.microsoft.com/office/drawing/2014/main" id="{DE1212BC-D471-80F4-8C4F-61D74803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6">
              <a:extLst>
                <a:ext uri="{FF2B5EF4-FFF2-40B4-BE49-F238E27FC236}">
                  <a16:creationId xmlns="" xmlns:a16="http://schemas.microsoft.com/office/drawing/2014/main" id="{1FE232F9-6A02-C4A3-157C-F778F442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7">
              <a:extLst>
                <a:ext uri="{FF2B5EF4-FFF2-40B4-BE49-F238E27FC236}">
                  <a16:creationId xmlns="" xmlns:a16="http://schemas.microsoft.com/office/drawing/2014/main" id="{A24442A2-BDD0-0C25-6722-674E060C84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8">
              <a:extLst>
                <a:ext uri="{FF2B5EF4-FFF2-40B4-BE49-F238E27FC236}">
                  <a16:creationId xmlns="" xmlns:a16="http://schemas.microsoft.com/office/drawing/2014/main" id="{84E18BF3-8419-2ACC-5472-255D7B5113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09608CB7-0766-E3A3-D79F-61608D7E3CFF}"/>
              </a:ext>
            </a:extLst>
          </p:cNvPr>
          <p:cNvSpPr/>
          <p:nvPr/>
        </p:nvSpPr>
        <p:spPr>
          <a:xfrm>
            <a:off x="2651160" y="2332861"/>
            <a:ext cx="1063487" cy="846293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D2B638A-B8C7-FC1D-187D-3680C36E9227}"/>
              </a:ext>
            </a:extLst>
          </p:cNvPr>
          <p:cNvSpPr txBox="1"/>
          <p:nvPr/>
        </p:nvSpPr>
        <p:spPr>
          <a:xfrm>
            <a:off x="2902496" y="25844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60E0C354-2925-5F37-DA38-3A4644928500}"/>
              </a:ext>
            </a:extLst>
          </p:cNvPr>
          <p:cNvSpPr/>
          <p:nvPr/>
        </p:nvSpPr>
        <p:spPr>
          <a:xfrm>
            <a:off x="2641338" y="3265825"/>
            <a:ext cx="1063487" cy="557617"/>
          </a:xfrm>
          <a:prstGeom prst="roundRect">
            <a:avLst>
              <a:gd name="adj" fmla="val 732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68103DB-426F-D44E-5C24-6BA847239E85}"/>
              </a:ext>
            </a:extLst>
          </p:cNvPr>
          <p:cNvSpPr txBox="1"/>
          <p:nvPr/>
        </p:nvSpPr>
        <p:spPr>
          <a:xfrm>
            <a:off x="2871256" y="340939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4B3BF5BA-D9A0-3755-4BA4-BFB900E0CB0B}"/>
              </a:ext>
            </a:extLst>
          </p:cNvPr>
          <p:cNvSpPr/>
          <p:nvPr/>
        </p:nvSpPr>
        <p:spPr>
          <a:xfrm>
            <a:off x="1989451" y="3919557"/>
            <a:ext cx="1136593" cy="558779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01955A44-2D9E-CFB4-74BF-9FB606C754EA}"/>
              </a:ext>
            </a:extLst>
          </p:cNvPr>
          <p:cNvSpPr txBox="1"/>
          <p:nvPr/>
        </p:nvSpPr>
        <p:spPr>
          <a:xfrm>
            <a:off x="1995512" y="3985893"/>
            <a:ext cx="1122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Buffer</a:t>
            </a:r>
          </a:p>
          <a:p>
            <a:pPr algn="ctr"/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0CBD3E3-1430-2039-C335-262E3CB25500}"/>
              </a:ext>
            </a:extLst>
          </p:cNvPr>
          <p:cNvSpPr/>
          <p:nvPr/>
        </p:nvSpPr>
        <p:spPr>
          <a:xfrm>
            <a:off x="3193306" y="3920895"/>
            <a:ext cx="1111793" cy="578626"/>
          </a:xfrm>
          <a:prstGeom prst="roundRect">
            <a:avLst>
              <a:gd name="adj" fmla="val 73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" name="화살표: 아래쪽 65">
            <a:extLst>
              <a:ext uri="{FF2B5EF4-FFF2-40B4-BE49-F238E27FC236}">
                <a16:creationId xmlns="" xmlns:a16="http://schemas.microsoft.com/office/drawing/2014/main" id="{FF417F6E-972A-D641-DCEE-2271A6E46CD3}"/>
              </a:ext>
            </a:extLst>
          </p:cNvPr>
          <p:cNvSpPr/>
          <p:nvPr/>
        </p:nvSpPr>
        <p:spPr>
          <a:xfrm rot="10800000">
            <a:off x="3656650" y="4570710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6">
            <a:extLst>
              <a:ext uri="{FF2B5EF4-FFF2-40B4-BE49-F238E27FC236}">
                <a16:creationId xmlns="" xmlns:a16="http://schemas.microsoft.com/office/drawing/2014/main" id="{D6F7D686-D12E-D760-37B3-35E1B00CDD8B}"/>
              </a:ext>
            </a:extLst>
          </p:cNvPr>
          <p:cNvSpPr/>
          <p:nvPr/>
        </p:nvSpPr>
        <p:spPr>
          <a:xfrm>
            <a:off x="2456235" y="4570710"/>
            <a:ext cx="185103" cy="70735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C667FCA7-4154-2D37-B4C4-3016E9152FDC}"/>
              </a:ext>
            </a:extLst>
          </p:cNvPr>
          <p:cNvSpPr txBox="1"/>
          <p:nvPr/>
        </p:nvSpPr>
        <p:spPr>
          <a:xfrm>
            <a:off x="3217283" y="3985893"/>
            <a:ext cx="1012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</a:t>
            </a:r>
          </a:p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수신버퍼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9" name="순서도: 카드 68">
            <a:extLst>
              <a:ext uri="{FF2B5EF4-FFF2-40B4-BE49-F238E27FC236}">
                <a16:creationId xmlns="" xmlns:a16="http://schemas.microsoft.com/office/drawing/2014/main" id="{5A6DA89D-092E-15BF-D614-9FF0269FA63F}"/>
              </a:ext>
            </a:extLst>
          </p:cNvPr>
          <p:cNvSpPr/>
          <p:nvPr/>
        </p:nvSpPr>
        <p:spPr>
          <a:xfrm>
            <a:off x="2836708" y="1571521"/>
            <a:ext cx="599908" cy="655071"/>
          </a:xfrm>
          <a:prstGeom prst="flowChartPunchedCar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화살표: 아래쪽 69">
            <a:extLst>
              <a:ext uri="{FF2B5EF4-FFF2-40B4-BE49-F238E27FC236}">
                <a16:creationId xmlns="" xmlns:a16="http://schemas.microsoft.com/office/drawing/2014/main" id="{BA189298-3AB0-8F6C-1B3E-49C7DED60791}"/>
              </a:ext>
            </a:extLst>
          </p:cNvPr>
          <p:cNvSpPr/>
          <p:nvPr/>
        </p:nvSpPr>
        <p:spPr>
          <a:xfrm rot="10800000">
            <a:off x="3437519" y="3543466"/>
            <a:ext cx="219129" cy="49244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73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D7270DA-A0D3-080F-DEF3-6D0DE4EF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0916" y="6254154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152E4701-E960-7E4C-609A-5355B8020091}"/>
              </a:ext>
            </a:extLst>
          </p:cNvPr>
          <p:cNvSpPr txBox="1">
            <a:spLocks/>
          </p:cNvSpPr>
          <p:nvPr/>
        </p:nvSpPr>
        <p:spPr>
          <a:xfrm>
            <a:off x="1948224" y="421284"/>
            <a:ext cx="7886700" cy="718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Full Packet 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분석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1B0EB7-3A39-722A-825D-E0723EAA5373}"/>
              </a:ext>
            </a:extLst>
          </p:cNvPr>
          <p:cNvSpPr txBox="1"/>
          <p:nvPr/>
        </p:nvSpPr>
        <p:spPr>
          <a:xfrm>
            <a:off x="1948225" y="963508"/>
            <a:ext cx="7680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 filter : </a:t>
            </a:r>
            <a:r>
              <a:rPr lang="en-US" altLang="ko-KR" b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tcp.analysis.window_full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6C5EE49-28F5-A8D9-267C-ABD3FC60A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8" y="1672254"/>
            <a:ext cx="7685556" cy="30523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1400C73-D6A0-950E-5CD8-8DE3F2D5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14" y="4273620"/>
            <a:ext cx="5085316" cy="19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D7270DA-A0D3-080F-DEF3-6D0DE4EF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="" xmlns:a16="http://schemas.microsoft.com/office/drawing/2014/main" id="{152E4701-E960-7E4C-609A-5355B8020091}"/>
              </a:ext>
            </a:extLst>
          </p:cNvPr>
          <p:cNvSpPr txBox="1">
            <a:spLocks/>
          </p:cNvSpPr>
          <p:nvPr/>
        </p:nvSpPr>
        <p:spPr>
          <a:xfrm>
            <a:off x="1948224" y="421284"/>
            <a:ext cx="7886700" cy="7182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Zero Window Packet 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분석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1B0EB7-3A39-722A-825D-E0723EAA5373}"/>
              </a:ext>
            </a:extLst>
          </p:cNvPr>
          <p:cNvSpPr txBox="1"/>
          <p:nvPr/>
        </p:nvSpPr>
        <p:spPr>
          <a:xfrm>
            <a:off x="2051343" y="935955"/>
            <a:ext cx="7680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 filter : </a:t>
            </a:r>
            <a:r>
              <a:rPr lang="en-US" altLang="ko-KR" b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tcp.analysis.zero_window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EF8DE71-DEEE-0134-E614-FDFD5A9F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36" y="1506940"/>
            <a:ext cx="7376075" cy="38441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C72E3FE-16B2-8DBB-5142-0982EE95B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91" y="4037130"/>
            <a:ext cx="5380854" cy="23192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9776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자유형: 도형 183">
            <a:extLst>
              <a:ext uri="{FF2B5EF4-FFF2-40B4-BE49-F238E27FC236}">
                <a16:creationId xmlns="" xmlns:a16="http://schemas.microsoft.com/office/drawing/2014/main" id="{5D2A00F0-CD59-2267-C782-8654E51F83D5}"/>
              </a:ext>
            </a:extLst>
          </p:cNvPr>
          <p:cNvSpPr/>
          <p:nvPr/>
        </p:nvSpPr>
        <p:spPr>
          <a:xfrm>
            <a:off x="3176360" y="3511772"/>
            <a:ext cx="5824331" cy="1887794"/>
          </a:xfrm>
          <a:custGeom>
            <a:avLst/>
            <a:gdLst>
              <a:gd name="connsiteX0" fmla="*/ 0 w 5824331"/>
              <a:gd name="connsiteY0" fmla="*/ 1272209 h 1311965"/>
              <a:gd name="connsiteX1" fmla="*/ 9940 w 5824331"/>
              <a:gd name="connsiteY1" fmla="*/ 0 h 1311965"/>
              <a:gd name="connsiteX2" fmla="*/ 5804453 w 5824331"/>
              <a:gd name="connsiteY2" fmla="*/ 9939 h 1311965"/>
              <a:gd name="connsiteX3" fmla="*/ 5824331 w 5824331"/>
              <a:gd name="connsiteY3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4331" h="1311965">
                <a:moveTo>
                  <a:pt x="0" y="1272209"/>
                </a:moveTo>
                <a:cubicBezTo>
                  <a:pt x="3313" y="848139"/>
                  <a:pt x="6627" y="424070"/>
                  <a:pt x="9940" y="0"/>
                </a:cubicBezTo>
                <a:lnTo>
                  <a:pt x="5804453" y="9939"/>
                </a:lnTo>
                <a:lnTo>
                  <a:pt x="5824331" y="131196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235198C-7D6F-AC9C-9121-DC12DCC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04B0C9EA-21AB-C997-F064-A6337AAD8A07}"/>
              </a:ext>
            </a:extLst>
          </p:cNvPr>
          <p:cNvSpPr txBox="1"/>
          <p:nvPr/>
        </p:nvSpPr>
        <p:spPr>
          <a:xfrm>
            <a:off x="2185337" y="1107101"/>
            <a:ext cx="8165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손실은 스위치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라우터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방화벽 등 전달 결정을 하는 연결 장치에서 발생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손실 원인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88900">
              <a:lnSpc>
                <a:spcPct val="150000"/>
              </a:lnSpc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스위치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또는 라우터가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오버로드되어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패킷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전달률을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따라가지 못 경우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88900">
              <a:lnSpc>
                <a:spcPct val="150000"/>
              </a:lnSpc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장치 불량 인 경우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819C54F6-AEEB-FC0A-0722-B50E77400741}"/>
              </a:ext>
            </a:extLst>
          </p:cNvPr>
          <p:cNvSpPr txBox="1">
            <a:spLocks/>
          </p:cNvSpPr>
          <p:nvPr/>
        </p:nvSpPr>
        <p:spPr>
          <a:xfrm>
            <a:off x="1984385" y="414233"/>
            <a:ext cx="7886700" cy="459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문제 </a:t>
            </a:r>
            <a:r>
              <a:rPr lang="en-US" altLang="ko-KR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6. </a:t>
            </a:r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손실과 전송 지연 </a:t>
            </a:r>
            <a:endParaRPr lang="ko-KR" altLang="en-US" sz="26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5734787D-0417-F2C8-7EA9-19FC2DCDC482}"/>
              </a:ext>
            </a:extLst>
          </p:cNvPr>
          <p:cNvGrpSpPr/>
          <p:nvPr/>
        </p:nvGrpSpPr>
        <p:grpSpPr>
          <a:xfrm>
            <a:off x="2775744" y="5175556"/>
            <a:ext cx="962926" cy="976065"/>
            <a:chOff x="1533695" y="4087365"/>
            <a:chExt cx="838200" cy="1016911"/>
          </a:xfrm>
        </p:grpSpPr>
        <p:sp>
          <p:nvSpPr>
            <p:cNvPr id="59" name="Freeform 174">
              <a:extLst>
                <a:ext uri="{FF2B5EF4-FFF2-40B4-BE49-F238E27FC236}">
                  <a16:creationId xmlns="" xmlns:a16="http://schemas.microsoft.com/office/drawing/2014/main" id="{E3AB3176-D931-0BC2-2077-278E43340A17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Freeform 175">
              <a:extLst>
                <a:ext uri="{FF2B5EF4-FFF2-40B4-BE49-F238E27FC236}">
                  <a16:creationId xmlns="" xmlns:a16="http://schemas.microsoft.com/office/drawing/2014/main" id="{997C7D49-D0C2-68F1-BC68-89402038913F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Freeform 176">
              <a:extLst>
                <a:ext uri="{FF2B5EF4-FFF2-40B4-BE49-F238E27FC236}">
                  <a16:creationId xmlns="" xmlns:a16="http://schemas.microsoft.com/office/drawing/2014/main" id="{17CF61D1-C98A-97F0-E6EE-730DD6A15651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177">
              <a:extLst>
                <a:ext uri="{FF2B5EF4-FFF2-40B4-BE49-F238E27FC236}">
                  <a16:creationId xmlns="" xmlns:a16="http://schemas.microsoft.com/office/drawing/2014/main" id="{E5C2F751-EB3F-2E7C-DF4D-5D9A83AB8E1F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178">
              <a:extLst>
                <a:ext uri="{FF2B5EF4-FFF2-40B4-BE49-F238E27FC236}">
                  <a16:creationId xmlns="" xmlns:a16="http://schemas.microsoft.com/office/drawing/2014/main" id="{8D2E3187-5EE9-DE6C-2AE1-43E7E9DF508E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Oval 179">
              <a:extLst>
                <a:ext uri="{FF2B5EF4-FFF2-40B4-BE49-F238E27FC236}">
                  <a16:creationId xmlns="" xmlns:a16="http://schemas.microsoft.com/office/drawing/2014/main" id="{4AB5DC28-BA0D-CCF5-E8E9-CF689FFD52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180">
              <a:extLst>
                <a:ext uri="{FF2B5EF4-FFF2-40B4-BE49-F238E27FC236}">
                  <a16:creationId xmlns="" xmlns:a16="http://schemas.microsoft.com/office/drawing/2014/main" id="{EEB74050-4935-96AF-4B0E-80E80587477C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="" xmlns:a16="http://schemas.microsoft.com/office/drawing/2014/main" id="{EC20467F-56C0-BD9B-44C7-2C739EFD66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57967"/>
              <a:ext cx="160803" cy="346309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83">
              <a:extLst>
                <a:ext uri="{FF2B5EF4-FFF2-40B4-BE49-F238E27FC236}">
                  <a16:creationId xmlns="" xmlns:a16="http://schemas.microsoft.com/office/drawing/2014/main" id="{3428E703-D144-0EB1-954B-2075D030D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43679"/>
              <a:ext cx="160803" cy="346309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84">
              <a:extLst>
                <a:ext uri="{FF2B5EF4-FFF2-40B4-BE49-F238E27FC236}">
                  <a16:creationId xmlns="" xmlns:a16="http://schemas.microsoft.com/office/drawing/2014/main" id="{25FD6239-032A-6B2D-1677-29DC6B6AC2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85">
              <a:extLst>
                <a:ext uri="{FF2B5EF4-FFF2-40B4-BE49-F238E27FC236}">
                  <a16:creationId xmlns="" xmlns:a16="http://schemas.microsoft.com/office/drawing/2014/main" id="{7717EFA6-5F34-09A6-71D4-B12030C3A9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Freeform 186">
              <a:extLst>
                <a:ext uri="{FF2B5EF4-FFF2-40B4-BE49-F238E27FC236}">
                  <a16:creationId xmlns="" xmlns:a16="http://schemas.microsoft.com/office/drawing/2014/main" id="{D8966B59-E666-650F-BF06-CDFCDA32E6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187">
              <a:extLst>
                <a:ext uri="{FF2B5EF4-FFF2-40B4-BE49-F238E27FC236}">
                  <a16:creationId xmlns="" xmlns:a16="http://schemas.microsoft.com/office/drawing/2014/main" id="{5FE36456-B334-A1E7-2458-7ACC53150E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89">
              <a:extLst>
                <a:ext uri="{FF2B5EF4-FFF2-40B4-BE49-F238E27FC236}">
                  <a16:creationId xmlns="" xmlns:a16="http://schemas.microsoft.com/office/drawing/2014/main" id="{EE1B2BB5-0DC3-9663-5EA4-7DD05D6C4D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90">
              <a:extLst>
                <a:ext uri="{FF2B5EF4-FFF2-40B4-BE49-F238E27FC236}">
                  <a16:creationId xmlns="" xmlns:a16="http://schemas.microsoft.com/office/drawing/2014/main" id="{7EFF1871-DC81-AAC6-F4CE-2E7468BB9F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Freeform 191">
              <a:extLst>
                <a:ext uri="{FF2B5EF4-FFF2-40B4-BE49-F238E27FC236}">
                  <a16:creationId xmlns="" xmlns:a16="http://schemas.microsoft.com/office/drawing/2014/main" id="{71944176-9F09-F33A-7459-1DFD6242E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92">
              <a:extLst>
                <a:ext uri="{FF2B5EF4-FFF2-40B4-BE49-F238E27FC236}">
                  <a16:creationId xmlns="" xmlns:a16="http://schemas.microsoft.com/office/drawing/2014/main" id="{A1AF03DE-F869-0987-40D4-59FEAC09D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193">
              <a:extLst>
                <a:ext uri="{FF2B5EF4-FFF2-40B4-BE49-F238E27FC236}">
                  <a16:creationId xmlns="" xmlns:a16="http://schemas.microsoft.com/office/drawing/2014/main" id="{DB2F0B35-74CF-D535-C532-93F47153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Line 194">
              <a:extLst>
                <a:ext uri="{FF2B5EF4-FFF2-40B4-BE49-F238E27FC236}">
                  <a16:creationId xmlns="" xmlns:a16="http://schemas.microsoft.com/office/drawing/2014/main" id="{03185BC2-064F-C07F-E53A-970BE6E28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Line 195">
              <a:extLst>
                <a:ext uri="{FF2B5EF4-FFF2-40B4-BE49-F238E27FC236}">
                  <a16:creationId xmlns="" xmlns:a16="http://schemas.microsoft.com/office/drawing/2014/main" id="{4089B05F-947F-0C24-DBA8-F1B0C18A4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Line 196">
              <a:extLst>
                <a:ext uri="{FF2B5EF4-FFF2-40B4-BE49-F238E27FC236}">
                  <a16:creationId xmlns="" xmlns:a16="http://schemas.microsoft.com/office/drawing/2014/main" id="{6963FAD9-473F-6E45-6E0A-2689CC4CE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Line 197">
              <a:extLst>
                <a:ext uri="{FF2B5EF4-FFF2-40B4-BE49-F238E27FC236}">
                  <a16:creationId xmlns="" xmlns:a16="http://schemas.microsoft.com/office/drawing/2014/main" id="{D3C0FAA8-E732-8855-1463-C60652514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Line 198">
              <a:extLst>
                <a:ext uri="{FF2B5EF4-FFF2-40B4-BE49-F238E27FC236}">
                  <a16:creationId xmlns="" xmlns:a16="http://schemas.microsoft.com/office/drawing/2014/main" id="{5243A654-EB2A-5E09-F111-06A6D9AC9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Line 199">
              <a:extLst>
                <a:ext uri="{FF2B5EF4-FFF2-40B4-BE49-F238E27FC236}">
                  <a16:creationId xmlns="" xmlns:a16="http://schemas.microsoft.com/office/drawing/2014/main" id="{1641BDFC-E646-D69C-3983-BB7BBC57B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Line 200">
              <a:extLst>
                <a:ext uri="{FF2B5EF4-FFF2-40B4-BE49-F238E27FC236}">
                  <a16:creationId xmlns="" xmlns:a16="http://schemas.microsoft.com/office/drawing/2014/main" id="{9FBD2C5B-8A44-B1EB-45E8-DFE1FCB22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Line 201">
              <a:extLst>
                <a:ext uri="{FF2B5EF4-FFF2-40B4-BE49-F238E27FC236}">
                  <a16:creationId xmlns="" xmlns:a16="http://schemas.microsoft.com/office/drawing/2014/main" id="{AD929EB7-3991-B8D5-0177-D726FF3C9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Line 202">
              <a:extLst>
                <a:ext uri="{FF2B5EF4-FFF2-40B4-BE49-F238E27FC236}">
                  <a16:creationId xmlns="" xmlns:a16="http://schemas.microsoft.com/office/drawing/2014/main" id="{B129E3B7-F917-083F-DE98-996FD3898B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Line 203">
              <a:extLst>
                <a:ext uri="{FF2B5EF4-FFF2-40B4-BE49-F238E27FC236}">
                  <a16:creationId xmlns="" xmlns:a16="http://schemas.microsoft.com/office/drawing/2014/main" id="{65522C7C-8913-91DF-63F7-7508A5AD1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Line 204">
              <a:extLst>
                <a:ext uri="{FF2B5EF4-FFF2-40B4-BE49-F238E27FC236}">
                  <a16:creationId xmlns="" xmlns:a16="http://schemas.microsoft.com/office/drawing/2014/main" id="{AC10BB5E-08C9-AE34-FA29-4C0781682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Freeform 205">
              <a:extLst>
                <a:ext uri="{FF2B5EF4-FFF2-40B4-BE49-F238E27FC236}">
                  <a16:creationId xmlns="" xmlns:a16="http://schemas.microsoft.com/office/drawing/2014/main" id="{C00F5055-2BCB-7B21-C5C4-6B4218AF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206">
              <a:extLst>
                <a:ext uri="{FF2B5EF4-FFF2-40B4-BE49-F238E27FC236}">
                  <a16:creationId xmlns="" xmlns:a16="http://schemas.microsoft.com/office/drawing/2014/main" id="{AFAAD7C2-FBD9-56A8-26D3-48A848F92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Line 207">
              <a:extLst>
                <a:ext uri="{FF2B5EF4-FFF2-40B4-BE49-F238E27FC236}">
                  <a16:creationId xmlns="" xmlns:a16="http://schemas.microsoft.com/office/drawing/2014/main" id="{2CE59FF2-5D3C-9535-7C01-2ABAE0437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Line 208">
              <a:extLst>
                <a:ext uri="{FF2B5EF4-FFF2-40B4-BE49-F238E27FC236}">
                  <a16:creationId xmlns="" xmlns:a16="http://schemas.microsoft.com/office/drawing/2014/main" id="{E3E9571E-F498-A84A-6DD8-04CDF3398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Line 209">
              <a:extLst>
                <a:ext uri="{FF2B5EF4-FFF2-40B4-BE49-F238E27FC236}">
                  <a16:creationId xmlns="" xmlns:a16="http://schemas.microsoft.com/office/drawing/2014/main" id="{C856021C-8A4B-603C-8FD1-3EB92FB43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Line 210">
              <a:extLst>
                <a:ext uri="{FF2B5EF4-FFF2-40B4-BE49-F238E27FC236}">
                  <a16:creationId xmlns="" xmlns:a16="http://schemas.microsoft.com/office/drawing/2014/main" id="{D8B4487C-A8B0-FE95-3CBE-CD689AB5C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Freeform 211">
              <a:extLst>
                <a:ext uri="{FF2B5EF4-FFF2-40B4-BE49-F238E27FC236}">
                  <a16:creationId xmlns="" xmlns:a16="http://schemas.microsoft.com/office/drawing/2014/main" id="{20C0AA35-7AE4-F937-2CDE-71E187A0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Line 212">
              <a:extLst>
                <a:ext uri="{FF2B5EF4-FFF2-40B4-BE49-F238E27FC236}">
                  <a16:creationId xmlns="" xmlns:a16="http://schemas.microsoft.com/office/drawing/2014/main" id="{F7ACF45A-2434-FCFD-A9AF-277E09EA2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3" name="Group 150">
              <a:extLst>
                <a:ext uri="{FF2B5EF4-FFF2-40B4-BE49-F238E27FC236}">
                  <a16:creationId xmlns="" xmlns:a16="http://schemas.microsoft.com/office/drawing/2014/main" id="{5D0A4595-507B-31FA-79A1-65E357772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66" name="Freeform 215">
                <a:extLst>
                  <a:ext uri="{FF2B5EF4-FFF2-40B4-BE49-F238E27FC236}">
                    <a16:creationId xmlns="" xmlns:a16="http://schemas.microsoft.com/office/drawing/2014/main" id="{A3A3A0B0-3A0C-BF2A-7DB6-8D1438801B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16">
                <a:extLst>
                  <a:ext uri="{FF2B5EF4-FFF2-40B4-BE49-F238E27FC236}">
                    <a16:creationId xmlns="" xmlns:a16="http://schemas.microsoft.com/office/drawing/2014/main" id="{17924D7E-A1D5-1F15-E7D1-1616CD63AC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4" name="Oval 217">
              <a:extLst>
                <a:ext uri="{FF2B5EF4-FFF2-40B4-BE49-F238E27FC236}">
                  <a16:creationId xmlns="" xmlns:a16="http://schemas.microsoft.com/office/drawing/2014/main" id="{D43C1EE5-080E-2A6E-B5DB-C672C6A9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Oval 218">
              <a:extLst>
                <a:ext uri="{FF2B5EF4-FFF2-40B4-BE49-F238E27FC236}">
                  <a16:creationId xmlns="" xmlns:a16="http://schemas.microsoft.com/office/drawing/2014/main" id="{87AF2028-672E-5708-08E1-DFBEB39A4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Freeform 219">
              <a:extLst>
                <a:ext uri="{FF2B5EF4-FFF2-40B4-BE49-F238E27FC236}">
                  <a16:creationId xmlns="" xmlns:a16="http://schemas.microsoft.com/office/drawing/2014/main" id="{F573C24A-B818-484E-7DE7-087B72E8E0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220">
              <a:extLst>
                <a:ext uri="{FF2B5EF4-FFF2-40B4-BE49-F238E27FC236}">
                  <a16:creationId xmlns="" xmlns:a16="http://schemas.microsoft.com/office/drawing/2014/main" id="{69440FF5-2AE5-7F44-C2CE-3905F8F41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Freeform 221">
              <a:extLst>
                <a:ext uri="{FF2B5EF4-FFF2-40B4-BE49-F238E27FC236}">
                  <a16:creationId xmlns="" xmlns:a16="http://schemas.microsoft.com/office/drawing/2014/main" id="{061ACAFF-1D1E-4CB9-EF92-289D9E64FD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Oval 222">
              <a:extLst>
                <a:ext uri="{FF2B5EF4-FFF2-40B4-BE49-F238E27FC236}">
                  <a16:creationId xmlns="" xmlns:a16="http://schemas.microsoft.com/office/drawing/2014/main" id="{604FFEA7-BCDF-C961-F43C-22550459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Oval 223">
              <a:extLst>
                <a:ext uri="{FF2B5EF4-FFF2-40B4-BE49-F238E27FC236}">
                  <a16:creationId xmlns="" xmlns:a16="http://schemas.microsoft.com/office/drawing/2014/main" id="{ED15ADDB-4B74-B3E3-6DD3-E60E3BD3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Oval 224">
              <a:extLst>
                <a:ext uri="{FF2B5EF4-FFF2-40B4-BE49-F238E27FC236}">
                  <a16:creationId xmlns="" xmlns:a16="http://schemas.microsoft.com/office/drawing/2014/main" id="{EAB79CDB-DD8C-EC07-78B8-EAF68840E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Oval 225">
              <a:extLst>
                <a:ext uri="{FF2B5EF4-FFF2-40B4-BE49-F238E27FC236}">
                  <a16:creationId xmlns="" xmlns:a16="http://schemas.microsoft.com/office/drawing/2014/main" id="{6B2F08A4-8C2A-0F2C-B341-89822BB0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Oval 226">
              <a:extLst>
                <a:ext uri="{FF2B5EF4-FFF2-40B4-BE49-F238E27FC236}">
                  <a16:creationId xmlns="" xmlns:a16="http://schemas.microsoft.com/office/drawing/2014/main" id="{957A6053-EBCE-BF93-6895-C4691EB88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Freeform 227">
              <a:extLst>
                <a:ext uri="{FF2B5EF4-FFF2-40B4-BE49-F238E27FC236}">
                  <a16:creationId xmlns="" xmlns:a16="http://schemas.microsoft.com/office/drawing/2014/main" id="{730C7340-0599-0462-E1C1-3C304C0453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228">
              <a:extLst>
                <a:ext uri="{FF2B5EF4-FFF2-40B4-BE49-F238E27FC236}">
                  <a16:creationId xmlns="" xmlns:a16="http://schemas.microsoft.com/office/drawing/2014/main" id="{485A143A-1E96-1B09-A292-3E4F8DFDD0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="" xmlns:a16="http://schemas.microsoft.com/office/drawing/2014/main" id="{7EC536F2-55AB-47D7-6887-1B03EBE09169}"/>
              </a:ext>
            </a:extLst>
          </p:cNvPr>
          <p:cNvGrpSpPr/>
          <p:nvPr/>
        </p:nvGrpSpPr>
        <p:grpSpPr>
          <a:xfrm>
            <a:off x="5555414" y="3250851"/>
            <a:ext cx="1037457" cy="445534"/>
            <a:chOff x="3592861" y="1762644"/>
            <a:chExt cx="1037457" cy="445534"/>
          </a:xfrm>
        </p:grpSpPr>
        <p:sp>
          <p:nvSpPr>
            <p:cNvPr id="169" name="AutoShape 20">
              <a:extLst>
                <a:ext uri="{FF2B5EF4-FFF2-40B4-BE49-F238E27FC236}">
                  <a16:creationId xmlns="" xmlns:a16="http://schemas.microsoft.com/office/drawing/2014/main" id="{F5B6AC67-F9F9-AADD-3529-7280D600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567" y="1773210"/>
              <a:ext cx="1032751" cy="43496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WordArt 21">
              <a:extLst>
                <a:ext uri="{FF2B5EF4-FFF2-40B4-BE49-F238E27FC236}">
                  <a16:creationId xmlns="" xmlns:a16="http://schemas.microsoft.com/office/drawing/2014/main" id="{3F363DF8-3894-C68D-144F-0D0CE2EB234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653439" y="1948306"/>
              <a:ext cx="943745" cy="221006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Oval 22">
              <a:extLst>
                <a:ext uri="{FF2B5EF4-FFF2-40B4-BE49-F238E27FC236}">
                  <a16:creationId xmlns="" xmlns:a16="http://schemas.microsoft.com/office/drawing/2014/main" id="{DB3D097A-AF1F-20FD-29E2-95952BE3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861" y="1762644"/>
              <a:ext cx="1034163" cy="22012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AutoShape 23">
              <a:extLst>
                <a:ext uri="{FF2B5EF4-FFF2-40B4-BE49-F238E27FC236}">
                  <a16:creationId xmlns="" xmlns:a16="http://schemas.microsoft.com/office/drawing/2014/main" id="{AB8880B5-9B56-88FC-BEE1-C0998EB1B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89436" y="1564077"/>
              <a:ext cx="101257" cy="638582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AutoShape 24">
              <a:extLst>
                <a:ext uri="{FF2B5EF4-FFF2-40B4-BE49-F238E27FC236}">
                  <a16:creationId xmlns="" xmlns:a16="http://schemas.microsoft.com/office/drawing/2014/main" id="{17037C9F-24F5-0353-9FD1-247ECDDE86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42967" y="1526643"/>
              <a:ext cx="99497" cy="651299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="" xmlns:a16="http://schemas.microsoft.com/office/drawing/2014/main" id="{930CF5DB-1E9D-5EE8-7781-22C81CF8E645}"/>
              </a:ext>
            </a:extLst>
          </p:cNvPr>
          <p:cNvGrpSpPr/>
          <p:nvPr/>
        </p:nvGrpSpPr>
        <p:grpSpPr>
          <a:xfrm>
            <a:off x="2839980" y="3198708"/>
            <a:ext cx="1120284" cy="430371"/>
            <a:chOff x="2610322" y="5109168"/>
            <a:chExt cx="1495425" cy="742950"/>
          </a:xfrm>
        </p:grpSpPr>
        <p:sp>
          <p:nvSpPr>
            <p:cNvPr id="175" name="AutoShape 26">
              <a:extLst>
                <a:ext uri="{FF2B5EF4-FFF2-40B4-BE49-F238E27FC236}">
                  <a16:creationId xmlns="" xmlns:a16="http://schemas.microsoft.com/office/drawing/2014/main" id="{F15EB577-E0A4-F053-2814-46815EBDA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WordArt 28">
              <a:extLst>
                <a:ext uri="{FF2B5EF4-FFF2-40B4-BE49-F238E27FC236}">
                  <a16:creationId xmlns="" xmlns:a16="http://schemas.microsoft.com/office/drawing/2014/main" id="{C27AB4ED-2711-54A2-3FC3-8E4D0D58922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Freeform 29">
              <a:extLst>
                <a:ext uri="{FF2B5EF4-FFF2-40B4-BE49-F238E27FC236}">
                  <a16:creationId xmlns="" xmlns:a16="http://schemas.microsoft.com/office/drawing/2014/main" id="{41A9F113-859A-65AF-810E-6844FE145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="" xmlns:a16="http://schemas.microsoft.com/office/drawing/2014/main" id="{EDA88A4E-0C86-1B5B-C8C9-CA8813703C76}"/>
              </a:ext>
            </a:extLst>
          </p:cNvPr>
          <p:cNvGrpSpPr/>
          <p:nvPr/>
        </p:nvGrpSpPr>
        <p:grpSpPr>
          <a:xfrm>
            <a:off x="8231736" y="3266015"/>
            <a:ext cx="1120284" cy="430371"/>
            <a:chOff x="2610322" y="5109168"/>
            <a:chExt cx="1495425" cy="742950"/>
          </a:xfrm>
        </p:grpSpPr>
        <p:sp>
          <p:nvSpPr>
            <p:cNvPr id="179" name="AutoShape 26">
              <a:extLst>
                <a:ext uri="{FF2B5EF4-FFF2-40B4-BE49-F238E27FC236}">
                  <a16:creationId xmlns="" xmlns:a16="http://schemas.microsoft.com/office/drawing/2014/main" id="{80865FC3-05ED-8604-940F-B7F72551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WordArt 28">
              <a:extLst>
                <a:ext uri="{FF2B5EF4-FFF2-40B4-BE49-F238E27FC236}">
                  <a16:creationId xmlns="" xmlns:a16="http://schemas.microsoft.com/office/drawing/2014/main" id="{A39E4204-7348-3771-AB9A-A10DE991B76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29">
              <a:extLst>
                <a:ext uri="{FF2B5EF4-FFF2-40B4-BE49-F238E27FC236}">
                  <a16:creationId xmlns="" xmlns:a16="http://schemas.microsoft.com/office/drawing/2014/main" id="{E3C0EE0A-D190-F738-FA57-154E2293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82" name="그림 181">
            <a:extLst>
              <a:ext uri="{FF2B5EF4-FFF2-40B4-BE49-F238E27FC236}">
                <a16:creationId xmlns="" xmlns:a16="http://schemas.microsoft.com/office/drawing/2014/main" id="{77F1DAD4-723C-0B09-44DC-3B0F3FDB5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8015" y="5023625"/>
            <a:ext cx="860324" cy="1046231"/>
          </a:xfrm>
          <a:prstGeom prst="rect">
            <a:avLst/>
          </a:prstGeom>
        </p:spPr>
      </p:pic>
      <p:cxnSp>
        <p:nvCxnSpPr>
          <p:cNvPr id="186" name="직선 화살표 연결선 185">
            <a:extLst>
              <a:ext uri="{FF2B5EF4-FFF2-40B4-BE49-F238E27FC236}">
                <a16:creationId xmlns="" xmlns:a16="http://schemas.microsoft.com/office/drawing/2014/main" id="{6434E0D8-387E-C6C4-DB3B-2AFDEF33949F}"/>
              </a:ext>
            </a:extLst>
          </p:cNvPr>
          <p:cNvCxnSpPr/>
          <p:nvPr/>
        </p:nvCxnSpPr>
        <p:spPr>
          <a:xfrm flipH="1">
            <a:off x="4032503" y="4665416"/>
            <a:ext cx="40638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="" xmlns:a16="http://schemas.microsoft.com/office/drawing/2014/main" id="{0DFEF060-1E7E-460E-7A7F-E21E48CE499E}"/>
              </a:ext>
            </a:extLst>
          </p:cNvPr>
          <p:cNvCxnSpPr>
            <a:cxnSpLocks/>
          </p:cNvCxnSpPr>
          <p:nvPr/>
        </p:nvCxnSpPr>
        <p:spPr>
          <a:xfrm flipH="1">
            <a:off x="4886729" y="5120723"/>
            <a:ext cx="316047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4C867D16-6ECD-6F82-9907-9F63F858CCC3}"/>
              </a:ext>
            </a:extLst>
          </p:cNvPr>
          <p:cNvCxnSpPr>
            <a:cxnSpLocks/>
          </p:cNvCxnSpPr>
          <p:nvPr/>
        </p:nvCxnSpPr>
        <p:spPr>
          <a:xfrm>
            <a:off x="4002219" y="5997022"/>
            <a:ext cx="417737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="" xmlns:a16="http://schemas.microsoft.com/office/drawing/2014/main" id="{15EA6547-EF7F-359F-B4A4-B6856F4789AF}"/>
              </a:ext>
            </a:extLst>
          </p:cNvPr>
          <p:cNvCxnSpPr/>
          <p:nvPr/>
        </p:nvCxnSpPr>
        <p:spPr>
          <a:xfrm flipH="1">
            <a:off x="4023172" y="4190273"/>
            <a:ext cx="40638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="" xmlns:a16="http://schemas.microsoft.com/office/drawing/2014/main" id="{87BD96C5-9EE8-595E-F046-FB558113AEF0}"/>
              </a:ext>
            </a:extLst>
          </p:cNvPr>
          <p:cNvCxnSpPr/>
          <p:nvPr/>
        </p:nvCxnSpPr>
        <p:spPr>
          <a:xfrm flipH="1">
            <a:off x="4040873" y="5594582"/>
            <a:ext cx="40638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폭발: 8pt 195">
            <a:extLst>
              <a:ext uri="{FF2B5EF4-FFF2-40B4-BE49-F238E27FC236}">
                <a16:creationId xmlns="" xmlns:a16="http://schemas.microsoft.com/office/drawing/2014/main" id="{EAA1F4DF-EB77-2EF4-9BEA-1EC83DD52F6E}"/>
              </a:ext>
            </a:extLst>
          </p:cNvPr>
          <p:cNvSpPr/>
          <p:nvPr/>
        </p:nvSpPr>
        <p:spPr>
          <a:xfrm>
            <a:off x="4479225" y="4955963"/>
            <a:ext cx="380527" cy="40683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0222FFFB-0946-4992-477A-8A492BA1A240}"/>
              </a:ext>
            </a:extLst>
          </p:cNvPr>
          <p:cNvSpPr txBox="1"/>
          <p:nvPr/>
        </p:nvSpPr>
        <p:spPr>
          <a:xfrm>
            <a:off x="4245814" y="3847817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+1460(data)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FCBF5181-2287-7E68-26F7-AB95DEDB7DB6}"/>
              </a:ext>
            </a:extLst>
          </p:cNvPr>
          <p:cNvSpPr txBox="1"/>
          <p:nvPr/>
        </p:nvSpPr>
        <p:spPr>
          <a:xfrm>
            <a:off x="4232013" y="4282328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6460+1460(data)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="" xmlns:a16="http://schemas.microsoft.com/office/drawing/2014/main" id="{28FBCD10-AAB9-EB74-BB93-80FD30CBC605}"/>
              </a:ext>
            </a:extLst>
          </p:cNvPr>
          <p:cNvSpPr txBox="1"/>
          <p:nvPr/>
        </p:nvSpPr>
        <p:spPr>
          <a:xfrm>
            <a:off x="5004220" y="4822819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7920+1460(data)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8146B652-A4DD-8875-1C36-7312324E7943}"/>
              </a:ext>
            </a:extLst>
          </p:cNvPr>
          <p:cNvSpPr txBox="1"/>
          <p:nvPr/>
        </p:nvSpPr>
        <p:spPr>
          <a:xfrm>
            <a:off x="4839714" y="534869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9380+1460(data)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="" xmlns:a16="http://schemas.microsoft.com/office/drawing/2014/main" id="{3FF0ED7E-0441-7ABC-96BC-C81D2B40097D}"/>
              </a:ext>
            </a:extLst>
          </p:cNvPr>
          <p:cNvSpPr txBox="1"/>
          <p:nvPr/>
        </p:nvSpPr>
        <p:spPr>
          <a:xfrm>
            <a:off x="5254436" y="573838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ACK#7920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25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4A18EFBB-5BEE-13E3-EBF8-479BDC4D2392}"/>
              </a:ext>
            </a:extLst>
          </p:cNvPr>
          <p:cNvCxnSpPr>
            <a:cxnSpLocks/>
          </p:cNvCxnSpPr>
          <p:nvPr/>
        </p:nvCxnSpPr>
        <p:spPr>
          <a:xfrm>
            <a:off x="3282837" y="3231529"/>
            <a:ext cx="483058" cy="12937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5CF4646-EF78-CF39-0B53-E0008BD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80113E8A-7C51-7281-54EC-FD1F6F4AC0D6}"/>
              </a:ext>
            </a:extLst>
          </p:cNvPr>
          <p:cNvSpPr/>
          <p:nvPr/>
        </p:nvSpPr>
        <p:spPr>
          <a:xfrm>
            <a:off x="2966088" y="2559681"/>
            <a:ext cx="5857099" cy="1887794"/>
          </a:xfrm>
          <a:custGeom>
            <a:avLst/>
            <a:gdLst>
              <a:gd name="connsiteX0" fmla="*/ 0 w 5824331"/>
              <a:gd name="connsiteY0" fmla="*/ 1272209 h 1311965"/>
              <a:gd name="connsiteX1" fmla="*/ 9940 w 5824331"/>
              <a:gd name="connsiteY1" fmla="*/ 0 h 1311965"/>
              <a:gd name="connsiteX2" fmla="*/ 5804453 w 5824331"/>
              <a:gd name="connsiteY2" fmla="*/ 9939 h 1311965"/>
              <a:gd name="connsiteX3" fmla="*/ 5824331 w 5824331"/>
              <a:gd name="connsiteY3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4331" h="1311965">
                <a:moveTo>
                  <a:pt x="0" y="1272209"/>
                </a:moveTo>
                <a:cubicBezTo>
                  <a:pt x="3313" y="848139"/>
                  <a:pt x="6627" y="424070"/>
                  <a:pt x="9940" y="0"/>
                </a:cubicBezTo>
                <a:lnTo>
                  <a:pt x="5804453" y="9939"/>
                </a:lnTo>
                <a:lnTo>
                  <a:pt x="5824331" y="131196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3BED920-80EE-8D0F-58B4-3AC6E67E63BE}"/>
              </a:ext>
            </a:extLst>
          </p:cNvPr>
          <p:cNvGrpSpPr/>
          <p:nvPr/>
        </p:nvGrpSpPr>
        <p:grpSpPr>
          <a:xfrm>
            <a:off x="2450101" y="4235676"/>
            <a:ext cx="977355" cy="925353"/>
            <a:chOff x="1533695" y="4087365"/>
            <a:chExt cx="838200" cy="1028478"/>
          </a:xfrm>
        </p:grpSpPr>
        <p:sp>
          <p:nvSpPr>
            <p:cNvPr id="5" name="Freeform 174">
              <a:extLst>
                <a:ext uri="{FF2B5EF4-FFF2-40B4-BE49-F238E27FC236}">
                  <a16:creationId xmlns="" xmlns:a16="http://schemas.microsoft.com/office/drawing/2014/main" id="{FAEB04C8-1863-805D-9133-ECB090A67501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 175">
              <a:extLst>
                <a:ext uri="{FF2B5EF4-FFF2-40B4-BE49-F238E27FC236}">
                  <a16:creationId xmlns="" xmlns:a16="http://schemas.microsoft.com/office/drawing/2014/main" id="{8C29CEBE-8F3B-42E3-6E9C-5DC71B2F8883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6">
              <a:extLst>
                <a:ext uri="{FF2B5EF4-FFF2-40B4-BE49-F238E27FC236}">
                  <a16:creationId xmlns="" xmlns:a16="http://schemas.microsoft.com/office/drawing/2014/main" id="{4339256E-1F1F-E277-2A55-520CD3E4C3FF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7">
              <a:extLst>
                <a:ext uri="{FF2B5EF4-FFF2-40B4-BE49-F238E27FC236}">
                  <a16:creationId xmlns="" xmlns:a16="http://schemas.microsoft.com/office/drawing/2014/main" id="{20B83CC0-5EDF-FC67-5793-06FE0CE25CB3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8">
              <a:extLst>
                <a:ext uri="{FF2B5EF4-FFF2-40B4-BE49-F238E27FC236}">
                  <a16:creationId xmlns="" xmlns:a16="http://schemas.microsoft.com/office/drawing/2014/main" id="{49FCD958-1947-221C-073B-A14AE0267037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179">
              <a:extLst>
                <a:ext uri="{FF2B5EF4-FFF2-40B4-BE49-F238E27FC236}">
                  <a16:creationId xmlns="" xmlns:a16="http://schemas.microsoft.com/office/drawing/2014/main" id="{870EEECE-85DD-486C-C295-C706EF44E1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80">
              <a:extLst>
                <a:ext uri="{FF2B5EF4-FFF2-40B4-BE49-F238E27FC236}">
                  <a16:creationId xmlns="" xmlns:a16="http://schemas.microsoft.com/office/drawing/2014/main" id="{F966D013-E143-297C-F992-6EA1472483B4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2">
              <a:extLst>
                <a:ext uri="{FF2B5EF4-FFF2-40B4-BE49-F238E27FC236}">
                  <a16:creationId xmlns="" xmlns:a16="http://schemas.microsoft.com/office/drawing/2014/main" id="{B1C57477-1301-C0D0-AD47-F1288EDDC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46400"/>
              <a:ext cx="158429" cy="369443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3">
              <a:extLst>
                <a:ext uri="{FF2B5EF4-FFF2-40B4-BE49-F238E27FC236}">
                  <a16:creationId xmlns="" xmlns:a16="http://schemas.microsoft.com/office/drawing/2014/main" id="{A34534DC-BDC3-B495-AF6C-77F39320CB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32113"/>
              <a:ext cx="158429" cy="369443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4">
              <a:extLst>
                <a:ext uri="{FF2B5EF4-FFF2-40B4-BE49-F238E27FC236}">
                  <a16:creationId xmlns="" xmlns:a16="http://schemas.microsoft.com/office/drawing/2014/main" id="{29D9233D-95D3-FF49-BA95-79C57E6B77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5">
              <a:extLst>
                <a:ext uri="{FF2B5EF4-FFF2-40B4-BE49-F238E27FC236}">
                  <a16:creationId xmlns="" xmlns:a16="http://schemas.microsoft.com/office/drawing/2014/main" id="{F271114D-CADE-AF18-6901-3A200906E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6">
              <a:extLst>
                <a:ext uri="{FF2B5EF4-FFF2-40B4-BE49-F238E27FC236}">
                  <a16:creationId xmlns="" xmlns:a16="http://schemas.microsoft.com/office/drawing/2014/main" id="{64684409-6F22-62F4-B3AA-7825C00E69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7">
              <a:extLst>
                <a:ext uri="{FF2B5EF4-FFF2-40B4-BE49-F238E27FC236}">
                  <a16:creationId xmlns="" xmlns:a16="http://schemas.microsoft.com/office/drawing/2014/main" id="{64954C39-7E8C-04EE-AF73-3D3ABEE3C7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9">
              <a:extLst>
                <a:ext uri="{FF2B5EF4-FFF2-40B4-BE49-F238E27FC236}">
                  <a16:creationId xmlns="" xmlns:a16="http://schemas.microsoft.com/office/drawing/2014/main" id="{D425B088-8000-3139-F336-73721AF574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90">
              <a:extLst>
                <a:ext uri="{FF2B5EF4-FFF2-40B4-BE49-F238E27FC236}">
                  <a16:creationId xmlns="" xmlns:a16="http://schemas.microsoft.com/office/drawing/2014/main" id="{5DB4F654-8038-D85C-6D81-E72FD0C4ED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1">
              <a:extLst>
                <a:ext uri="{FF2B5EF4-FFF2-40B4-BE49-F238E27FC236}">
                  <a16:creationId xmlns="" xmlns:a16="http://schemas.microsoft.com/office/drawing/2014/main" id="{D7649943-A05C-563C-4917-4449CB284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2">
              <a:extLst>
                <a:ext uri="{FF2B5EF4-FFF2-40B4-BE49-F238E27FC236}">
                  <a16:creationId xmlns="" xmlns:a16="http://schemas.microsoft.com/office/drawing/2014/main" id="{D22C14A3-B3CE-E3F2-763D-20EB7457A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193">
              <a:extLst>
                <a:ext uri="{FF2B5EF4-FFF2-40B4-BE49-F238E27FC236}">
                  <a16:creationId xmlns="" xmlns:a16="http://schemas.microsoft.com/office/drawing/2014/main" id="{AD8D8EC4-152A-64A9-937D-A9D6FE38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194">
              <a:extLst>
                <a:ext uri="{FF2B5EF4-FFF2-40B4-BE49-F238E27FC236}">
                  <a16:creationId xmlns="" xmlns:a16="http://schemas.microsoft.com/office/drawing/2014/main" id="{F489E7D0-EB70-23F1-F2B6-F3B2A6E94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5">
              <a:extLst>
                <a:ext uri="{FF2B5EF4-FFF2-40B4-BE49-F238E27FC236}">
                  <a16:creationId xmlns="" xmlns:a16="http://schemas.microsoft.com/office/drawing/2014/main" id="{DC611E46-9D9F-EECB-6DC6-FAC778BBB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6">
              <a:extLst>
                <a:ext uri="{FF2B5EF4-FFF2-40B4-BE49-F238E27FC236}">
                  <a16:creationId xmlns="" xmlns:a16="http://schemas.microsoft.com/office/drawing/2014/main" id="{55BAFB3F-0742-BB25-6B90-616CD7181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7">
              <a:extLst>
                <a:ext uri="{FF2B5EF4-FFF2-40B4-BE49-F238E27FC236}">
                  <a16:creationId xmlns="" xmlns:a16="http://schemas.microsoft.com/office/drawing/2014/main" id="{34B55BC1-1A2D-6C24-D8D8-589B353B6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8">
              <a:extLst>
                <a:ext uri="{FF2B5EF4-FFF2-40B4-BE49-F238E27FC236}">
                  <a16:creationId xmlns="" xmlns:a16="http://schemas.microsoft.com/office/drawing/2014/main" id="{50E0BFCE-C0A8-BEED-19F8-7F4E91E33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9">
              <a:extLst>
                <a:ext uri="{FF2B5EF4-FFF2-40B4-BE49-F238E27FC236}">
                  <a16:creationId xmlns="" xmlns:a16="http://schemas.microsoft.com/office/drawing/2014/main" id="{876C2180-6FBD-3365-5A56-B218D6085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00">
              <a:extLst>
                <a:ext uri="{FF2B5EF4-FFF2-40B4-BE49-F238E27FC236}">
                  <a16:creationId xmlns="" xmlns:a16="http://schemas.microsoft.com/office/drawing/2014/main" id="{230D8FA6-AADD-5003-CC38-A125139AE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1">
              <a:extLst>
                <a:ext uri="{FF2B5EF4-FFF2-40B4-BE49-F238E27FC236}">
                  <a16:creationId xmlns="" xmlns:a16="http://schemas.microsoft.com/office/drawing/2014/main" id="{A012328D-B516-9129-F8E2-7124B23D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2">
              <a:extLst>
                <a:ext uri="{FF2B5EF4-FFF2-40B4-BE49-F238E27FC236}">
                  <a16:creationId xmlns="" xmlns:a16="http://schemas.microsoft.com/office/drawing/2014/main" id="{1C2656BC-DED2-DCA2-461D-D82B00DC0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3">
              <a:extLst>
                <a:ext uri="{FF2B5EF4-FFF2-40B4-BE49-F238E27FC236}">
                  <a16:creationId xmlns="" xmlns:a16="http://schemas.microsoft.com/office/drawing/2014/main" id="{CEE94C3F-1070-85E8-6909-D900A4990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4">
              <a:extLst>
                <a:ext uri="{FF2B5EF4-FFF2-40B4-BE49-F238E27FC236}">
                  <a16:creationId xmlns="" xmlns:a16="http://schemas.microsoft.com/office/drawing/2014/main" id="{C5331C2A-D68A-CF82-96C5-2FF8CAD8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205">
              <a:extLst>
                <a:ext uri="{FF2B5EF4-FFF2-40B4-BE49-F238E27FC236}">
                  <a16:creationId xmlns="" xmlns:a16="http://schemas.microsoft.com/office/drawing/2014/main" id="{856413AC-5B27-F833-7F2F-BE69B33E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6">
              <a:extLst>
                <a:ext uri="{FF2B5EF4-FFF2-40B4-BE49-F238E27FC236}">
                  <a16:creationId xmlns="" xmlns:a16="http://schemas.microsoft.com/office/drawing/2014/main" id="{D48E5C7F-4619-EA58-A2BD-7299127EA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7">
              <a:extLst>
                <a:ext uri="{FF2B5EF4-FFF2-40B4-BE49-F238E27FC236}">
                  <a16:creationId xmlns="" xmlns:a16="http://schemas.microsoft.com/office/drawing/2014/main" id="{F97927E3-9033-DD1C-0A9C-F37A328EF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8">
              <a:extLst>
                <a:ext uri="{FF2B5EF4-FFF2-40B4-BE49-F238E27FC236}">
                  <a16:creationId xmlns="" xmlns:a16="http://schemas.microsoft.com/office/drawing/2014/main" id="{BA26EEF0-8418-6795-89DB-E37D431CA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9">
              <a:extLst>
                <a:ext uri="{FF2B5EF4-FFF2-40B4-BE49-F238E27FC236}">
                  <a16:creationId xmlns="" xmlns:a16="http://schemas.microsoft.com/office/drawing/2014/main" id="{458A451C-D79A-14AF-9FBD-7137137D7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10">
              <a:extLst>
                <a:ext uri="{FF2B5EF4-FFF2-40B4-BE49-F238E27FC236}">
                  <a16:creationId xmlns="" xmlns:a16="http://schemas.microsoft.com/office/drawing/2014/main" id="{4B6323FB-760F-B2FD-E1E8-5A6B0295F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211">
              <a:extLst>
                <a:ext uri="{FF2B5EF4-FFF2-40B4-BE49-F238E27FC236}">
                  <a16:creationId xmlns="" xmlns:a16="http://schemas.microsoft.com/office/drawing/2014/main" id="{7C79F161-501A-3D9C-EE53-31B51E73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2">
              <a:extLst>
                <a:ext uri="{FF2B5EF4-FFF2-40B4-BE49-F238E27FC236}">
                  <a16:creationId xmlns="" xmlns:a16="http://schemas.microsoft.com/office/drawing/2014/main" id="{FAAFEF8B-AEE0-76FE-D42B-71288BC05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2" name="Group 150">
              <a:extLst>
                <a:ext uri="{FF2B5EF4-FFF2-40B4-BE49-F238E27FC236}">
                  <a16:creationId xmlns="" xmlns:a16="http://schemas.microsoft.com/office/drawing/2014/main" id="{382B7508-3679-95E5-BDED-31EA097F7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5" name="Freeform 215">
                <a:extLst>
                  <a:ext uri="{FF2B5EF4-FFF2-40B4-BE49-F238E27FC236}">
                    <a16:creationId xmlns="" xmlns:a16="http://schemas.microsoft.com/office/drawing/2014/main" id="{ECB4E268-5EE5-ACEA-54B6-CA24633051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216">
                <a:extLst>
                  <a:ext uri="{FF2B5EF4-FFF2-40B4-BE49-F238E27FC236}">
                    <a16:creationId xmlns="" xmlns:a16="http://schemas.microsoft.com/office/drawing/2014/main" id="{84DF1292-0062-8933-C6E7-B974C8B1D6D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Oval 217">
              <a:extLst>
                <a:ext uri="{FF2B5EF4-FFF2-40B4-BE49-F238E27FC236}">
                  <a16:creationId xmlns="" xmlns:a16="http://schemas.microsoft.com/office/drawing/2014/main" id="{CD99225A-1908-4440-792F-5297EF893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218">
              <a:extLst>
                <a:ext uri="{FF2B5EF4-FFF2-40B4-BE49-F238E27FC236}">
                  <a16:creationId xmlns="" xmlns:a16="http://schemas.microsoft.com/office/drawing/2014/main" id="{81876130-6914-1151-B4D9-F27C008E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219">
              <a:extLst>
                <a:ext uri="{FF2B5EF4-FFF2-40B4-BE49-F238E27FC236}">
                  <a16:creationId xmlns="" xmlns:a16="http://schemas.microsoft.com/office/drawing/2014/main" id="{40C71C99-2334-B449-10FB-34FCD2BBDC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20">
              <a:extLst>
                <a:ext uri="{FF2B5EF4-FFF2-40B4-BE49-F238E27FC236}">
                  <a16:creationId xmlns="" xmlns:a16="http://schemas.microsoft.com/office/drawing/2014/main" id="{75F1CAD4-7D68-1CB9-E0CD-F768BA414E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1">
              <a:extLst>
                <a:ext uri="{FF2B5EF4-FFF2-40B4-BE49-F238E27FC236}">
                  <a16:creationId xmlns="" xmlns:a16="http://schemas.microsoft.com/office/drawing/2014/main" id="{8FA0BF42-30D4-491E-1526-4C9FE64F5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222">
              <a:extLst>
                <a:ext uri="{FF2B5EF4-FFF2-40B4-BE49-F238E27FC236}">
                  <a16:creationId xmlns="" xmlns:a16="http://schemas.microsoft.com/office/drawing/2014/main" id="{385EF88B-52B1-F3DC-13B6-E6C90257E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3">
              <a:extLst>
                <a:ext uri="{FF2B5EF4-FFF2-40B4-BE49-F238E27FC236}">
                  <a16:creationId xmlns="" xmlns:a16="http://schemas.microsoft.com/office/drawing/2014/main" id="{A9453B96-4239-3B01-0818-551077B3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4">
              <a:extLst>
                <a:ext uri="{FF2B5EF4-FFF2-40B4-BE49-F238E27FC236}">
                  <a16:creationId xmlns="" xmlns:a16="http://schemas.microsoft.com/office/drawing/2014/main" id="{C533B886-E8AB-D810-7EF9-BEA05BC7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5">
              <a:extLst>
                <a:ext uri="{FF2B5EF4-FFF2-40B4-BE49-F238E27FC236}">
                  <a16:creationId xmlns="" xmlns:a16="http://schemas.microsoft.com/office/drawing/2014/main" id="{125BBCED-3A5D-B935-BE58-76144C99A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6">
              <a:extLst>
                <a:ext uri="{FF2B5EF4-FFF2-40B4-BE49-F238E27FC236}">
                  <a16:creationId xmlns="" xmlns:a16="http://schemas.microsoft.com/office/drawing/2014/main" id="{DD8674FB-6524-741B-27D4-8D021742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227">
              <a:extLst>
                <a:ext uri="{FF2B5EF4-FFF2-40B4-BE49-F238E27FC236}">
                  <a16:creationId xmlns="" xmlns:a16="http://schemas.microsoft.com/office/drawing/2014/main" id="{128B466A-AAA1-040F-101D-0EC9D77FD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8">
              <a:extLst>
                <a:ext uri="{FF2B5EF4-FFF2-40B4-BE49-F238E27FC236}">
                  <a16:creationId xmlns="" xmlns:a16="http://schemas.microsoft.com/office/drawing/2014/main" id="{425FB43C-A68F-F6E2-5A3F-6EE77E44F9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B5AE321-E9A9-A482-738A-0D0469C7E979}"/>
              </a:ext>
            </a:extLst>
          </p:cNvPr>
          <p:cNvGrpSpPr/>
          <p:nvPr/>
        </p:nvGrpSpPr>
        <p:grpSpPr>
          <a:xfrm>
            <a:off x="5582747" y="2326513"/>
            <a:ext cx="1037457" cy="445534"/>
            <a:chOff x="3592861" y="1762644"/>
            <a:chExt cx="1037457" cy="445534"/>
          </a:xfrm>
        </p:grpSpPr>
        <p:sp>
          <p:nvSpPr>
            <p:cNvPr id="58" name="AutoShape 20">
              <a:extLst>
                <a:ext uri="{FF2B5EF4-FFF2-40B4-BE49-F238E27FC236}">
                  <a16:creationId xmlns="" xmlns:a16="http://schemas.microsoft.com/office/drawing/2014/main" id="{4DEE18A9-DADD-1A79-ECB2-399C6160C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567" y="1773210"/>
              <a:ext cx="1032751" cy="43496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WordArt 21">
              <a:extLst>
                <a:ext uri="{FF2B5EF4-FFF2-40B4-BE49-F238E27FC236}">
                  <a16:creationId xmlns="" xmlns:a16="http://schemas.microsoft.com/office/drawing/2014/main" id="{FAF81612-48D5-2A01-EEAF-0615770BC1B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653439" y="1948306"/>
              <a:ext cx="943745" cy="221006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Oval 22">
              <a:extLst>
                <a:ext uri="{FF2B5EF4-FFF2-40B4-BE49-F238E27FC236}">
                  <a16:creationId xmlns="" xmlns:a16="http://schemas.microsoft.com/office/drawing/2014/main" id="{EC3DDCE9-7597-3A07-56E1-012ED68A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861" y="1762644"/>
              <a:ext cx="1034163" cy="22012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23">
              <a:extLst>
                <a:ext uri="{FF2B5EF4-FFF2-40B4-BE49-F238E27FC236}">
                  <a16:creationId xmlns="" xmlns:a16="http://schemas.microsoft.com/office/drawing/2014/main" id="{A40B43B2-E7A9-3908-9792-064C81E31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89436" y="1564077"/>
              <a:ext cx="101257" cy="638582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24">
              <a:extLst>
                <a:ext uri="{FF2B5EF4-FFF2-40B4-BE49-F238E27FC236}">
                  <a16:creationId xmlns="" xmlns:a16="http://schemas.microsoft.com/office/drawing/2014/main" id="{3098DC55-0A35-5C97-CBF3-920C59FEE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42967" y="1526643"/>
              <a:ext cx="99497" cy="651299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22BB811-B76D-EBBF-B566-BA525EEE08CB}"/>
              </a:ext>
            </a:extLst>
          </p:cNvPr>
          <p:cNvGrpSpPr/>
          <p:nvPr/>
        </p:nvGrpSpPr>
        <p:grpSpPr>
          <a:xfrm>
            <a:off x="2867313" y="2274370"/>
            <a:ext cx="1120284" cy="430371"/>
            <a:chOff x="2610322" y="5109168"/>
            <a:chExt cx="1495425" cy="742950"/>
          </a:xfrm>
        </p:grpSpPr>
        <p:sp>
          <p:nvSpPr>
            <p:cNvPr id="64" name="AutoShape 26">
              <a:extLst>
                <a:ext uri="{FF2B5EF4-FFF2-40B4-BE49-F238E27FC236}">
                  <a16:creationId xmlns="" xmlns:a16="http://schemas.microsoft.com/office/drawing/2014/main" id="{618FA17D-6846-EBC6-A899-6D83BBBF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WordArt 28">
              <a:extLst>
                <a:ext uri="{FF2B5EF4-FFF2-40B4-BE49-F238E27FC236}">
                  <a16:creationId xmlns="" xmlns:a16="http://schemas.microsoft.com/office/drawing/2014/main" id="{2BA0B4FD-27D2-3744-0CE6-14C4AF19251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="" xmlns:a16="http://schemas.microsoft.com/office/drawing/2014/main" id="{743AFB8C-07BD-87E8-DB31-C964F3A32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2F3082E-F534-719F-EC69-AEC8E988A746}"/>
              </a:ext>
            </a:extLst>
          </p:cNvPr>
          <p:cNvGrpSpPr/>
          <p:nvPr/>
        </p:nvGrpSpPr>
        <p:grpSpPr>
          <a:xfrm>
            <a:off x="8259069" y="2341677"/>
            <a:ext cx="1120284" cy="430371"/>
            <a:chOff x="2610322" y="5109168"/>
            <a:chExt cx="1495425" cy="742950"/>
          </a:xfrm>
        </p:grpSpPr>
        <p:sp>
          <p:nvSpPr>
            <p:cNvPr id="68" name="AutoShape 26">
              <a:extLst>
                <a:ext uri="{FF2B5EF4-FFF2-40B4-BE49-F238E27FC236}">
                  <a16:creationId xmlns="" xmlns:a16="http://schemas.microsoft.com/office/drawing/2014/main" id="{2758621E-005A-65A2-C646-F4F30D25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WordArt 28">
              <a:extLst>
                <a:ext uri="{FF2B5EF4-FFF2-40B4-BE49-F238E27FC236}">
                  <a16:creationId xmlns="" xmlns:a16="http://schemas.microsoft.com/office/drawing/2014/main" id="{90B279B8-8F7B-93D7-0DD7-2ECAA20393E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75C00CED-EAB0-21D5-5363-8619D6CC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8B320141-7C02-C34F-87C5-D9F6012D7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5348" y="4099287"/>
            <a:ext cx="860324" cy="1046231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1F26F171-9C8F-F479-5BBB-03FB06F3F8EC}"/>
              </a:ext>
            </a:extLst>
          </p:cNvPr>
          <p:cNvGrpSpPr/>
          <p:nvPr/>
        </p:nvGrpSpPr>
        <p:grpSpPr>
          <a:xfrm>
            <a:off x="3536667" y="4158528"/>
            <a:ext cx="957145" cy="964747"/>
            <a:chOff x="1533695" y="4087365"/>
            <a:chExt cx="838200" cy="1019366"/>
          </a:xfrm>
        </p:grpSpPr>
        <p:sp>
          <p:nvSpPr>
            <p:cNvPr id="84" name="Freeform 174">
              <a:extLst>
                <a:ext uri="{FF2B5EF4-FFF2-40B4-BE49-F238E27FC236}">
                  <a16:creationId xmlns="" xmlns:a16="http://schemas.microsoft.com/office/drawing/2014/main" id="{0CF7005F-B8DF-7AC8-9223-D7CB75896DFD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175">
              <a:extLst>
                <a:ext uri="{FF2B5EF4-FFF2-40B4-BE49-F238E27FC236}">
                  <a16:creationId xmlns="" xmlns:a16="http://schemas.microsoft.com/office/drawing/2014/main" id="{1D80864E-8918-804C-3F28-317A033FDBA5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176">
              <a:extLst>
                <a:ext uri="{FF2B5EF4-FFF2-40B4-BE49-F238E27FC236}">
                  <a16:creationId xmlns="" xmlns:a16="http://schemas.microsoft.com/office/drawing/2014/main" id="{9C885884-E308-1CD9-4CC9-4D33B8692F26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177">
              <a:extLst>
                <a:ext uri="{FF2B5EF4-FFF2-40B4-BE49-F238E27FC236}">
                  <a16:creationId xmlns="" xmlns:a16="http://schemas.microsoft.com/office/drawing/2014/main" id="{15DAD4B8-DBC3-8075-4C3D-CBABB862D05B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178">
              <a:extLst>
                <a:ext uri="{FF2B5EF4-FFF2-40B4-BE49-F238E27FC236}">
                  <a16:creationId xmlns="" xmlns:a16="http://schemas.microsoft.com/office/drawing/2014/main" id="{B692B49B-7069-5DE1-E199-41F13759DD4D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val 179">
              <a:extLst>
                <a:ext uri="{FF2B5EF4-FFF2-40B4-BE49-F238E27FC236}">
                  <a16:creationId xmlns="" xmlns:a16="http://schemas.microsoft.com/office/drawing/2014/main" id="{ACAE9549-6709-E0BB-8BC2-CD3FBAB52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180">
              <a:extLst>
                <a:ext uri="{FF2B5EF4-FFF2-40B4-BE49-F238E27FC236}">
                  <a16:creationId xmlns="" xmlns:a16="http://schemas.microsoft.com/office/drawing/2014/main" id="{ADE5143C-63FE-694B-DCB0-F3DC45E14E38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182">
              <a:extLst>
                <a:ext uri="{FF2B5EF4-FFF2-40B4-BE49-F238E27FC236}">
                  <a16:creationId xmlns="" xmlns:a16="http://schemas.microsoft.com/office/drawing/2014/main" id="{E773B2AF-32AE-30B6-E2F0-696B38582B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55513"/>
              <a:ext cx="161774" cy="35121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183">
              <a:extLst>
                <a:ext uri="{FF2B5EF4-FFF2-40B4-BE49-F238E27FC236}">
                  <a16:creationId xmlns="" xmlns:a16="http://schemas.microsoft.com/office/drawing/2014/main" id="{66FC2DF2-FBCA-DD5E-21F6-F2DE88F42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41225"/>
              <a:ext cx="161774" cy="35121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184">
              <a:extLst>
                <a:ext uri="{FF2B5EF4-FFF2-40B4-BE49-F238E27FC236}">
                  <a16:creationId xmlns="" xmlns:a16="http://schemas.microsoft.com/office/drawing/2014/main" id="{AD70E3CB-B288-925F-96A8-E059C5723E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85">
              <a:extLst>
                <a:ext uri="{FF2B5EF4-FFF2-40B4-BE49-F238E27FC236}">
                  <a16:creationId xmlns="" xmlns:a16="http://schemas.microsoft.com/office/drawing/2014/main" id="{DE8A77D2-D729-6671-A9FC-AC46DFE9FB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186">
              <a:extLst>
                <a:ext uri="{FF2B5EF4-FFF2-40B4-BE49-F238E27FC236}">
                  <a16:creationId xmlns="" xmlns:a16="http://schemas.microsoft.com/office/drawing/2014/main" id="{28452F61-58AD-8622-796E-2117ED0080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187">
              <a:extLst>
                <a:ext uri="{FF2B5EF4-FFF2-40B4-BE49-F238E27FC236}">
                  <a16:creationId xmlns="" xmlns:a16="http://schemas.microsoft.com/office/drawing/2014/main" id="{F8D7AC4B-E3EA-9740-B7F0-02EDAEB6D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189">
              <a:extLst>
                <a:ext uri="{FF2B5EF4-FFF2-40B4-BE49-F238E27FC236}">
                  <a16:creationId xmlns="" xmlns:a16="http://schemas.microsoft.com/office/drawing/2014/main" id="{03C233E3-DDDF-CEB6-5578-9800E8A5AE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90">
              <a:extLst>
                <a:ext uri="{FF2B5EF4-FFF2-40B4-BE49-F238E27FC236}">
                  <a16:creationId xmlns="" xmlns:a16="http://schemas.microsoft.com/office/drawing/2014/main" id="{EC3BCDA1-FE19-CF16-4BBC-9175683841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91">
              <a:extLst>
                <a:ext uri="{FF2B5EF4-FFF2-40B4-BE49-F238E27FC236}">
                  <a16:creationId xmlns="" xmlns:a16="http://schemas.microsoft.com/office/drawing/2014/main" id="{430821BA-ADAA-25CC-C148-3C426C5C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192">
              <a:extLst>
                <a:ext uri="{FF2B5EF4-FFF2-40B4-BE49-F238E27FC236}">
                  <a16:creationId xmlns="" xmlns:a16="http://schemas.microsoft.com/office/drawing/2014/main" id="{1365A286-3FD8-F49D-909B-0F710BB1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Oval 193">
              <a:extLst>
                <a:ext uri="{FF2B5EF4-FFF2-40B4-BE49-F238E27FC236}">
                  <a16:creationId xmlns="" xmlns:a16="http://schemas.microsoft.com/office/drawing/2014/main" id="{8477867E-BE74-0C3E-D727-A9440751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194">
              <a:extLst>
                <a:ext uri="{FF2B5EF4-FFF2-40B4-BE49-F238E27FC236}">
                  <a16:creationId xmlns="" xmlns:a16="http://schemas.microsoft.com/office/drawing/2014/main" id="{97D61F76-D4F5-9E77-0779-E4597D1D1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195">
              <a:extLst>
                <a:ext uri="{FF2B5EF4-FFF2-40B4-BE49-F238E27FC236}">
                  <a16:creationId xmlns="" xmlns:a16="http://schemas.microsoft.com/office/drawing/2014/main" id="{DA382811-56B9-E2F7-5F23-8C591B4F6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196">
              <a:extLst>
                <a:ext uri="{FF2B5EF4-FFF2-40B4-BE49-F238E27FC236}">
                  <a16:creationId xmlns="" xmlns:a16="http://schemas.microsoft.com/office/drawing/2014/main" id="{7B7F9D38-A130-2593-69C9-F58FD1B12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197">
              <a:extLst>
                <a:ext uri="{FF2B5EF4-FFF2-40B4-BE49-F238E27FC236}">
                  <a16:creationId xmlns="" xmlns:a16="http://schemas.microsoft.com/office/drawing/2014/main" id="{C9FA31C3-02EB-B5B5-71B1-4953E6FD4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198">
              <a:extLst>
                <a:ext uri="{FF2B5EF4-FFF2-40B4-BE49-F238E27FC236}">
                  <a16:creationId xmlns="" xmlns:a16="http://schemas.microsoft.com/office/drawing/2014/main" id="{20C4F38E-8D90-2942-4771-4D6080C4F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199">
              <a:extLst>
                <a:ext uri="{FF2B5EF4-FFF2-40B4-BE49-F238E27FC236}">
                  <a16:creationId xmlns="" xmlns:a16="http://schemas.microsoft.com/office/drawing/2014/main" id="{C10BD4E1-F7B8-8CE3-D0BC-B6881151F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200">
              <a:extLst>
                <a:ext uri="{FF2B5EF4-FFF2-40B4-BE49-F238E27FC236}">
                  <a16:creationId xmlns="" xmlns:a16="http://schemas.microsoft.com/office/drawing/2014/main" id="{E6D68B05-EF3E-874F-2B5F-AEEFD581F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201">
              <a:extLst>
                <a:ext uri="{FF2B5EF4-FFF2-40B4-BE49-F238E27FC236}">
                  <a16:creationId xmlns="" xmlns:a16="http://schemas.microsoft.com/office/drawing/2014/main" id="{3E2D3405-ABAD-74B3-2BB9-2338A52FE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202">
              <a:extLst>
                <a:ext uri="{FF2B5EF4-FFF2-40B4-BE49-F238E27FC236}">
                  <a16:creationId xmlns="" xmlns:a16="http://schemas.microsoft.com/office/drawing/2014/main" id="{A0EED9BB-AC85-1E25-5A3F-EB0E2DE54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Line 203">
              <a:extLst>
                <a:ext uri="{FF2B5EF4-FFF2-40B4-BE49-F238E27FC236}">
                  <a16:creationId xmlns="" xmlns:a16="http://schemas.microsoft.com/office/drawing/2014/main" id="{C7A6B4CA-B0B2-FFD1-D530-C4937E75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Line 204">
              <a:extLst>
                <a:ext uri="{FF2B5EF4-FFF2-40B4-BE49-F238E27FC236}">
                  <a16:creationId xmlns="" xmlns:a16="http://schemas.microsoft.com/office/drawing/2014/main" id="{01F0B4E0-D8BD-4D1E-9A57-F3D2ACE42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205">
              <a:extLst>
                <a:ext uri="{FF2B5EF4-FFF2-40B4-BE49-F238E27FC236}">
                  <a16:creationId xmlns="" xmlns:a16="http://schemas.microsoft.com/office/drawing/2014/main" id="{712BA5DB-F2B9-1E39-F9D6-FB49D28B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Line 206">
              <a:extLst>
                <a:ext uri="{FF2B5EF4-FFF2-40B4-BE49-F238E27FC236}">
                  <a16:creationId xmlns="" xmlns:a16="http://schemas.microsoft.com/office/drawing/2014/main" id="{7C2A4EB5-78B4-2DBC-6E74-3590BA1D3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Line 207">
              <a:extLst>
                <a:ext uri="{FF2B5EF4-FFF2-40B4-BE49-F238E27FC236}">
                  <a16:creationId xmlns="" xmlns:a16="http://schemas.microsoft.com/office/drawing/2014/main" id="{FFB8D4FF-E094-B1F6-E03E-F1C29096A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Line 208">
              <a:extLst>
                <a:ext uri="{FF2B5EF4-FFF2-40B4-BE49-F238E27FC236}">
                  <a16:creationId xmlns="" xmlns:a16="http://schemas.microsoft.com/office/drawing/2014/main" id="{9D2B4657-738F-C2E0-1B27-C912216DB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Line 209">
              <a:extLst>
                <a:ext uri="{FF2B5EF4-FFF2-40B4-BE49-F238E27FC236}">
                  <a16:creationId xmlns="" xmlns:a16="http://schemas.microsoft.com/office/drawing/2014/main" id="{7B68692A-399F-994A-8936-D85997E52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Line 210">
              <a:extLst>
                <a:ext uri="{FF2B5EF4-FFF2-40B4-BE49-F238E27FC236}">
                  <a16:creationId xmlns="" xmlns:a16="http://schemas.microsoft.com/office/drawing/2014/main" id="{827109C0-3EA1-65B9-AF40-EA79D9D90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211">
              <a:extLst>
                <a:ext uri="{FF2B5EF4-FFF2-40B4-BE49-F238E27FC236}">
                  <a16:creationId xmlns="" xmlns:a16="http://schemas.microsoft.com/office/drawing/2014/main" id="{13AA9C07-1D11-45FF-96A2-2EFFB85E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Line 212">
              <a:extLst>
                <a:ext uri="{FF2B5EF4-FFF2-40B4-BE49-F238E27FC236}">
                  <a16:creationId xmlns="" xmlns:a16="http://schemas.microsoft.com/office/drawing/2014/main" id="{B2B1D15C-5C79-4FAB-B9B1-000E73F4A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150">
              <a:extLst>
                <a:ext uri="{FF2B5EF4-FFF2-40B4-BE49-F238E27FC236}">
                  <a16:creationId xmlns="" xmlns:a16="http://schemas.microsoft.com/office/drawing/2014/main" id="{B1530DB0-34F5-1491-6D4C-F418D3C5A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34" name="Freeform 215">
                <a:extLst>
                  <a:ext uri="{FF2B5EF4-FFF2-40B4-BE49-F238E27FC236}">
                    <a16:creationId xmlns="" xmlns:a16="http://schemas.microsoft.com/office/drawing/2014/main" id="{5076109F-4B02-BC4C-C15C-786C91E826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216">
                <a:extLst>
                  <a:ext uri="{FF2B5EF4-FFF2-40B4-BE49-F238E27FC236}">
                    <a16:creationId xmlns="" xmlns:a16="http://schemas.microsoft.com/office/drawing/2014/main" id="{06AB4E0D-3F53-1E63-F876-0A4087C967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2" name="Oval 217">
              <a:extLst>
                <a:ext uri="{FF2B5EF4-FFF2-40B4-BE49-F238E27FC236}">
                  <a16:creationId xmlns="" xmlns:a16="http://schemas.microsoft.com/office/drawing/2014/main" id="{12CF2B1D-12C8-F021-57F9-6F802CF5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218">
              <a:extLst>
                <a:ext uri="{FF2B5EF4-FFF2-40B4-BE49-F238E27FC236}">
                  <a16:creationId xmlns="" xmlns:a16="http://schemas.microsoft.com/office/drawing/2014/main" id="{ECD3C6CD-7E80-4E4D-AEA7-A5BF59461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219">
              <a:extLst>
                <a:ext uri="{FF2B5EF4-FFF2-40B4-BE49-F238E27FC236}">
                  <a16:creationId xmlns="" xmlns:a16="http://schemas.microsoft.com/office/drawing/2014/main" id="{2890B73C-0804-5AC8-37B5-D0CCB2CE39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220">
              <a:extLst>
                <a:ext uri="{FF2B5EF4-FFF2-40B4-BE49-F238E27FC236}">
                  <a16:creationId xmlns="" xmlns:a16="http://schemas.microsoft.com/office/drawing/2014/main" id="{3427CF75-9BF8-5668-A909-95B6BB6FAB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Freeform 221">
              <a:extLst>
                <a:ext uri="{FF2B5EF4-FFF2-40B4-BE49-F238E27FC236}">
                  <a16:creationId xmlns="" xmlns:a16="http://schemas.microsoft.com/office/drawing/2014/main" id="{03C73E3F-4FF4-68F0-BF8A-1C6FC3BD6B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Oval 222">
              <a:extLst>
                <a:ext uri="{FF2B5EF4-FFF2-40B4-BE49-F238E27FC236}">
                  <a16:creationId xmlns="" xmlns:a16="http://schemas.microsoft.com/office/drawing/2014/main" id="{C1163529-610E-9D96-FAF7-5FD450AF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23">
              <a:extLst>
                <a:ext uri="{FF2B5EF4-FFF2-40B4-BE49-F238E27FC236}">
                  <a16:creationId xmlns="" xmlns:a16="http://schemas.microsoft.com/office/drawing/2014/main" id="{DD6BAB17-8855-118D-F8C4-81069E7BD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24">
              <a:extLst>
                <a:ext uri="{FF2B5EF4-FFF2-40B4-BE49-F238E27FC236}">
                  <a16:creationId xmlns="" xmlns:a16="http://schemas.microsoft.com/office/drawing/2014/main" id="{D4420C5C-2729-60B2-449D-2AA94D4E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Oval 225">
              <a:extLst>
                <a:ext uri="{FF2B5EF4-FFF2-40B4-BE49-F238E27FC236}">
                  <a16:creationId xmlns="" xmlns:a16="http://schemas.microsoft.com/office/drawing/2014/main" id="{1BB805B8-D59F-3618-7AF7-44B72426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Oval 226">
              <a:extLst>
                <a:ext uri="{FF2B5EF4-FFF2-40B4-BE49-F238E27FC236}">
                  <a16:creationId xmlns="" xmlns:a16="http://schemas.microsoft.com/office/drawing/2014/main" id="{34AA2146-0450-15F1-DA3A-D69B181B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227">
              <a:extLst>
                <a:ext uri="{FF2B5EF4-FFF2-40B4-BE49-F238E27FC236}">
                  <a16:creationId xmlns="" xmlns:a16="http://schemas.microsoft.com/office/drawing/2014/main" id="{D6BAD0B7-148B-1D60-FBE5-4724329C3D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228">
              <a:extLst>
                <a:ext uri="{FF2B5EF4-FFF2-40B4-BE49-F238E27FC236}">
                  <a16:creationId xmlns="" xmlns:a16="http://schemas.microsoft.com/office/drawing/2014/main" id="{CAA3BE2A-5DF6-1EF8-B683-5574A56EC9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CBC43FF4-145A-03C9-4216-BE6BDC0DEE7B}"/>
              </a:ext>
            </a:extLst>
          </p:cNvPr>
          <p:cNvSpPr/>
          <p:nvPr/>
        </p:nvSpPr>
        <p:spPr>
          <a:xfrm>
            <a:off x="2814758" y="3031435"/>
            <a:ext cx="616109" cy="32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폭발: 8pt 140">
            <a:extLst>
              <a:ext uri="{FF2B5EF4-FFF2-40B4-BE49-F238E27FC236}">
                <a16:creationId xmlns="" xmlns:a16="http://schemas.microsoft.com/office/drawing/2014/main" id="{F291DA7D-1A4A-77FD-6E4F-50A8AF0E16F9}"/>
              </a:ext>
            </a:extLst>
          </p:cNvPr>
          <p:cNvSpPr/>
          <p:nvPr/>
        </p:nvSpPr>
        <p:spPr>
          <a:xfrm flipH="1">
            <a:off x="3203624" y="2125955"/>
            <a:ext cx="592269" cy="41415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B8FD08C1-8EE4-B9E4-7993-C8014B88C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24" y="4027409"/>
            <a:ext cx="369807" cy="36980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8BC0B1E6-F5C9-435D-4212-FE2C4F6989B8}"/>
              </a:ext>
            </a:extLst>
          </p:cNvPr>
          <p:cNvSpPr txBox="1"/>
          <p:nvPr/>
        </p:nvSpPr>
        <p:spPr>
          <a:xfrm>
            <a:off x="9424096" y="3578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48" name="자유형: 도형 147">
            <a:extLst>
              <a:ext uri="{FF2B5EF4-FFF2-40B4-BE49-F238E27FC236}">
                <a16:creationId xmlns="" xmlns:a16="http://schemas.microsoft.com/office/drawing/2014/main" id="{5F5C329C-E293-F478-9CC7-5ECF8340445E}"/>
              </a:ext>
            </a:extLst>
          </p:cNvPr>
          <p:cNvSpPr/>
          <p:nvPr/>
        </p:nvSpPr>
        <p:spPr>
          <a:xfrm>
            <a:off x="3877089" y="1679714"/>
            <a:ext cx="5754756" cy="1888434"/>
          </a:xfrm>
          <a:custGeom>
            <a:avLst/>
            <a:gdLst>
              <a:gd name="connsiteX0" fmla="*/ 5754756 w 5754756"/>
              <a:gd name="connsiteY0" fmla="*/ 1888434 h 1888434"/>
              <a:gd name="connsiteX1" fmla="*/ 5744817 w 5754756"/>
              <a:gd name="connsiteY1" fmla="*/ 0 h 1888434"/>
              <a:gd name="connsiteX2" fmla="*/ 0 w 5754756"/>
              <a:gd name="connsiteY2" fmla="*/ 0 h 188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756" h="1888434">
                <a:moveTo>
                  <a:pt x="5754756" y="1888434"/>
                </a:moveTo>
                <a:lnTo>
                  <a:pt x="5744817" y="0"/>
                </a:lnTo>
                <a:lnTo>
                  <a:pt x="0" y="0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="" xmlns:a16="http://schemas.microsoft.com/office/drawing/2014/main" id="{BE48E84F-4710-1ECF-F1FA-1E2DB0C02774}"/>
              </a:ext>
            </a:extLst>
          </p:cNvPr>
          <p:cNvSpPr/>
          <p:nvPr/>
        </p:nvSpPr>
        <p:spPr>
          <a:xfrm>
            <a:off x="2386220" y="1421296"/>
            <a:ext cx="7653131" cy="2613992"/>
          </a:xfrm>
          <a:custGeom>
            <a:avLst/>
            <a:gdLst>
              <a:gd name="connsiteX0" fmla="*/ 7653131 w 7653131"/>
              <a:gd name="connsiteY0" fmla="*/ 2156792 h 2613992"/>
              <a:gd name="connsiteX1" fmla="*/ 7653131 w 7653131"/>
              <a:gd name="connsiteY1" fmla="*/ 0 h 2613992"/>
              <a:gd name="connsiteX2" fmla="*/ 0 w 7653131"/>
              <a:gd name="connsiteY2" fmla="*/ 9939 h 2613992"/>
              <a:gd name="connsiteX3" fmla="*/ 0 w 7653131"/>
              <a:gd name="connsiteY3" fmla="*/ 2613992 h 261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3131" h="2613992">
                <a:moveTo>
                  <a:pt x="7653131" y="2156792"/>
                </a:moveTo>
                <a:lnTo>
                  <a:pt x="7653131" y="0"/>
                </a:lnTo>
                <a:lnTo>
                  <a:pt x="0" y="9939"/>
                </a:lnTo>
                <a:lnTo>
                  <a:pt x="0" y="2613992"/>
                </a:ln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EE62AFBF-F620-EA18-0B85-63B6BB3C9B1A}"/>
              </a:ext>
            </a:extLst>
          </p:cNvPr>
          <p:cNvSpPr txBox="1"/>
          <p:nvPr/>
        </p:nvSpPr>
        <p:spPr>
          <a:xfrm>
            <a:off x="9860932" y="35787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C6B908EF-116D-CD90-67A4-E4D73550915A}"/>
              </a:ext>
            </a:extLst>
          </p:cNvPr>
          <p:cNvSpPr txBox="1"/>
          <p:nvPr/>
        </p:nvSpPr>
        <p:spPr>
          <a:xfrm>
            <a:off x="8796142" y="4994830"/>
            <a:ext cx="1560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원본 패킷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재전송 패킷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1C930A15-C966-C4DC-EC36-42A10C1B08CF}"/>
              </a:ext>
            </a:extLst>
          </p:cNvPr>
          <p:cNvSpPr txBox="1"/>
          <p:nvPr/>
        </p:nvSpPr>
        <p:spPr>
          <a:xfrm>
            <a:off x="3641391" y="5064679"/>
            <a:ext cx="4035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재전송 패킷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보임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손실 지점으로부터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다운스트림이면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재전송만 볼 수 있음 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600" dirty="0"/>
          </a:p>
        </p:txBody>
      </p:sp>
      <p:sp>
        <p:nvSpPr>
          <p:cNvPr id="153" name="제목 1">
            <a:extLst>
              <a:ext uri="{FF2B5EF4-FFF2-40B4-BE49-F238E27FC236}">
                <a16:creationId xmlns="" xmlns:a16="http://schemas.microsoft.com/office/drawing/2014/main" id="{462DA6D8-E468-DB28-AA48-394655DAB6EC}"/>
              </a:ext>
            </a:extLst>
          </p:cNvPr>
          <p:cNvSpPr txBox="1">
            <a:spLocks/>
          </p:cNvSpPr>
          <p:nvPr/>
        </p:nvSpPr>
        <p:spPr>
          <a:xfrm>
            <a:off x="2160477" y="278301"/>
            <a:ext cx="7886700" cy="6089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손실 위치 발견 </a:t>
            </a:r>
            <a:r>
              <a:rPr lang="en-US" altLang="ko-KR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2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관제 위치 조정</a:t>
            </a:r>
          </a:p>
        </p:txBody>
      </p:sp>
    </p:spTree>
    <p:extLst>
      <p:ext uri="{BB962C8B-B14F-4D97-AF65-F5344CB8AC3E}">
        <p14:creationId xmlns:p14="http://schemas.microsoft.com/office/powerpoint/2010/main" val="268750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4A18EFBB-5BEE-13E3-EBF8-479BDC4D2392}"/>
              </a:ext>
            </a:extLst>
          </p:cNvPr>
          <p:cNvCxnSpPr>
            <a:cxnSpLocks/>
          </p:cNvCxnSpPr>
          <p:nvPr/>
        </p:nvCxnSpPr>
        <p:spPr>
          <a:xfrm>
            <a:off x="4747283" y="2385785"/>
            <a:ext cx="0" cy="15445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5CF4646-EF78-CF39-0B53-E0008BD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80113E8A-7C51-7281-54EC-FD1F6F4AC0D6}"/>
              </a:ext>
            </a:extLst>
          </p:cNvPr>
          <p:cNvSpPr/>
          <p:nvPr/>
        </p:nvSpPr>
        <p:spPr>
          <a:xfrm>
            <a:off x="2966088" y="2191933"/>
            <a:ext cx="5857099" cy="1887794"/>
          </a:xfrm>
          <a:custGeom>
            <a:avLst/>
            <a:gdLst>
              <a:gd name="connsiteX0" fmla="*/ 0 w 5824331"/>
              <a:gd name="connsiteY0" fmla="*/ 1272209 h 1311965"/>
              <a:gd name="connsiteX1" fmla="*/ 9940 w 5824331"/>
              <a:gd name="connsiteY1" fmla="*/ 0 h 1311965"/>
              <a:gd name="connsiteX2" fmla="*/ 5804453 w 5824331"/>
              <a:gd name="connsiteY2" fmla="*/ 9939 h 1311965"/>
              <a:gd name="connsiteX3" fmla="*/ 5824331 w 5824331"/>
              <a:gd name="connsiteY3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4331" h="1311965">
                <a:moveTo>
                  <a:pt x="0" y="1272209"/>
                </a:moveTo>
                <a:cubicBezTo>
                  <a:pt x="3313" y="848139"/>
                  <a:pt x="6627" y="424070"/>
                  <a:pt x="9940" y="0"/>
                </a:cubicBezTo>
                <a:lnTo>
                  <a:pt x="5804453" y="9939"/>
                </a:lnTo>
                <a:lnTo>
                  <a:pt x="5824331" y="1311965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3BED920-80EE-8D0F-58B4-3AC6E67E63BE}"/>
              </a:ext>
            </a:extLst>
          </p:cNvPr>
          <p:cNvGrpSpPr/>
          <p:nvPr/>
        </p:nvGrpSpPr>
        <p:grpSpPr>
          <a:xfrm>
            <a:off x="2450101" y="3867928"/>
            <a:ext cx="977355" cy="925353"/>
            <a:chOff x="1533695" y="4087365"/>
            <a:chExt cx="838200" cy="1028478"/>
          </a:xfrm>
        </p:grpSpPr>
        <p:sp>
          <p:nvSpPr>
            <p:cNvPr id="5" name="Freeform 174">
              <a:extLst>
                <a:ext uri="{FF2B5EF4-FFF2-40B4-BE49-F238E27FC236}">
                  <a16:creationId xmlns="" xmlns:a16="http://schemas.microsoft.com/office/drawing/2014/main" id="{FAEB04C8-1863-805D-9133-ECB090A67501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Freeform 175">
              <a:extLst>
                <a:ext uri="{FF2B5EF4-FFF2-40B4-BE49-F238E27FC236}">
                  <a16:creationId xmlns="" xmlns:a16="http://schemas.microsoft.com/office/drawing/2014/main" id="{8C29CEBE-8F3B-42E3-6E9C-5DC71B2F8883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6">
              <a:extLst>
                <a:ext uri="{FF2B5EF4-FFF2-40B4-BE49-F238E27FC236}">
                  <a16:creationId xmlns="" xmlns:a16="http://schemas.microsoft.com/office/drawing/2014/main" id="{4339256E-1F1F-E277-2A55-520CD3E4C3FF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7">
              <a:extLst>
                <a:ext uri="{FF2B5EF4-FFF2-40B4-BE49-F238E27FC236}">
                  <a16:creationId xmlns="" xmlns:a16="http://schemas.microsoft.com/office/drawing/2014/main" id="{20B83CC0-5EDF-FC67-5793-06FE0CE25CB3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8">
              <a:extLst>
                <a:ext uri="{FF2B5EF4-FFF2-40B4-BE49-F238E27FC236}">
                  <a16:creationId xmlns="" xmlns:a16="http://schemas.microsoft.com/office/drawing/2014/main" id="{49FCD958-1947-221C-073B-A14AE0267037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179">
              <a:extLst>
                <a:ext uri="{FF2B5EF4-FFF2-40B4-BE49-F238E27FC236}">
                  <a16:creationId xmlns="" xmlns:a16="http://schemas.microsoft.com/office/drawing/2014/main" id="{870EEECE-85DD-486C-C295-C706EF44E1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80">
              <a:extLst>
                <a:ext uri="{FF2B5EF4-FFF2-40B4-BE49-F238E27FC236}">
                  <a16:creationId xmlns="" xmlns:a16="http://schemas.microsoft.com/office/drawing/2014/main" id="{F966D013-E143-297C-F992-6EA1472483B4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2">
              <a:extLst>
                <a:ext uri="{FF2B5EF4-FFF2-40B4-BE49-F238E27FC236}">
                  <a16:creationId xmlns="" xmlns:a16="http://schemas.microsoft.com/office/drawing/2014/main" id="{B1C57477-1301-C0D0-AD47-F1288EDDC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46400"/>
              <a:ext cx="158429" cy="369443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3">
              <a:extLst>
                <a:ext uri="{FF2B5EF4-FFF2-40B4-BE49-F238E27FC236}">
                  <a16:creationId xmlns="" xmlns:a16="http://schemas.microsoft.com/office/drawing/2014/main" id="{A34534DC-BDC3-B495-AF6C-77F39320CB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32113"/>
              <a:ext cx="158429" cy="369443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4">
              <a:extLst>
                <a:ext uri="{FF2B5EF4-FFF2-40B4-BE49-F238E27FC236}">
                  <a16:creationId xmlns="" xmlns:a16="http://schemas.microsoft.com/office/drawing/2014/main" id="{29D9233D-95D3-FF49-BA95-79C57E6B77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5">
              <a:extLst>
                <a:ext uri="{FF2B5EF4-FFF2-40B4-BE49-F238E27FC236}">
                  <a16:creationId xmlns="" xmlns:a16="http://schemas.microsoft.com/office/drawing/2014/main" id="{F271114D-CADE-AF18-6901-3A200906E2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6">
              <a:extLst>
                <a:ext uri="{FF2B5EF4-FFF2-40B4-BE49-F238E27FC236}">
                  <a16:creationId xmlns="" xmlns:a16="http://schemas.microsoft.com/office/drawing/2014/main" id="{64684409-6F22-62F4-B3AA-7825C00E69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7">
              <a:extLst>
                <a:ext uri="{FF2B5EF4-FFF2-40B4-BE49-F238E27FC236}">
                  <a16:creationId xmlns="" xmlns:a16="http://schemas.microsoft.com/office/drawing/2014/main" id="{64954C39-7E8C-04EE-AF73-3D3ABEE3C7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9">
              <a:extLst>
                <a:ext uri="{FF2B5EF4-FFF2-40B4-BE49-F238E27FC236}">
                  <a16:creationId xmlns="" xmlns:a16="http://schemas.microsoft.com/office/drawing/2014/main" id="{D425B088-8000-3139-F336-73721AF574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90">
              <a:extLst>
                <a:ext uri="{FF2B5EF4-FFF2-40B4-BE49-F238E27FC236}">
                  <a16:creationId xmlns="" xmlns:a16="http://schemas.microsoft.com/office/drawing/2014/main" id="{5DB4F654-8038-D85C-6D81-E72FD0C4ED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1">
              <a:extLst>
                <a:ext uri="{FF2B5EF4-FFF2-40B4-BE49-F238E27FC236}">
                  <a16:creationId xmlns="" xmlns:a16="http://schemas.microsoft.com/office/drawing/2014/main" id="{D7649943-A05C-563C-4917-4449CB284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2">
              <a:extLst>
                <a:ext uri="{FF2B5EF4-FFF2-40B4-BE49-F238E27FC236}">
                  <a16:creationId xmlns="" xmlns:a16="http://schemas.microsoft.com/office/drawing/2014/main" id="{D22C14A3-B3CE-E3F2-763D-20EB7457A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val 193">
              <a:extLst>
                <a:ext uri="{FF2B5EF4-FFF2-40B4-BE49-F238E27FC236}">
                  <a16:creationId xmlns="" xmlns:a16="http://schemas.microsoft.com/office/drawing/2014/main" id="{AD8D8EC4-152A-64A9-937D-A9D6FE38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194">
              <a:extLst>
                <a:ext uri="{FF2B5EF4-FFF2-40B4-BE49-F238E27FC236}">
                  <a16:creationId xmlns="" xmlns:a16="http://schemas.microsoft.com/office/drawing/2014/main" id="{F489E7D0-EB70-23F1-F2B6-F3B2A6E94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5">
              <a:extLst>
                <a:ext uri="{FF2B5EF4-FFF2-40B4-BE49-F238E27FC236}">
                  <a16:creationId xmlns="" xmlns:a16="http://schemas.microsoft.com/office/drawing/2014/main" id="{DC611E46-9D9F-EECB-6DC6-FAC778BBB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6">
              <a:extLst>
                <a:ext uri="{FF2B5EF4-FFF2-40B4-BE49-F238E27FC236}">
                  <a16:creationId xmlns="" xmlns:a16="http://schemas.microsoft.com/office/drawing/2014/main" id="{55BAFB3F-0742-BB25-6B90-616CD7181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7">
              <a:extLst>
                <a:ext uri="{FF2B5EF4-FFF2-40B4-BE49-F238E27FC236}">
                  <a16:creationId xmlns="" xmlns:a16="http://schemas.microsoft.com/office/drawing/2014/main" id="{34B55BC1-1A2D-6C24-D8D8-589B353B6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8">
              <a:extLst>
                <a:ext uri="{FF2B5EF4-FFF2-40B4-BE49-F238E27FC236}">
                  <a16:creationId xmlns="" xmlns:a16="http://schemas.microsoft.com/office/drawing/2014/main" id="{50E0BFCE-C0A8-BEED-19F8-7F4E91E33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9">
              <a:extLst>
                <a:ext uri="{FF2B5EF4-FFF2-40B4-BE49-F238E27FC236}">
                  <a16:creationId xmlns="" xmlns:a16="http://schemas.microsoft.com/office/drawing/2014/main" id="{876C2180-6FBD-3365-5A56-B218D6085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00">
              <a:extLst>
                <a:ext uri="{FF2B5EF4-FFF2-40B4-BE49-F238E27FC236}">
                  <a16:creationId xmlns="" xmlns:a16="http://schemas.microsoft.com/office/drawing/2014/main" id="{230D8FA6-AADD-5003-CC38-A125139AE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1">
              <a:extLst>
                <a:ext uri="{FF2B5EF4-FFF2-40B4-BE49-F238E27FC236}">
                  <a16:creationId xmlns="" xmlns:a16="http://schemas.microsoft.com/office/drawing/2014/main" id="{A012328D-B516-9129-F8E2-7124B23D3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2">
              <a:extLst>
                <a:ext uri="{FF2B5EF4-FFF2-40B4-BE49-F238E27FC236}">
                  <a16:creationId xmlns="" xmlns:a16="http://schemas.microsoft.com/office/drawing/2014/main" id="{1C2656BC-DED2-DCA2-461D-D82B00DC0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3">
              <a:extLst>
                <a:ext uri="{FF2B5EF4-FFF2-40B4-BE49-F238E27FC236}">
                  <a16:creationId xmlns="" xmlns:a16="http://schemas.microsoft.com/office/drawing/2014/main" id="{CEE94C3F-1070-85E8-6909-D900A4990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4">
              <a:extLst>
                <a:ext uri="{FF2B5EF4-FFF2-40B4-BE49-F238E27FC236}">
                  <a16:creationId xmlns="" xmlns:a16="http://schemas.microsoft.com/office/drawing/2014/main" id="{C5331C2A-D68A-CF82-96C5-2FF8CAD8C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205">
              <a:extLst>
                <a:ext uri="{FF2B5EF4-FFF2-40B4-BE49-F238E27FC236}">
                  <a16:creationId xmlns="" xmlns:a16="http://schemas.microsoft.com/office/drawing/2014/main" id="{856413AC-5B27-F833-7F2F-BE69B33E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6">
              <a:extLst>
                <a:ext uri="{FF2B5EF4-FFF2-40B4-BE49-F238E27FC236}">
                  <a16:creationId xmlns="" xmlns:a16="http://schemas.microsoft.com/office/drawing/2014/main" id="{D48E5C7F-4619-EA58-A2BD-7299127EA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7">
              <a:extLst>
                <a:ext uri="{FF2B5EF4-FFF2-40B4-BE49-F238E27FC236}">
                  <a16:creationId xmlns="" xmlns:a16="http://schemas.microsoft.com/office/drawing/2014/main" id="{F97927E3-9033-DD1C-0A9C-F37A328EF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8">
              <a:extLst>
                <a:ext uri="{FF2B5EF4-FFF2-40B4-BE49-F238E27FC236}">
                  <a16:creationId xmlns="" xmlns:a16="http://schemas.microsoft.com/office/drawing/2014/main" id="{BA26EEF0-8418-6795-89DB-E37D431CA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9">
              <a:extLst>
                <a:ext uri="{FF2B5EF4-FFF2-40B4-BE49-F238E27FC236}">
                  <a16:creationId xmlns="" xmlns:a16="http://schemas.microsoft.com/office/drawing/2014/main" id="{458A451C-D79A-14AF-9FBD-7137137D7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10">
              <a:extLst>
                <a:ext uri="{FF2B5EF4-FFF2-40B4-BE49-F238E27FC236}">
                  <a16:creationId xmlns="" xmlns:a16="http://schemas.microsoft.com/office/drawing/2014/main" id="{4B6323FB-760F-B2FD-E1E8-5A6B0295F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211">
              <a:extLst>
                <a:ext uri="{FF2B5EF4-FFF2-40B4-BE49-F238E27FC236}">
                  <a16:creationId xmlns="" xmlns:a16="http://schemas.microsoft.com/office/drawing/2014/main" id="{7C79F161-501A-3D9C-EE53-31B51E73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2">
              <a:extLst>
                <a:ext uri="{FF2B5EF4-FFF2-40B4-BE49-F238E27FC236}">
                  <a16:creationId xmlns="" xmlns:a16="http://schemas.microsoft.com/office/drawing/2014/main" id="{FAAFEF8B-AEE0-76FE-D42B-71288BC05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2" name="Group 150">
              <a:extLst>
                <a:ext uri="{FF2B5EF4-FFF2-40B4-BE49-F238E27FC236}">
                  <a16:creationId xmlns="" xmlns:a16="http://schemas.microsoft.com/office/drawing/2014/main" id="{382B7508-3679-95E5-BDED-31EA097F7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5" name="Freeform 215">
                <a:extLst>
                  <a:ext uri="{FF2B5EF4-FFF2-40B4-BE49-F238E27FC236}">
                    <a16:creationId xmlns="" xmlns:a16="http://schemas.microsoft.com/office/drawing/2014/main" id="{ECB4E268-5EE5-ACEA-54B6-CA24633051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216">
                <a:extLst>
                  <a:ext uri="{FF2B5EF4-FFF2-40B4-BE49-F238E27FC236}">
                    <a16:creationId xmlns="" xmlns:a16="http://schemas.microsoft.com/office/drawing/2014/main" id="{84DF1292-0062-8933-C6E7-B974C8B1D6D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Oval 217">
              <a:extLst>
                <a:ext uri="{FF2B5EF4-FFF2-40B4-BE49-F238E27FC236}">
                  <a16:creationId xmlns="" xmlns:a16="http://schemas.microsoft.com/office/drawing/2014/main" id="{CD99225A-1908-4440-792F-5297EF893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val 218">
              <a:extLst>
                <a:ext uri="{FF2B5EF4-FFF2-40B4-BE49-F238E27FC236}">
                  <a16:creationId xmlns="" xmlns:a16="http://schemas.microsoft.com/office/drawing/2014/main" id="{81876130-6914-1151-B4D9-F27C008E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219">
              <a:extLst>
                <a:ext uri="{FF2B5EF4-FFF2-40B4-BE49-F238E27FC236}">
                  <a16:creationId xmlns="" xmlns:a16="http://schemas.microsoft.com/office/drawing/2014/main" id="{40C71C99-2334-B449-10FB-34FCD2BBDC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20">
              <a:extLst>
                <a:ext uri="{FF2B5EF4-FFF2-40B4-BE49-F238E27FC236}">
                  <a16:creationId xmlns="" xmlns:a16="http://schemas.microsoft.com/office/drawing/2014/main" id="{75F1CAD4-7D68-1CB9-E0CD-F768BA414E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1">
              <a:extLst>
                <a:ext uri="{FF2B5EF4-FFF2-40B4-BE49-F238E27FC236}">
                  <a16:creationId xmlns="" xmlns:a16="http://schemas.microsoft.com/office/drawing/2014/main" id="{8FA0BF42-30D4-491E-1526-4C9FE64F5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val 222">
              <a:extLst>
                <a:ext uri="{FF2B5EF4-FFF2-40B4-BE49-F238E27FC236}">
                  <a16:creationId xmlns="" xmlns:a16="http://schemas.microsoft.com/office/drawing/2014/main" id="{385EF88B-52B1-F3DC-13B6-E6C90257E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3">
              <a:extLst>
                <a:ext uri="{FF2B5EF4-FFF2-40B4-BE49-F238E27FC236}">
                  <a16:creationId xmlns="" xmlns:a16="http://schemas.microsoft.com/office/drawing/2014/main" id="{A9453B96-4239-3B01-0818-551077B3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4">
              <a:extLst>
                <a:ext uri="{FF2B5EF4-FFF2-40B4-BE49-F238E27FC236}">
                  <a16:creationId xmlns="" xmlns:a16="http://schemas.microsoft.com/office/drawing/2014/main" id="{C533B886-E8AB-D810-7EF9-BEA05BC7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5">
              <a:extLst>
                <a:ext uri="{FF2B5EF4-FFF2-40B4-BE49-F238E27FC236}">
                  <a16:creationId xmlns="" xmlns:a16="http://schemas.microsoft.com/office/drawing/2014/main" id="{125BBCED-3A5D-B935-BE58-76144C99A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6">
              <a:extLst>
                <a:ext uri="{FF2B5EF4-FFF2-40B4-BE49-F238E27FC236}">
                  <a16:creationId xmlns="" xmlns:a16="http://schemas.microsoft.com/office/drawing/2014/main" id="{DD8674FB-6524-741B-27D4-8D021742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227">
              <a:extLst>
                <a:ext uri="{FF2B5EF4-FFF2-40B4-BE49-F238E27FC236}">
                  <a16:creationId xmlns="" xmlns:a16="http://schemas.microsoft.com/office/drawing/2014/main" id="{128B466A-AAA1-040F-101D-0EC9D77FD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8">
              <a:extLst>
                <a:ext uri="{FF2B5EF4-FFF2-40B4-BE49-F238E27FC236}">
                  <a16:creationId xmlns="" xmlns:a16="http://schemas.microsoft.com/office/drawing/2014/main" id="{425FB43C-A68F-F6E2-5A3F-6EE77E44F9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B5AE321-E9A9-A482-738A-0D0469C7E979}"/>
              </a:ext>
            </a:extLst>
          </p:cNvPr>
          <p:cNvGrpSpPr/>
          <p:nvPr/>
        </p:nvGrpSpPr>
        <p:grpSpPr>
          <a:xfrm>
            <a:off x="5582747" y="1958765"/>
            <a:ext cx="1037457" cy="445534"/>
            <a:chOff x="3592861" y="1762644"/>
            <a:chExt cx="1037457" cy="445534"/>
          </a:xfrm>
        </p:grpSpPr>
        <p:sp>
          <p:nvSpPr>
            <p:cNvPr id="58" name="AutoShape 20">
              <a:extLst>
                <a:ext uri="{FF2B5EF4-FFF2-40B4-BE49-F238E27FC236}">
                  <a16:creationId xmlns="" xmlns:a16="http://schemas.microsoft.com/office/drawing/2014/main" id="{4DEE18A9-DADD-1A79-ECB2-399C6160C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567" y="1773210"/>
              <a:ext cx="1032751" cy="434968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WordArt 21">
              <a:extLst>
                <a:ext uri="{FF2B5EF4-FFF2-40B4-BE49-F238E27FC236}">
                  <a16:creationId xmlns="" xmlns:a16="http://schemas.microsoft.com/office/drawing/2014/main" id="{FAF81612-48D5-2A01-EEAF-0615770BC1B5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653439" y="1948306"/>
              <a:ext cx="943745" cy="221006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Oval 22">
              <a:extLst>
                <a:ext uri="{FF2B5EF4-FFF2-40B4-BE49-F238E27FC236}">
                  <a16:creationId xmlns="" xmlns:a16="http://schemas.microsoft.com/office/drawing/2014/main" id="{EC3DDCE9-7597-3A07-56E1-012ED68A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861" y="1762644"/>
              <a:ext cx="1034163" cy="220125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AutoShape 23">
              <a:extLst>
                <a:ext uri="{FF2B5EF4-FFF2-40B4-BE49-F238E27FC236}">
                  <a16:creationId xmlns="" xmlns:a16="http://schemas.microsoft.com/office/drawing/2014/main" id="{A40B43B2-E7A9-3908-9792-064C81E31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89436" y="1564077"/>
              <a:ext cx="101257" cy="638582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AutoShape 24">
              <a:extLst>
                <a:ext uri="{FF2B5EF4-FFF2-40B4-BE49-F238E27FC236}">
                  <a16:creationId xmlns="" xmlns:a16="http://schemas.microsoft.com/office/drawing/2014/main" id="{3098DC55-0A35-5C97-CBF3-920C59FEE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42967" y="1526643"/>
              <a:ext cx="99497" cy="651299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22BB811-B76D-EBBF-B566-BA525EEE08CB}"/>
              </a:ext>
            </a:extLst>
          </p:cNvPr>
          <p:cNvGrpSpPr/>
          <p:nvPr/>
        </p:nvGrpSpPr>
        <p:grpSpPr>
          <a:xfrm>
            <a:off x="2867313" y="1906622"/>
            <a:ext cx="1120284" cy="430371"/>
            <a:chOff x="2610322" y="5109168"/>
            <a:chExt cx="1495425" cy="742950"/>
          </a:xfrm>
        </p:grpSpPr>
        <p:sp>
          <p:nvSpPr>
            <p:cNvPr id="64" name="AutoShape 26">
              <a:extLst>
                <a:ext uri="{FF2B5EF4-FFF2-40B4-BE49-F238E27FC236}">
                  <a16:creationId xmlns="" xmlns:a16="http://schemas.microsoft.com/office/drawing/2014/main" id="{618FA17D-6846-EBC6-A899-6D83BBBFC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WordArt 28">
              <a:extLst>
                <a:ext uri="{FF2B5EF4-FFF2-40B4-BE49-F238E27FC236}">
                  <a16:creationId xmlns="" xmlns:a16="http://schemas.microsoft.com/office/drawing/2014/main" id="{2BA0B4FD-27D2-3744-0CE6-14C4AF19251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="" xmlns:a16="http://schemas.microsoft.com/office/drawing/2014/main" id="{743AFB8C-07BD-87E8-DB31-C964F3A32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2F3082E-F534-719F-EC69-AEC8E988A746}"/>
              </a:ext>
            </a:extLst>
          </p:cNvPr>
          <p:cNvGrpSpPr/>
          <p:nvPr/>
        </p:nvGrpSpPr>
        <p:grpSpPr>
          <a:xfrm>
            <a:off x="8259069" y="1973929"/>
            <a:ext cx="1120284" cy="430371"/>
            <a:chOff x="2610322" y="5109168"/>
            <a:chExt cx="1495425" cy="742950"/>
          </a:xfrm>
        </p:grpSpPr>
        <p:sp>
          <p:nvSpPr>
            <p:cNvPr id="68" name="AutoShape 26">
              <a:extLst>
                <a:ext uri="{FF2B5EF4-FFF2-40B4-BE49-F238E27FC236}">
                  <a16:creationId xmlns="" xmlns:a16="http://schemas.microsoft.com/office/drawing/2014/main" id="{2758621E-005A-65A2-C646-F4F30D25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WordArt 28">
              <a:extLst>
                <a:ext uri="{FF2B5EF4-FFF2-40B4-BE49-F238E27FC236}">
                  <a16:creationId xmlns="" xmlns:a16="http://schemas.microsoft.com/office/drawing/2014/main" id="{90B279B8-8F7B-93D7-0DD7-2ECAA20393E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682788" y="554670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29">
              <a:extLst>
                <a:ext uri="{FF2B5EF4-FFF2-40B4-BE49-F238E27FC236}">
                  <a16:creationId xmlns="" xmlns:a16="http://schemas.microsoft.com/office/drawing/2014/main" id="{75C00CED-EAB0-21D5-5363-8619D6CC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8B320141-7C02-C34F-87C5-D9F6012D7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15348" y="3731539"/>
            <a:ext cx="860324" cy="1046231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1F26F171-9C8F-F479-5BBB-03FB06F3F8EC}"/>
              </a:ext>
            </a:extLst>
          </p:cNvPr>
          <p:cNvGrpSpPr/>
          <p:nvPr/>
        </p:nvGrpSpPr>
        <p:grpSpPr>
          <a:xfrm>
            <a:off x="4411379" y="3662086"/>
            <a:ext cx="957145" cy="964747"/>
            <a:chOff x="1533695" y="4087365"/>
            <a:chExt cx="838200" cy="1019366"/>
          </a:xfrm>
        </p:grpSpPr>
        <p:sp>
          <p:nvSpPr>
            <p:cNvPr id="84" name="Freeform 174">
              <a:extLst>
                <a:ext uri="{FF2B5EF4-FFF2-40B4-BE49-F238E27FC236}">
                  <a16:creationId xmlns="" xmlns:a16="http://schemas.microsoft.com/office/drawing/2014/main" id="{0CF7005F-B8DF-7AC8-9223-D7CB75896DFD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175">
              <a:extLst>
                <a:ext uri="{FF2B5EF4-FFF2-40B4-BE49-F238E27FC236}">
                  <a16:creationId xmlns="" xmlns:a16="http://schemas.microsoft.com/office/drawing/2014/main" id="{1D80864E-8918-804C-3F28-317A033FDBA5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176">
              <a:extLst>
                <a:ext uri="{FF2B5EF4-FFF2-40B4-BE49-F238E27FC236}">
                  <a16:creationId xmlns="" xmlns:a16="http://schemas.microsoft.com/office/drawing/2014/main" id="{9C885884-E308-1CD9-4CC9-4D33B8692F26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177">
              <a:extLst>
                <a:ext uri="{FF2B5EF4-FFF2-40B4-BE49-F238E27FC236}">
                  <a16:creationId xmlns="" xmlns:a16="http://schemas.microsoft.com/office/drawing/2014/main" id="{15DAD4B8-DBC3-8075-4C3D-CBABB862D05B}"/>
                </a:ext>
              </a:extLst>
            </p:cNvPr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178">
              <a:extLst>
                <a:ext uri="{FF2B5EF4-FFF2-40B4-BE49-F238E27FC236}">
                  <a16:creationId xmlns="" xmlns:a16="http://schemas.microsoft.com/office/drawing/2014/main" id="{B692B49B-7069-5DE1-E199-41F13759DD4D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val 179">
              <a:extLst>
                <a:ext uri="{FF2B5EF4-FFF2-40B4-BE49-F238E27FC236}">
                  <a16:creationId xmlns="" xmlns:a16="http://schemas.microsoft.com/office/drawing/2014/main" id="{ACAE9549-6709-E0BB-8BC2-CD3FBAB52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180">
              <a:extLst>
                <a:ext uri="{FF2B5EF4-FFF2-40B4-BE49-F238E27FC236}">
                  <a16:creationId xmlns="" xmlns:a16="http://schemas.microsoft.com/office/drawing/2014/main" id="{ADE5143C-63FE-694B-DCB0-F3DC45E14E38}"/>
                </a:ext>
              </a:extLst>
            </p:cNvPr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182">
              <a:extLst>
                <a:ext uri="{FF2B5EF4-FFF2-40B4-BE49-F238E27FC236}">
                  <a16:creationId xmlns="" xmlns:a16="http://schemas.microsoft.com/office/drawing/2014/main" id="{E773B2AF-32AE-30B6-E2F0-696B38582B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0708" y="4755513"/>
              <a:ext cx="161774" cy="35121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183">
              <a:extLst>
                <a:ext uri="{FF2B5EF4-FFF2-40B4-BE49-F238E27FC236}">
                  <a16:creationId xmlns="" xmlns:a16="http://schemas.microsoft.com/office/drawing/2014/main" id="{66FC2DF2-FBCA-DD5E-21F6-F2DE88F42D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78170" y="4741225"/>
              <a:ext cx="161774" cy="35121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184">
              <a:extLst>
                <a:ext uri="{FF2B5EF4-FFF2-40B4-BE49-F238E27FC236}">
                  <a16:creationId xmlns="" xmlns:a16="http://schemas.microsoft.com/office/drawing/2014/main" id="{AD70E3CB-B288-925F-96A8-E059C5723E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85">
              <a:extLst>
                <a:ext uri="{FF2B5EF4-FFF2-40B4-BE49-F238E27FC236}">
                  <a16:creationId xmlns="" xmlns:a16="http://schemas.microsoft.com/office/drawing/2014/main" id="{DE8A77D2-D729-6671-A9FC-AC46DFE9FB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186">
              <a:extLst>
                <a:ext uri="{FF2B5EF4-FFF2-40B4-BE49-F238E27FC236}">
                  <a16:creationId xmlns="" xmlns:a16="http://schemas.microsoft.com/office/drawing/2014/main" id="{28452F61-58AD-8622-796E-2117ED0080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187">
              <a:extLst>
                <a:ext uri="{FF2B5EF4-FFF2-40B4-BE49-F238E27FC236}">
                  <a16:creationId xmlns="" xmlns:a16="http://schemas.microsoft.com/office/drawing/2014/main" id="{F8D7AC4B-E3EA-9740-B7F0-02EDAEB6D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189">
              <a:extLst>
                <a:ext uri="{FF2B5EF4-FFF2-40B4-BE49-F238E27FC236}">
                  <a16:creationId xmlns="" xmlns:a16="http://schemas.microsoft.com/office/drawing/2014/main" id="{03C233E3-DDDF-CEB6-5578-9800E8A5AE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90">
              <a:extLst>
                <a:ext uri="{FF2B5EF4-FFF2-40B4-BE49-F238E27FC236}">
                  <a16:creationId xmlns="" xmlns:a16="http://schemas.microsoft.com/office/drawing/2014/main" id="{EC3BCDA1-FE19-CF16-4BBC-9175683841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91">
              <a:extLst>
                <a:ext uri="{FF2B5EF4-FFF2-40B4-BE49-F238E27FC236}">
                  <a16:creationId xmlns="" xmlns:a16="http://schemas.microsoft.com/office/drawing/2014/main" id="{430821BA-ADAA-25CC-C148-3C426C5C0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192">
              <a:extLst>
                <a:ext uri="{FF2B5EF4-FFF2-40B4-BE49-F238E27FC236}">
                  <a16:creationId xmlns="" xmlns:a16="http://schemas.microsoft.com/office/drawing/2014/main" id="{1365A286-3FD8-F49D-909B-0F710BB1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Oval 193">
              <a:extLst>
                <a:ext uri="{FF2B5EF4-FFF2-40B4-BE49-F238E27FC236}">
                  <a16:creationId xmlns="" xmlns:a16="http://schemas.microsoft.com/office/drawing/2014/main" id="{8477867E-BE74-0C3E-D727-A9440751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194">
              <a:extLst>
                <a:ext uri="{FF2B5EF4-FFF2-40B4-BE49-F238E27FC236}">
                  <a16:creationId xmlns="" xmlns:a16="http://schemas.microsoft.com/office/drawing/2014/main" id="{97D61F76-D4F5-9E77-0779-E4597D1D1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195">
              <a:extLst>
                <a:ext uri="{FF2B5EF4-FFF2-40B4-BE49-F238E27FC236}">
                  <a16:creationId xmlns="" xmlns:a16="http://schemas.microsoft.com/office/drawing/2014/main" id="{DA382811-56B9-E2F7-5F23-8C591B4F6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196">
              <a:extLst>
                <a:ext uri="{FF2B5EF4-FFF2-40B4-BE49-F238E27FC236}">
                  <a16:creationId xmlns="" xmlns:a16="http://schemas.microsoft.com/office/drawing/2014/main" id="{7B7F9D38-A130-2593-69C9-F58FD1B12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197">
              <a:extLst>
                <a:ext uri="{FF2B5EF4-FFF2-40B4-BE49-F238E27FC236}">
                  <a16:creationId xmlns="" xmlns:a16="http://schemas.microsoft.com/office/drawing/2014/main" id="{C9FA31C3-02EB-B5B5-71B1-4953E6FD4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198">
              <a:extLst>
                <a:ext uri="{FF2B5EF4-FFF2-40B4-BE49-F238E27FC236}">
                  <a16:creationId xmlns="" xmlns:a16="http://schemas.microsoft.com/office/drawing/2014/main" id="{20C4F38E-8D90-2942-4771-4D6080C4F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199">
              <a:extLst>
                <a:ext uri="{FF2B5EF4-FFF2-40B4-BE49-F238E27FC236}">
                  <a16:creationId xmlns="" xmlns:a16="http://schemas.microsoft.com/office/drawing/2014/main" id="{C10BD4E1-F7B8-8CE3-D0BC-B6881151F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200">
              <a:extLst>
                <a:ext uri="{FF2B5EF4-FFF2-40B4-BE49-F238E27FC236}">
                  <a16:creationId xmlns="" xmlns:a16="http://schemas.microsoft.com/office/drawing/2014/main" id="{E6D68B05-EF3E-874F-2B5F-AEEFD581F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201">
              <a:extLst>
                <a:ext uri="{FF2B5EF4-FFF2-40B4-BE49-F238E27FC236}">
                  <a16:creationId xmlns="" xmlns:a16="http://schemas.microsoft.com/office/drawing/2014/main" id="{3E2D3405-ABAD-74B3-2BB9-2338A52FE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202">
              <a:extLst>
                <a:ext uri="{FF2B5EF4-FFF2-40B4-BE49-F238E27FC236}">
                  <a16:creationId xmlns="" xmlns:a16="http://schemas.microsoft.com/office/drawing/2014/main" id="{A0EED9BB-AC85-1E25-5A3F-EB0E2DE54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Line 203">
              <a:extLst>
                <a:ext uri="{FF2B5EF4-FFF2-40B4-BE49-F238E27FC236}">
                  <a16:creationId xmlns="" xmlns:a16="http://schemas.microsoft.com/office/drawing/2014/main" id="{C7A6B4CA-B0B2-FFD1-D530-C4937E75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Line 204">
              <a:extLst>
                <a:ext uri="{FF2B5EF4-FFF2-40B4-BE49-F238E27FC236}">
                  <a16:creationId xmlns="" xmlns:a16="http://schemas.microsoft.com/office/drawing/2014/main" id="{01F0B4E0-D8BD-4D1E-9A57-F3D2ACE42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Freeform 205">
              <a:extLst>
                <a:ext uri="{FF2B5EF4-FFF2-40B4-BE49-F238E27FC236}">
                  <a16:creationId xmlns="" xmlns:a16="http://schemas.microsoft.com/office/drawing/2014/main" id="{712BA5DB-F2B9-1E39-F9D6-FB49D28B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Line 206">
              <a:extLst>
                <a:ext uri="{FF2B5EF4-FFF2-40B4-BE49-F238E27FC236}">
                  <a16:creationId xmlns="" xmlns:a16="http://schemas.microsoft.com/office/drawing/2014/main" id="{7C2A4EB5-78B4-2DBC-6E74-3590BA1D3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Line 207">
              <a:extLst>
                <a:ext uri="{FF2B5EF4-FFF2-40B4-BE49-F238E27FC236}">
                  <a16:creationId xmlns="" xmlns:a16="http://schemas.microsoft.com/office/drawing/2014/main" id="{FFB8D4FF-E094-B1F6-E03E-F1C29096A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Line 208">
              <a:extLst>
                <a:ext uri="{FF2B5EF4-FFF2-40B4-BE49-F238E27FC236}">
                  <a16:creationId xmlns="" xmlns:a16="http://schemas.microsoft.com/office/drawing/2014/main" id="{9D2B4657-738F-C2E0-1B27-C912216DB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Line 209">
              <a:extLst>
                <a:ext uri="{FF2B5EF4-FFF2-40B4-BE49-F238E27FC236}">
                  <a16:creationId xmlns="" xmlns:a16="http://schemas.microsoft.com/office/drawing/2014/main" id="{7B68692A-399F-994A-8936-D85997E52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Line 210">
              <a:extLst>
                <a:ext uri="{FF2B5EF4-FFF2-40B4-BE49-F238E27FC236}">
                  <a16:creationId xmlns="" xmlns:a16="http://schemas.microsoft.com/office/drawing/2014/main" id="{827109C0-3EA1-65B9-AF40-EA79D9D90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211">
              <a:extLst>
                <a:ext uri="{FF2B5EF4-FFF2-40B4-BE49-F238E27FC236}">
                  <a16:creationId xmlns="" xmlns:a16="http://schemas.microsoft.com/office/drawing/2014/main" id="{13AA9C07-1D11-45FF-96A2-2EFFB85E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Line 212">
              <a:extLst>
                <a:ext uri="{FF2B5EF4-FFF2-40B4-BE49-F238E27FC236}">
                  <a16:creationId xmlns="" xmlns:a16="http://schemas.microsoft.com/office/drawing/2014/main" id="{B2B1D15C-5C79-4FAB-B9B1-000E73F4A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150">
              <a:extLst>
                <a:ext uri="{FF2B5EF4-FFF2-40B4-BE49-F238E27FC236}">
                  <a16:creationId xmlns="" xmlns:a16="http://schemas.microsoft.com/office/drawing/2014/main" id="{B1530DB0-34F5-1491-6D4C-F418D3C5A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34" name="Freeform 215">
                <a:extLst>
                  <a:ext uri="{FF2B5EF4-FFF2-40B4-BE49-F238E27FC236}">
                    <a16:creationId xmlns="" xmlns:a16="http://schemas.microsoft.com/office/drawing/2014/main" id="{5076109F-4B02-BC4C-C15C-786C91E8269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216">
                <a:extLst>
                  <a:ext uri="{FF2B5EF4-FFF2-40B4-BE49-F238E27FC236}">
                    <a16:creationId xmlns="" xmlns:a16="http://schemas.microsoft.com/office/drawing/2014/main" id="{06AB4E0D-3F53-1E63-F876-0A4087C967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2" name="Oval 217">
              <a:extLst>
                <a:ext uri="{FF2B5EF4-FFF2-40B4-BE49-F238E27FC236}">
                  <a16:creationId xmlns="" xmlns:a16="http://schemas.microsoft.com/office/drawing/2014/main" id="{12CF2B1D-12C8-F021-57F9-6F802CF5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218">
              <a:extLst>
                <a:ext uri="{FF2B5EF4-FFF2-40B4-BE49-F238E27FC236}">
                  <a16:creationId xmlns="" xmlns:a16="http://schemas.microsoft.com/office/drawing/2014/main" id="{ECD3C6CD-7E80-4E4D-AEA7-A5BF59461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219">
              <a:extLst>
                <a:ext uri="{FF2B5EF4-FFF2-40B4-BE49-F238E27FC236}">
                  <a16:creationId xmlns="" xmlns:a16="http://schemas.microsoft.com/office/drawing/2014/main" id="{2890B73C-0804-5AC8-37B5-D0CCB2CE39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220">
              <a:extLst>
                <a:ext uri="{FF2B5EF4-FFF2-40B4-BE49-F238E27FC236}">
                  <a16:creationId xmlns="" xmlns:a16="http://schemas.microsoft.com/office/drawing/2014/main" id="{3427CF75-9BF8-5668-A909-95B6BB6FAB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Freeform 221">
              <a:extLst>
                <a:ext uri="{FF2B5EF4-FFF2-40B4-BE49-F238E27FC236}">
                  <a16:creationId xmlns="" xmlns:a16="http://schemas.microsoft.com/office/drawing/2014/main" id="{03C73E3F-4FF4-68F0-BF8A-1C6FC3BD6B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Oval 222">
              <a:extLst>
                <a:ext uri="{FF2B5EF4-FFF2-40B4-BE49-F238E27FC236}">
                  <a16:creationId xmlns="" xmlns:a16="http://schemas.microsoft.com/office/drawing/2014/main" id="{C1163529-610E-9D96-FAF7-5FD450AF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23">
              <a:extLst>
                <a:ext uri="{FF2B5EF4-FFF2-40B4-BE49-F238E27FC236}">
                  <a16:creationId xmlns="" xmlns:a16="http://schemas.microsoft.com/office/drawing/2014/main" id="{DD6BAB17-8855-118D-F8C4-81069E7BD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24">
              <a:extLst>
                <a:ext uri="{FF2B5EF4-FFF2-40B4-BE49-F238E27FC236}">
                  <a16:creationId xmlns="" xmlns:a16="http://schemas.microsoft.com/office/drawing/2014/main" id="{D4420C5C-2729-60B2-449D-2AA94D4E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Oval 225">
              <a:extLst>
                <a:ext uri="{FF2B5EF4-FFF2-40B4-BE49-F238E27FC236}">
                  <a16:creationId xmlns="" xmlns:a16="http://schemas.microsoft.com/office/drawing/2014/main" id="{1BB805B8-D59F-3618-7AF7-44B72426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Oval 226">
              <a:extLst>
                <a:ext uri="{FF2B5EF4-FFF2-40B4-BE49-F238E27FC236}">
                  <a16:creationId xmlns="" xmlns:a16="http://schemas.microsoft.com/office/drawing/2014/main" id="{34AA2146-0450-15F1-DA3A-D69B181B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227">
              <a:extLst>
                <a:ext uri="{FF2B5EF4-FFF2-40B4-BE49-F238E27FC236}">
                  <a16:creationId xmlns="" xmlns:a16="http://schemas.microsoft.com/office/drawing/2014/main" id="{D6BAD0B7-148B-1D60-FBE5-4724329C3D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Freeform 228">
              <a:extLst>
                <a:ext uri="{FF2B5EF4-FFF2-40B4-BE49-F238E27FC236}">
                  <a16:creationId xmlns="" xmlns:a16="http://schemas.microsoft.com/office/drawing/2014/main" id="{CAA3BE2A-5DF6-1EF8-B683-5574A56EC9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CBC43FF4-145A-03C9-4216-BE6BDC0DEE7B}"/>
              </a:ext>
            </a:extLst>
          </p:cNvPr>
          <p:cNvSpPr/>
          <p:nvPr/>
        </p:nvSpPr>
        <p:spPr>
          <a:xfrm>
            <a:off x="4438775" y="2057792"/>
            <a:ext cx="616109" cy="3279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폭발: 8pt 140">
            <a:extLst>
              <a:ext uri="{FF2B5EF4-FFF2-40B4-BE49-F238E27FC236}">
                <a16:creationId xmlns="" xmlns:a16="http://schemas.microsoft.com/office/drawing/2014/main" id="{F291DA7D-1A4A-77FD-6E4F-50A8AF0E16F9}"/>
              </a:ext>
            </a:extLst>
          </p:cNvPr>
          <p:cNvSpPr/>
          <p:nvPr/>
        </p:nvSpPr>
        <p:spPr>
          <a:xfrm flipH="1">
            <a:off x="3203624" y="1758207"/>
            <a:ext cx="592269" cy="414151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B8FD08C1-8EE4-B9E4-7993-C8014B88C7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36" y="3530967"/>
            <a:ext cx="369807" cy="36980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8BC0B1E6-F5C9-435D-4212-FE2C4F6989B8}"/>
              </a:ext>
            </a:extLst>
          </p:cNvPr>
          <p:cNvSpPr txBox="1"/>
          <p:nvPr/>
        </p:nvSpPr>
        <p:spPr>
          <a:xfrm>
            <a:off x="9424096" y="32110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48" name="자유형: 도형 147">
            <a:extLst>
              <a:ext uri="{FF2B5EF4-FFF2-40B4-BE49-F238E27FC236}">
                <a16:creationId xmlns="" xmlns:a16="http://schemas.microsoft.com/office/drawing/2014/main" id="{5F5C329C-E293-F478-9CC7-5ECF8340445E}"/>
              </a:ext>
            </a:extLst>
          </p:cNvPr>
          <p:cNvSpPr/>
          <p:nvPr/>
        </p:nvSpPr>
        <p:spPr>
          <a:xfrm>
            <a:off x="3877089" y="1311966"/>
            <a:ext cx="5754756" cy="1888434"/>
          </a:xfrm>
          <a:custGeom>
            <a:avLst/>
            <a:gdLst>
              <a:gd name="connsiteX0" fmla="*/ 5754756 w 5754756"/>
              <a:gd name="connsiteY0" fmla="*/ 1888434 h 1888434"/>
              <a:gd name="connsiteX1" fmla="*/ 5744817 w 5754756"/>
              <a:gd name="connsiteY1" fmla="*/ 0 h 1888434"/>
              <a:gd name="connsiteX2" fmla="*/ 0 w 5754756"/>
              <a:gd name="connsiteY2" fmla="*/ 0 h 188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4756" h="1888434">
                <a:moveTo>
                  <a:pt x="5754756" y="1888434"/>
                </a:moveTo>
                <a:lnTo>
                  <a:pt x="5744817" y="0"/>
                </a:lnTo>
                <a:lnTo>
                  <a:pt x="0" y="0"/>
                </a:ln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>
            <a:extLst>
              <a:ext uri="{FF2B5EF4-FFF2-40B4-BE49-F238E27FC236}">
                <a16:creationId xmlns="" xmlns:a16="http://schemas.microsoft.com/office/drawing/2014/main" id="{BE48E84F-4710-1ECF-F1FA-1E2DB0C02774}"/>
              </a:ext>
            </a:extLst>
          </p:cNvPr>
          <p:cNvSpPr/>
          <p:nvPr/>
        </p:nvSpPr>
        <p:spPr>
          <a:xfrm>
            <a:off x="2386220" y="1053548"/>
            <a:ext cx="7653131" cy="2613992"/>
          </a:xfrm>
          <a:custGeom>
            <a:avLst/>
            <a:gdLst>
              <a:gd name="connsiteX0" fmla="*/ 7653131 w 7653131"/>
              <a:gd name="connsiteY0" fmla="*/ 2156792 h 2613992"/>
              <a:gd name="connsiteX1" fmla="*/ 7653131 w 7653131"/>
              <a:gd name="connsiteY1" fmla="*/ 0 h 2613992"/>
              <a:gd name="connsiteX2" fmla="*/ 0 w 7653131"/>
              <a:gd name="connsiteY2" fmla="*/ 9939 h 2613992"/>
              <a:gd name="connsiteX3" fmla="*/ 0 w 7653131"/>
              <a:gd name="connsiteY3" fmla="*/ 2613992 h 261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3131" h="2613992">
                <a:moveTo>
                  <a:pt x="7653131" y="2156792"/>
                </a:moveTo>
                <a:lnTo>
                  <a:pt x="7653131" y="0"/>
                </a:lnTo>
                <a:lnTo>
                  <a:pt x="0" y="9939"/>
                </a:lnTo>
                <a:lnTo>
                  <a:pt x="0" y="2613992"/>
                </a:lnTo>
              </a:path>
            </a:pathLst>
          </a:custGeom>
          <a:noFill/>
          <a:ln w="412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="" xmlns:a16="http://schemas.microsoft.com/office/drawing/2014/main" id="{EE62AFBF-F620-EA18-0B85-63B6BB3C9B1A}"/>
              </a:ext>
            </a:extLst>
          </p:cNvPr>
          <p:cNvSpPr txBox="1"/>
          <p:nvPr/>
        </p:nvSpPr>
        <p:spPr>
          <a:xfrm>
            <a:off x="9860932" y="32110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C6B908EF-116D-CD90-67A4-E4D73550915A}"/>
              </a:ext>
            </a:extLst>
          </p:cNvPr>
          <p:cNvSpPr txBox="1"/>
          <p:nvPr/>
        </p:nvSpPr>
        <p:spPr>
          <a:xfrm>
            <a:off x="8851824" y="4759104"/>
            <a:ext cx="1560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원본 패킷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재전송 패킷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600" dirty="0"/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1C930A15-C966-C4DC-EC36-42A10C1B08CF}"/>
              </a:ext>
            </a:extLst>
          </p:cNvPr>
          <p:cNvSpPr txBox="1"/>
          <p:nvPr/>
        </p:nvSpPr>
        <p:spPr>
          <a:xfrm>
            <a:off x="4077011" y="4636492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원본패킷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재전송 패킷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모두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보임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문제위치로부터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업스트림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9381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Preference </a:t>
            </a:r>
            <a:endParaRPr lang="ko-KR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07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subdissector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reassemble to TCP Streams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TCP stream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재구성하기 위해 보조해석기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subdissector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허용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number of bytes in flight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TCP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통신 중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확인되지 않은 데이터 수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conversation timestamps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Delta time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직전 </a:t>
            </a:r>
            <a:r>
              <a:rPr lang="ko-KR" altLang="en-US" sz="180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프레임으로부터의 </a:t>
            </a:r>
            <a:r>
              <a:rPr lang="ko-KR" altLang="en-US" sz="180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</a:t>
            </a:r>
            <a:r>
              <a:rPr lang="ko-KR" altLang="en-US" sz="180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간격</a:t>
            </a:r>
            <a:r>
              <a:rPr lang="en-US" altLang="ko-KR" sz="1800" dirty="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BC88F-4010-2CE6-895E-58D43AD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</a:t>
            </a:r>
            <a:r>
              <a:rPr lang="ko-KR" altLang="en-US" sz="2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흐름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</a:t>
            </a:r>
            <a:r>
              <a:rPr lang="en-US" altLang="ko-KR" sz="28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D68E604-1910-311A-C027-5AA3953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64" y="1473872"/>
            <a:ext cx="10515600" cy="5081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</a:t>
            </a:r>
            <a:r>
              <a:rPr lang="ko-KR" altLang="en-US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수집 위치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발생 호스트에 최대한 가까운 </a:t>
            </a:r>
            <a:r>
              <a:rPr lang="ko-KR" altLang="en-US" sz="19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곳에서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 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목적지까지의 왕복시간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3WHS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과정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네트워크 문제증상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백그라운드 트래픽 검토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도구 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TAP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전용 수집 장비 사용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선호 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en-US" altLang="ko-KR" sz="19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TCPdump</a:t>
            </a:r>
            <a:r>
              <a:rPr lang="en-US" altLang="ko-KR" sz="19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190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Dumpcap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등의 커맨드 라인 캡처 도구 사용 </a:t>
            </a:r>
            <a:endParaRPr lang="en-US" altLang="ko-KR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프로세스 </a:t>
            </a:r>
            <a:endParaRPr lang="ko-KR" altLang="en-US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3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BC88F-4010-2CE6-895E-58D43AD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</a:t>
            </a:r>
            <a:r>
              <a:rPr lang="ko-KR" altLang="en-US" sz="2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흐름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</a:t>
            </a:r>
            <a:r>
              <a:rPr lang="en-US" altLang="ko-KR" sz="28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D68E604-1910-311A-C027-5AA3953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64" y="1473872"/>
            <a:ext cx="10515600" cy="5081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프로세스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❶ ‘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상태 파악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 통신의 기준선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(baseline)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추적파일을 만듦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시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기준선 추적파일과 현재의 로그인 추적파일의 패킷 개수 비교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❷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필터를 사용하여 불필요한 트래픽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정상트래픽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제외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배체 필터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!</a:t>
            </a:r>
            <a:r>
              <a:rPr lang="en-US" altLang="ko-KR" sz="19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arp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!</a:t>
            </a:r>
            <a:r>
              <a:rPr lang="en-US" altLang="ko-KR" sz="19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ip.addr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==10.10.10.10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❸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디스플레이 필터를 이용하여 장애 발생 컴퓨터와 연관된 트래픽에만 집중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호스트주소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서브넷 주소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conversation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등을 이용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r>
              <a:rPr lang="en-US" altLang="ko-KR" sz="19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ip.addr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==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157.166.0.0/16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해당 필터에 대한 추적 파일 생성 </a:t>
            </a:r>
            <a:endParaRPr lang="ko-KR" altLang="en-US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68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BC88F-4010-2CE6-895E-58D43AD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</a:t>
            </a:r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패킷 </a:t>
            </a:r>
            <a:r>
              <a:rPr lang="ko-KR" altLang="en-US" sz="2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흐름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</a:t>
            </a:r>
            <a:r>
              <a:rPr lang="en-US" altLang="ko-KR" sz="28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28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D68E604-1910-311A-C027-5AA3953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64" y="1473872"/>
            <a:ext cx="10515600" cy="5081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프로세스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❹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지연을 정렬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필터링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delta time</a:t>
            </a:r>
            <a:r>
              <a:rPr lang="en-US" altLang="ko-KR" sz="17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직전 프레임으로부터의 시간 </a:t>
            </a:r>
            <a:r>
              <a:rPr lang="ko-KR" altLang="en-US" sz="170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간격</a:t>
            </a:r>
            <a:r>
              <a:rPr lang="en-US" altLang="ko-KR" sz="1700" dirty="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700" smtClean="0">
                <a:solidFill>
                  <a:srgbClr val="3333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9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tcp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delta, http delta, </a:t>
            </a:r>
            <a:r>
              <a:rPr lang="en-US" altLang="ko-KR" sz="19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udp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delta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❺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전문가 정보</a:t>
            </a: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경고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알림을 검토 </a:t>
            </a:r>
            <a:endParaRPr lang="en-US" altLang="ko-KR" sz="19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❻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처리율 감소와 우선순위를 지정하기 위해 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골드 그래프</a:t>
            </a:r>
            <a:r>
              <a:rPr lang="en-US" altLang="ko-KR" sz="19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 </a:t>
            </a:r>
            <a:r>
              <a:rPr lang="ko-KR" altLang="en-US" sz="19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 </a:t>
            </a:r>
            <a:endParaRPr lang="ko-KR" altLang="en-US" sz="19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54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I/O  </a:t>
            </a:r>
            <a:r>
              <a:rPr lang="ko-KR" altLang="en-US" smtClean="0"/>
              <a:t>그래프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9022" y="5756215"/>
            <a:ext cx="7058343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192.168.1.72: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초당  평균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1000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데이터 전송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안정적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192.168.1.119 :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초당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 – 2200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패킷을  전송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불안정적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처리율저하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 일어남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처리율이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근처인</a:t>
            </a:r>
            <a:r>
              <a:rPr lang="en-US" altLang="ko-KR" sz="13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부분을 클릭해 보면 해당 부분에서 패킷 손실이 일어나는 것을 확인 </a:t>
            </a:r>
            <a:endParaRPr lang="ko-KR" altLang="en-US" sz="13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64" y="118872"/>
            <a:ext cx="9207805" cy="5535768"/>
          </a:xfrm>
          <a:prstGeom prst="rect">
            <a:avLst/>
          </a:prstGeom>
          <a:solidFill>
            <a:srgbClr val="FFC000"/>
          </a:solidFill>
        </p:spPr>
      </p:pic>
      <p:cxnSp>
        <p:nvCxnSpPr>
          <p:cNvPr id="5" name="직선 화살표 연결선 4"/>
          <p:cNvCxnSpPr/>
          <p:nvPr/>
        </p:nvCxnSpPr>
        <p:spPr>
          <a:xfrm>
            <a:off x="6117336" y="1662774"/>
            <a:ext cx="397764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38864" y="1130312"/>
            <a:ext cx="2303836" cy="43088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192.168.1.119</a:t>
            </a:r>
            <a:r>
              <a:rPr lang="ko-KR" altLang="en-US" sz="11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다운로드 시간은 </a:t>
            </a:r>
            <a:endParaRPr lang="en-US" altLang="ko-KR" sz="1100" b="1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1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대략 </a:t>
            </a:r>
            <a:r>
              <a:rPr lang="en-US" altLang="ko-KR" sz="11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40</a:t>
            </a:r>
            <a:r>
              <a:rPr lang="ko-KR" altLang="en-US" sz="11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초이상의 시간이 걸림 </a:t>
            </a:r>
            <a:endParaRPr lang="ko-KR" altLang="en-US" sz="11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2413" y="4123670"/>
            <a:ext cx="2872902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192.168.1.72</a:t>
            </a:r>
            <a:r>
              <a:rPr lang="ko-KR" altLang="en-US" sz="11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다운로드 시간은 대략 </a:t>
            </a:r>
            <a:r>
              <a:rPr lang="en-US" altLang="ko-KR" sz="11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sz="11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 </a:t>
            </a:r>
            <a:endParaRPr lang="ko-KR" altLang="en-US" sz="11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68696" y="4050792"/>
            <a:ext cx="1856232" cy="182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631" y="483073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호스트의 </a:t>
            </a:r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전송상태 확이  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579" y="1124273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tr-twohosts.pcapng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1" y="1184972"/>
            <a:ext cx="11592233" cy="52354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98" y="2262072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6Mbps</a:t>
            </a:r>
            <a:endParaRPr lang="ko-KR" altLang="en-US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3893171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2Mbps</a:t>
            </a:r>
            <a:endParaRPr lang="ko-KR" altLang="en-US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22554" y="2733368"/>
            <a:ext cx="10756490" cy="11598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24275" y="4031670"/>
            <a:ext cx="5836854" cy="83099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88900"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들이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송수신하는 트래픽들의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평균 전송 속도  확인  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900"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다운로드는 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평균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4-5Mbps 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7432" y="20218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4-5Mbps</a:t>
            </a:r>
            <a:endParaRPr lang="ko-KR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437759" y="2364809"/>
            <a:ext cx="0" cy="306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631" y="483073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호스트별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평균 전송 대역폭 확인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6542" y="88018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http-download101e.pcapng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1572</Words>
  <Application>Microsoft Office PowerPoint</Application>
  <PresentationFormat>와이드스크린</PresentationFormat>
  <Paragraphs>248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Apple SD Gothic Neo</vt:lpstr>
      <vt:lpstr>맑은 고딕</vt:lpstr>
      <vt:lpstr>함초롬바탕</vt:lpstr>
      <vt:lpstr>Arial</vt:lpstr>
      <vt:lpstr>Times New Roman</vt:lpstr>
      <vt:lpstr>Wingdings</vt:lpstr>
      <vt:lpstr>Office 테마</vt:lpstr>
      <vt:lpstr>문제 분석 방법 </vt:lpstr>
      <vt:lpstr>1단계. 문제 정의 </vt:lpstr>
      <vt:lpstr>2단계. 시스템, 애플리케이션, 경로 정보수집</vt:lpstr>
      <vt:lpstr>3단계. 패킷 흐름 수집 &amp; 분석 </vt:lpstr>
      <vt:lpstr>3단계. 패킷 흐름 수집 &amp; 분석 </vt:lpstr>
      <vt:lpstr>3단계. 패킷 흐름 수집 &amp; 분석 </vt:lpstr>
      <vt:lpstr>I/O  그래프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패킷손실</vt:lpstr>
      <vt:lpstr>패킷손실</vt:lpstr>
      <vt:lpstr>패킷손실 – SACK (selective ACK)</vt:lpstr>
      <vt:lpstr>패킷손실 – SACK (selective ACK)</vt:lpstr>
      <vt:lpstr>하드웨어 주소 확인 </vt:lpstr>
      <vt:lpstr>네크워크 주소 확인 </vt:lpstr>
      <vt:lpstr>Window Scaling 미지원 </vt:lpstr>
      <vt:lpstr>Window Scaling 미지원 </vt:lpstr>
      <vt:lpstr>Delta Time</vt:lpstr>
      <vt:lpstr>오프로딩(offloading)</vt:lpstr>
      <vt:lpstr>PowerPoint 프레젠테이션</vt:lpstr>
      <vt:lpstr> TCP 수신 버퍼 Window Full</vt:lpstr>
      <vt:lpstr> TCP 송신 버퍼 Window Full</vt:lpstr>
      <vt:lpstr>Window Update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 Preference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30</cp:revision>
  <dcterms:created xsi:type="dcterms:W3CDTF">2023-09-20T22:37:59Z</dcterms:created>
  <dcterms:modified xsi:type="dcterms:W3CDTF">2023-09-21T23:21:23Z</dcterms:modified>
</cp:coreProperties>
</file>