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70" r:id="rId3"/>
    <p:sldId id="276" r:id="rId4"/>
    <p:sldId id="273" r:id="rId5"/>
    <p:sldId id="274" r:id="rId6"/>
    <p:sldId id="275" r:id="rId7"/>
    <p:sldId id="259" r:id="rId8"/>
    <p:sldId id="261" r:id="rId9"/>
    <p:sldId id="262" r:id="rId10"/>
    <p:sldId id="272" r:id="rId11"/>
    <p:sldId id="264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88E73-75EB-4015-B3DE-A7CFE60E17B7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D5923-A4A3-408D-B215-E2CED08E8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3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SP : Service Provider</a:t>
            </a:r>
            <a:endParaRPr lang="ko-KR" altLang="en-US" smtClean="0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fld id="{CA2AAEBE-BCF9-486E-9F4E-A4A9889BBBF7}" type="slidenum">
              <a:rPr lang="en-US" altLang="ko-KR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pPr/>
              <a:t>1</a:t>
            </a:fld>
            <a:endParaRPr lang="en-US" altLang="ko-KR" sz="90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906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8771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288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fld id="{EC0444D9-0DED-4DEA-B378-EFE05C50393B}" type="slidenum">
              <a:rPr lang="en-US" altLang="ko-KR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pPr/>
              <a:t>5</a:t>
            </a:fld>
            <a:endParaRPr lang="en-US" altLang="ko-KR" sz="90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6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0819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290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fld id="{70AF1C66-22EC-4033-B562-5F9760AB52E0}" type="slidenum">
              <a:rPr lang="en-US" altLang="ko-KR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pPr/>
              <a:t>6</a:t>
            </a:fld>
            <a:endParaRPr lang="en-US" altLang="ko-KR" sz="90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349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0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l"/>
              <a:defRPr kumimoji="1" sz="900" b="1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1pPr>
            <a:lvl2pPr marL="742950" indent="-285750">
              <a:lnSpc>
                <a:spcPct val="15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9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buFont typeface="맑은 고딕" panose="020B0503020000020004" pitchFamily="50" charset="-127"/>
              <a:buChar char="-"/>
              <a:defRPr kumimoji="1" sz="9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buChar char="•"/>
              <a:defRPr kumimoji="1" sz="1200">
                <a:solidFill>
                  <a:schemeClr val="tx1"/>
                </a:solidFill>
                <a:latin typeface="함초롬바탕" pitchFamily="18" charset="-127"/>
                <a:ea typeface="함초롬바탕" pitchFamily="18" charset="-127"/>
                <a:cs typeface="함초롬바탕" pitchFamily="18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itchFamily="18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itchFamily="18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itchFamily="18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itchFamily="18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함초롬바탕" pitchFamily="18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BEB9DF9-C649-4257-A617-3DE852B643ED}" type="slidenum">
              <a:rPr lang="en-US" altLang="ko-KR" b="0" smtClean="0">
                <a:latin typeface="나눔고딕" pitchFamily="50" charset="-127"/>
                <a:ea typeface="나눔고딕" pitchFamily="50" charset="-127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ko-KR" b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481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95293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6115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3461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fld id="{99BC31F7-0E18-4048-8A77-92C2A5BD1624}" type="slidenum">
              <a:rPr lang="en-US" altLang="ko-KR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pPr/>
              <a:t>14</a:t>
            </a:fld>
            <a:endParaRPr lang="en-US" altLang="ko-KR" sz="90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53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AEC8-B010-4C8D-8D18-B692A11FB77C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67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11BE-F94D-4A56-BB89-5FA4E39A9F92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6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3D20A-8323-4265-9C53-104F235CA913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2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1E77-E7DC-41F8-946E-6D0E844A2459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DF13-CF0B-4638-A269-B79F05B395A0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0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E885-3279-40BB-B986-60ED89637470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17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BF12-8B50-4758-B02F-1B586B5FC0F3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1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FF2C-9C9D-4541-92FF-267E94048E11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4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DA7C-1D00-4EAC-9119-6F439B422CF1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71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5624-ED0D-4473-8BA6-375DA37768EC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30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61DE-7E29-4A99-A68E-AD1CDA449C24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9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BFD27-3FE5-425F-840E-A5F17DAC4F23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DD54B-364E-4995-9277-5AD43D50E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05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77" y="1875408"/>
            <a:ext cx="8351227" cy="385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6"/>
          <p:cNvSpPr txBox="1">
            <a:spLocks noChangeArrowheads="1"/>
          </p:cNvSpPr>
          <p:nvPr/>
        </p:nvSpPr>
        <p:spPr bwMode="auto">
          <a:xfrm>
            <a:off x="450927" y="704855"/>
            <a:ext cx="34238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WAN</a:t>
            </a:r>
            <a:r>
              <a:rPr lang="en-US" altLang="ko-K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A Collection of LANs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9239" y="1808940"/>
            <a:ext cx="2459350" cy="19608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6" name="직사각형 5"/>
          <p:cNvSpPr/>
          <p:nvPr/>
        </p:nvSpPr>
        <p:spPr>
          <a:xfrm>
            <a:off x="6242035" y="1808940"/>
            <a:ext cx="2459350" cy="196083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9" name="직사각형 8"/>
          <p:cNvSpPr/>
          <p:nvPr/>
        </p:nvSpPr>
        <p:spPr>
          <a:xfrm>
            <a:off x="6242035" y="4021295"/>
            <a:ext cx="2459350" cy="177600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" name="TextBox 1"/>
          <p:cNvSpPr txBox="1"/>
          <p:nvPr/>
        </p:nvSpPr>
        <p:spPr>
          <a:xfrm>
            <a:off x="385558" y="3803122"/>
            <a:ext cx="941283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77">
                <a:latin typeface="+mn-ea"/>
              </a:rPr>
              <a:t>서울본사</a:t>
            </a:r>
            <a:endParaRPr lang="ko-KR" altLang="en-US" sz="1477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73321" y="1410878"/>
            <a:ext cx="941283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77" dirty="0" err="1">
                <a:latin typeface="+mn-ea"/>
              </a:rPr>
              <a:t>대전지사</a:t>
            </a:r>
            <a:endParaRPr lang="ko-KR" altLang="en-US" sz="1477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64986" y="5882855"/>
            <a:ext cx="941283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77" dirty="0" err="1">
                <a:latin typeface="+mn-ea"/>
              </a:rPr>
              <a:t>광주지사</a:t>
            </a:r>
            <a:endParaRPr lang="ko-KR" altLang="en-US" sz="1477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1444" y="4235056"/>
            <a:ext cx="194495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(KT, LG U+, SKB) </a:t>
            </a:r>
            <a:endParaRPr lang="ko-KR" altLang="en-US" sz="1662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3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25" y="1277681"/>
            <a:ext cx="7155454" cy="49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442575" y="373781"/>
            <a:ext cx="7873511" cy="426426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kern="0" dirty="0">
                <a:latin typeface="Times New Roman" panose="02020603050405020304" pitchFamily="18" charset="0"/>
                <a:ea typeface="함초롬바탕" pitchFamily="18" charset="-127"/>
                <a:cs typeface="Times New Roman" panose="02020603050405020304" pitchFamily="18" charset="0"/>
              </a:rPr>
              <a:t>WAN</a:t>
            </a:r>
            <a:r>
              <a:rPr lang="en-US" altLang="ko-KR" sz="2400" dirty="0"/>
              <a:t>(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Area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altLang="ko-KR" sz="2400" dirty="0" smtClean="0"/>
              <a:t>) </a:t>
            </a:r>
            <a:r>
              <a:rPr lang="en-US" altLang="ko-KR" sz="2400" kern="0" dirty="0" smtClean="0">
                <a:latin typeface="함초롬바탕" pitchFamily="18" charset="-127"/>
                <a:ea typeface="함초롬바탕" pitchFamily="18" charset="-127"/>
              </a:rPr>
              <a:t> </a:t>
            </a:r>
            <a:r>
              <a:rPr lang="ko-KR" altLang="en-US" sz="2400" kern="0" dirty="0" smtClean="0">
                <a:latin typeface="함초롬바탕" pitchFamily="18" charset="-127"/>
                <a:ea typeface="함초롬바탕" pitchFamily="18" charset="-127"/>
              </a:rPr>
              <a:t>구축 형태 </a:t>
            </a:r>
            <a:endParaRPr lang="ko-KR" altLang="en-US" sz="2400" b="1" dirty="0">
              <a:latin typeface="함초롬바탕" pitchFamily="18" charset="-127"/>
              <a:ea typeface="함초롬바탕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7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2771" y="454376"/>
            <a:ext cx="41649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Dedicated</a:t>
            </a:r>
            <a:r>
              <a:rPr lang="ko-K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Leased</a:t>
            </a:r>
            <a:r>
              <a:rPr lang="ko-K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ko-KR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893618" y="1829751"/>
            <a:ext cx="7352607" cy="2941754"/>
            <a:chOff x="1109749" y="1439053"/>
            <a:chExt cx="6858000" cy="24669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9749" y="1439053"/>
              <a:ext cx="6858000" cy="2466975"/>
            </a:xfrm>
            <a:prstGeom prst="rect">
              <a:avLst/>
            </a:prstGeom>
          </p:spPr>
        </p:pic>
        <p:sp>
          <p:nvSpPr>
            <p:cNvPr id="7" name="자유형 6"/>
            <p:cNvSpPr/>
            <p:nvPr/>
          </p:nvSpPr>
          <p:spPr>
            <a:xfrm>
              <a:off x="3000895" y="3474720"/>
              <a:ext cx="3133898" cy="58189"/>
            </a:xfrm>
            <a:custGeom>
              <a:avLst/>
              <a:gdLst>
                <a:gd name="connsiteX0" fmla="*/ 0 w 3133898"/>
                <a:gd name="connsiteY0" fmla="*/ 0 h 58189"/>
                <a:gd name="connsiteX1" fmla="*/ 1720734 w 3133898"/>
                <a:gd name="connsiteY1" fmla="*/ 0 h 58189"/>
                <a:gd name="connsiteX2" fmla="*/ 1604356 w 3133898"/>
                <a:gd name="connsiteY2" fmla="*/ 58189 h 58189"/>
                <a:gd name="connsiteX3" fmla="*/ 3133898 w 3133898"/>
                <a:gd name="connsiteY3" fmla="*/ 58189 h 5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3898" h="58189">
                  <a:moveTo>
                    <a:pt x="0" y="0"/>
                  </a:moveTo>
                  <a:lnTo>
                    <a:pt x="1720734" y="0"/>
                  </a:lnTo>
                  <a:lnTo>
                    <a:pt x="1604356" y="58189"/>
                  </a:lnTo>
                  <a:lnTo>
                    <a:pt x="3133898" y="58189"/>
                  </a:ln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34" y="2066388"/>
            <a:ext cx="7842395" cy="220008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715223" y="534961"/>
            <a:ext cx="1712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Switched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86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741" y="597387"/>
            <a:ext cx="4552107" cy="579259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617100" y="670540"/>
            <a:ext cx="14606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2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0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4" y="1336810"/>
            <a:ext cx="8475785" cy="473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4458" y="184328"/>
            <a:ext cx="7554058" cy="718038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>
              <a:defRPr/>
            </a:pPr>
            <a:r>
              <a:rPr lang="en-US" altLang="ko-KR" b="0" kern="0" dirty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Virtual Private Networks (VPN</a:t>
            </a:r>
            <a:r>
              <a:rPr lang="en-GB" b="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b="0" kern="0" dirty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)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0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2" y="770244"/>
            <a:ext cx="8940070" cy="5058553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3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05" y="2892956"/>
            <a:ext cx="8645208" cy="30138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6713" y="362927"/>
            <a:ext cx="2858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 Devices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21" y="1069027"/>
            <a:ext cx="1630947" cy="15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0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03" y="1511585"/>
            <a:ext cx="7469687" cy="44685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0721" y="408647"/>
            <a:ext cx="2858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 Devices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07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522" y="1667656"/>
            <a:ext cx="5425293" cy="404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75898" y="537503"/>
            <a:ext cx="33436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 Serial Cable 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79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037" y="1659774"/>
            <a:ext cx="6022731" cy="3840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9795" name="Rectangle 2"/>
          <p:cNvSpPr txBox="1">
            <a:spLocks noChangeArrowheads="1"/>
          </p:cNvSpPr>
          <p:nvPr/>
        </p:nvSpPr>
        <p:spPr bwMode="auto">
          <a:xfrm>
            <a:off x="774128" y="381353"/>
            <a:ext cx="7552592" cy="788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eaLnBrk="1" latinLnBrk="1" hangingPunct="1"/>
            <a:r>
              <a:rPr lang="en-US" altLang="ko-KR" b="1" dirty="0" smtClean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Serial </a:t>
            </a:r>
            <a:r>
              <a:rPr lang="en-US" altLang="ko-KR" b="1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Communication Links</a:t>
            </a:r>
            <a:endParaRPr kumimoji="0" lang="en-US" altLang="ko-KR" b="1" dirty="0">
              <a:solidFill>
                <a:schemeClr val="tx1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051" y="1534636"/>
            <a:ext cx="8542128" cy="4539702"/>
          </a:xfrm>
          <a:prstGeom prst="rect">
            <a:avLst/>
          </a:prstGeom>
          <a:noFill/>
          <a:ln w="9525">
            <a:noFill/>
            <a:prstDash val="sysDash"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3907311" y="1271033"/>
            <a:ext cx="5051638" cy="477234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136986" y="6105301"/>
            <a:ext cx="2715230" cy="348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6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WAN= A Collection of LANs</a:t>
            </a:r>
            <a:endParaRPr lang="ko-KR" altLang="en-US" sz="166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9740" y="1802784"/>
            <a:ext cx="1462316" cy="13958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7" name="직사각형 6"/>
          <p:cNvSpPr/>
          <p:nvPr/>
        </p:nvSpPr>
        <p:spPr>
          <a:xfrm>
            <a:off x="351223" y="4126924"/>
            <a:ext cx="1129972" cy="126291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8" name="직사각형 7"/>
          <p:cNvSpPr/>
          <p:nvPr/>
        </p:nvSpPr>
        <p:spPr>
          <a:xfrm>
            <a:off x="1647368" y="4561244"/>
            <a:ext cx="1894364" cy="151309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/>
          </a:p>
        </p:txBody>
      </p:sp>
      <p:sp>
        <p:nvSpPr>
          <p:cNvPr id="2" name="TextBox 1"/>
          <p:cNvSpPr txBox="1"/>
          <p:nvPr/>
        </p:nvSpPr>
        <p:spPr>
          <a:xfrm>
            <a:off x="500721" y="408647"/>
            <a:ext cx="2858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&amp; WAN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2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61" y="1449373"/>
            <a:ext cx="8049148" cy="4012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879413" y="798670"/>
            <a:ext cx="7559920" cy="51874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>
                <a:srgbClr val="DC0081"/>
              </a:buClr>
              <a:buSzTx/>
              <a:buFont typeface="Wingdings" pitchFamily="2" charset="2"/>
              <a:buNone/>
              <a:defRPr/>
            </a:pPr>
            <a:endParaRPr lang="en-US" altLang="ko-KR" sz="2954" kern="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0416" y="5593783"/>
            <a:ext cx="7220246" cy="3481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2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IX(Internet </a:t>
            </a:r>
            <a:r>
              <a:rPr lang="en-US" altLang="ko-KR" sz="1662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eXchange</a:t>
            </a:r>
            <a:r>
              <a:rPr lang="en-US" altLang="ko-KR" sz="1662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–</a:t>
            </a:r>
            <a:r>
              <a:rPr lang="ko-KR" altLang="en-US" sz="1662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인터넷</a:t>
            </a:r>
            <a:r>
              <a:rPr lang="en-US" altLang="ko-KR" sz="1662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62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트래픽을</a:t>
            </a:r>
            <a:r>
              <a:rPr lang="ko-KR" altLang="en-US" sz="1662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상호 교환 시켜주는 역할 수행 </a:t>
            </a:r>
            <a:endParaRPr lang="en-US" altLang="ko-KR" sz="1662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893" y="460119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 IX(Internet </a:t>
            </a:r>
            <a:r>
              <a:rPr lang="en-US" altLang="ko-KR" sz="2800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eXchange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) 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66661" y="3063422"/>
            <a:ext cx="420308" cy="3763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46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IX</a:t>
            </a:r>
            <a:endParaRPr lang="ko-KR" altLang="en-US" sz="1846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961"/>
            <a:ext cx="8997696" cy="6556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73483" y="3827814"/>
            <a:ext cx="75052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 U+</a:t>
            </a:r>
            <a:endParaRPr lang="ko-KR" altLang="en-US" sz="1477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DD54B-364E-4995-9277-5AD43D50EF7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98</Words>
  <Application>Microsoft Office PowerPoint</Application>
  <PresentationFormat>화면 슬라이드 쇼(4:3)</PresentationFormat>
  <Paragraphs>40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굴림</vt:lpstr>
      <vt:lpstr>나눔고딕</vt:lpstr>
      <vt:lpstr>다음_SemiBold</vt:lpstr>
      <vt:lpstr>맑은 고딕</vt:lpstr>
      <vt:lpstr>함초롬바탕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Microsoft 계정</cp:lastModifiedBy>
  <cp:revision>3</cp:revision>
  <dcterms:created xsi:type="dcterms:W3CDTF">2024-03-04T23:33:17Z</dcterms:created>
  <dcterms:modified xsi:type="dcterms:W3CDTF">2024-03-04T23:59:42Z</dcterms:modified>
</cp:coreProperties>
</file>