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406" r:id="rId2"/>
    <p:sldId id="1349" r:id="rId3"/>
    <p:sldId id="1352" r:id="rId4"/>
    <p:sldId id="1353" r:id="rId5"/>
    <p:sldId id="1354" r:id="rId6"/>
    <p:sldId id="1356" r:id="rId7"/>
    <p:sldId id="1359" r:id="rId8"/>
    <p:sldId id="1351" r:id="rId9"/>
    <p:sldId id="1102" r:id="rId10"/>
    <p:sldId id="1103" r:id="rId11"/>
    <p:sldId id="1149" r:id="rId12"/>
    <p:sldId id="1104" r:id="rId1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93" autoAdjust="0"/>
    <p:restoredTop sz="86148" autoAdjust="0"/>
  </p:normalViewPr>
  <p:slideViewPr>
    <p:cSldViewPr snapToGrid="0">
      <p:cViewPr varScale="1">
        <p:scale>
          <a:sx n="72" d="100"/>
          <a:sy n="72" d="100"/>
        </p:scale>
        <p:origin x="21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0575" y="814388"/>
            <a:ext cx="5491163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6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0575" y="814388"/>
            <a:ext cx="5491163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9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9900" y="893763"/>
            <a:ext cx="5832475" cy="4375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3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9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838200"/>
            <a:ext cx="5653087" cy="4238625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7050" y="919163"/>
            <a:ext cx="6002338" cy="4502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7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5963" y="757238"/>
            <a:ext cx="5851525" cy="43878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577639"/>
            <a:ext cx="5681980" cy="4029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내부망</a:t>
            </a:r>
            <a:r>
              <a:rPr lang="ko-KR" altLang="en-US" sz="2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</a:t>
            </a:r>
            <a:endParaRPr lang="en-US" altLang="ko-KR" sz="2400" b="1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외부망</a:t>
            </a:r>
            <a:r>
              <a:rPr lang="ko-KR" altLang="en-US" sz="22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b="1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2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 </a:t>
            </a:r>
            <a:endParaRPr lang="en-US" altLang="ko-KR" sz="2200" b="1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9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22277" y="2198302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7" y="941425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73" y="293595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688" y="3619170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748" y="133192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154" y="313327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77845" y="4360914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7845" y="4626018"/>
            <a:ext cx="711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2311" y="258275"/>
            <a:ext cx="653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이용하여 수신자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000" b="1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64258" y="5374493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172.16. 2.10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527254" y="5953996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96616" y="59539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172.16. 2.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4971" y="5374493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027968" y="5953996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97330" y="5953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806229" y="4127832"/>
            <a:ext cx="1258529" cy="216309"/>
          </a:xfrm>
          <a:custGeom>
            <a:avLst/>
            <a:gdLst>
              <a:gd name="connsiteX0" fmla="*/ 9832 w 1258529"/>
              <a:gd name="connsiteY0" fmla="*/ 196645 h 216309"/>
              <a:gd name="connsiteX1" fmla="*/ 0 w 1258529"/>
              <a:gd name="connsiteY1" fmla="*/ 0 h 216309"/>
              <a:gd name="connsiteX2" fmla="*/ 1258529 w 1258529"/>
              <a:gd name="connsiteY2" fmla="*/ 9832 h 216309"/>
              <a:gd name="connsiteX3" fmla="*/ 1248696 w 1258529"/>
              <a:gd name="connsiteY3" fmla="*/ 216309 h 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529" h="216309">
                <a:moveTo>
                  <a:pt x="9832" y="196645"/>
                </a:moveTo>
                <a:lnTo>
                  <a:pt x="0" y="0"/>
                </a:lnTo>
                <a:lnTo>
                  <a:pt x="1258529" y="9832"/>
                </a:lnTo>
                <a:lnTo>
                  <a:pt x="1248696" y="2163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93617" y="2490211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65909" y="2539633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82018" y="164177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auto">
          <a:xfrm>
            <a:off x="4627746" y="1890812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WordArt 21"/>
          <p:cNvSpPr>
            <a:spLocks noChangeArrowheads="1" noChangeShapeType="1" noTextEdit="1"/>
          </p:cNvSpPr>
          <p:nvPr/>
        </p:nvSpPr>
        <p:spPr bwMode="auto">
          <a:xfrm>
            <a:off x="4664258" y="2083931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4623040" y="1880247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AutoShape 23"/>
          <p:cNvSpPr>
            <a:spLocks noChangeArrowheads="1"/>
          </p:cNvSpPr>
          <p:nvPr/>
        </p:nvSpPr>
        <p:spPr bwMode="auto">
          <a:xfrm rot="5400000">
            <a:off x="5248630" y="1652665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 rot="-5400000">
            <a:off x="5003128" y="1614264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3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415217" y="2524097"/>
            <a:ext cx="4638929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6558" y="1089972"/>
            <a:ext cx="4190504" cy="2924376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1298689" y="2675170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8" y="1418293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4" y="3529255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204" y="1968329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868" y="3603136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713" y="3100484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4781" y="2772887"/>
            <a:ext cx="2285874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89491" y="248589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932" y="2941815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9371" y="218393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770839" y="2395849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3812982" y="2570078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771764" y="2366394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397354" y="2138812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151852" y="2100411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60861"/>
              </p:ext>
            </p:extLst>
          </p:nvPr>
        </p:nvGraphicFramePr>
        <p:xfrm>
          <a:off x="1298689" y="5451622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77694" y="5192837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3340370" y="4292290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76327" y="3955302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30784" y="5170106"/>
            <a:ext cx="1311159" cy="6406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136671" y="3397884"/>
            <a:ext cx="4528110" cy="1772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4781" y="280682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55710" y="1704606"/>
            <a:ext cx="40644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테이블에서 조회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3769" y="366154"/>
            <a:ext cx="536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게이트웨이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</p:spTree>
    <p:extLst>
      <p:ext uri="{BB962C8B-B14F-4D97-AF65-F5344CB8AC3E}">
        <p14:creationId xmlns:p14="http://schemas.microsoft.com/office/powerpoint/2010/main" val="1646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395302" y="2706454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1" y="144957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16" y="352276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1712" y="4127322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2" y="184007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1078" y="3632363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326" y="3131768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61679" y="3019635"/>
            <a:ext cx="2236573" cy="457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42835" y="270664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25545" y="2973099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7291" y="2206694"/>
            <a:ext cx="157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183183" y="2417930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4219695" y="2611049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4178477" y="2407365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804067" y="2179783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558565" y="2141382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87209"/>
              </p:ext>
            </p:extLst>
          </p:nvPr>
        </p:nvGraphicFramePr>
        <p:xfrm>
          <a:off x="2108225" y="4942118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08225" y="5207222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4268799" y="4015665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171" y="518677"/>
            <a:ext cx="571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➍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</a:t>
            </a:r>
            <a:r>
              <a:rPr lang="ko-KR" altLang="en-US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 이용하여 데이터 전송 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08504" y="311162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945" y="318759"/>
            <a:ext cx="7886700" cy="70167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9613" y="1020434"/>
            <a:ext cx="8434387" cy="55435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마스크를 이용하여 수신지가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00" u="sng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존재하는지 확인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트래픽 전송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99069" y="2852614"/>
            <a:ext cx="5818095" cy="1488736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5" y="1671422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84" y="3935329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9630" y="4592171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86" y="215948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7165" y="413265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58018" y="2386350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62552"/>
              </p:ext>
            </p:extLst>
          </p:nvPr>
        </p:nvGraphicFramePr>
        <p:xfrm>
          <a:off x="1696142" y="5669813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79618" y="5432081"/>
            <a:ext cx="706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094" y="3277928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0786" y="3553194"/>
            <a:ext cx="225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 sz="2000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279200" y="5632108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6492485" y="966171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5260" y="1353285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624066" y="164553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8618" y="5432081"/>
            <a:ext cx="1021012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6142" y="5471996"/>
            <a:ext cx="1220000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69237" y="2358338"/>
            <a:ext cx="5961047" cy="1473925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3" y="1177147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08" y="3350420"/>
            <a:ext cx="1233642" cy="992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7871" y="2240463"/>
            <a:ext cx="1786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54" y="166520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3756" y="340152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28186" y="1892075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05588" y="492126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89064" y="4683528"/>
            <a:ext cx="692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262" y="278365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410" y="264465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DNS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이용하여 </a:t>
            </a:r>
            <a:r>
              <a:rPr lang="ko-KR" altLang="en-US" sz="2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 </a:t>
            </a:r>
            <a:r>
              <a:rPr lang="en-US" altLang="ko-KR" sz="2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1880" y="5555486"/>
            <a:ext cx="5541098" cy="113107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ⓐ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ⓑ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ⓒ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Request/Response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5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554332" y="5309786"/>
            <a:ext cx="16507" cy="2457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7915" y="380348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388646" y="4883555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6622410" y="554573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4115" y="884213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702921" y="1176462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48064" y="4683528"/>
            <a:ext cx="1021012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139726" y="638434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46780" y="1821784"/>
            <a:ext cx="5818095" cy="1227139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3" y="83756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76" y="2559433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283" y="145388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8657" y="275675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44084" y="153556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78479"/>
              </p:ext>
            </p:extLst>
          </p:nvPr>
        </p:nvGraphicFramePr>
        <p:xfrm>
          <a:off x="1972053" y="399150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72053" y="4256604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344" y="247308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344" y="291490"/>
            <a:ext cx="7659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en-US" altLang="ko-KR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ko-KR" altLang="en-US" sz="2000" b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8394" y="5050949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961390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30752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107" y="5050949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2104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1466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70997" y="4905619"/>
            <a:ext cx="2987756" cy="1630229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85869" y="46327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98612" y="5230911"/>
            <a:ext cx="688975" cy="745366"/>
            <a:chOff x="809159" y="4814047"/>
            <a:chExt cx="688975" cy="745367"/>
          </a:xfrm>
        </p:grpSpPr>
        <p:sp>
          <p:nvSpPr>
            <p:cNvPr id="3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8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71753" y="595187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66278" y="6028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0859" y="5033445"/>
            <a:ext cx="946084" cy="1032299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284257" y="3854681"/>
            <a:ext cx="2043309" cy="678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1140" y="6106963"/>
            <a:ext cx="5724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동일한 경우 </a:t>
            </a:r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245" y="6517167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21689" y="1584637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76151" y="2554775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0" y="129789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5" y="3371082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0403" y="3964749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621" y="168840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1927" y="348068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73455" y="226855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756698" y="5304598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44525" y="5011554"/>
            <a:ext cx="6973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175" y="2980089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020" y="33389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23682" y="2521070"/>
            <a:ext cx="1667640" cy="769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40961" y="2523440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4650" y="6016238"/>
            <a:ext cx="3582344" cy="4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sz="15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56695" y="4968181"/>
            <a:ext cx="1166951" cy="748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05259" y="6057439"/>
            <a:ext cx="3591799" cy="417766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20" idx="2"/>
          </p:cNvCxnSpPr>
          <p:nvPr/>
        </p:nvCxnSpPr>
        <p:spPr>
          <a:xfrm flipH="1" flipV="1">
            <a:off x="2340171" y="5716967"/>
            <a:ext cx="64599" cy="3404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18361" y="215247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42513" y="2824150"/>
            <a:ext cx="36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10583" y="322827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2" y="1971396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07" y="4044580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314" y="4621993"/>
            <a:ext cx="12498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053" y="236189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8678" y="4150186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07887" y="2942057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68201" y="5585732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6235" y="5892697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807" y="3528007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748" y="437958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68198" y="5458333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31791" y="363563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2592" y="321247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872439" y="3740727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52074" y="3497156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093451" y="3229182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71213" y="3561706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192.168.1.20  1111.2222.2222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386" y="344748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403312" y="4096781"/>
            <a:ext cx="25205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Request/Reply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600" y="379188"/>
            <a:ext cx="7886700" cy="7016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949" y="1216208"/>
            <a:ext cx="8382782" cy="50999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 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마스크를 이용하여 수신지가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확인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b="1" u="sng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GateWay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700" b="1" u="sng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700" b="1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700" b="1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방법으로 수신지로 </a:t>
            </a:r>
            <a:r>
              <a:rPr lang="ko-KR" altLang="en-US" sz="17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43802" y="2833496"/>
            <a:ext cx="5681815" cy="1471403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2" y="1426799"/>
            <a:ext cx="1476410" cy="1792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17" y="391621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1588" y="2958194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75" y="211964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1898" y="411353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99560" y="5406576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899559" y="5671680"/>
            <a:ext cx="660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672" y="332637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➊ DNS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785651" y="6014826"/>
            <a:ext cx="0" cy="4965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91412" y="2433205"/>
            <a:ext cx="1165169" cy="535478"/>
            <a:chOff x="4191412" y="2433205"/>
            <a:chExt cx="1165169" cy="535478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9555" y="3184236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2855" y="3025952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8660" y="228709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8073</TotalTime>
  <Words>923</Words>
  <Application>Microsoft Office PowerPoint</Application>
  <PresentationFormat>화면 슬라이드 쇼(4:3)</PresentationFormat>
  <Paragraphs>286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함초롬바탕</vt:lpstr>
      <vt:lpstr>Arial</vt:lpstr>
      <vt:lpstr>Calibri</vt:lpstr>
      <vt:lpstr>Calibri Light</vt:lpstr>
      <vt:lpstr>Times New Roman</vt:lpstr>
      <vt:lpstr>Office 테마</vt:lpstr>
      <vt:lpstr>트래픽 흐름 </vt:lpstr>
      <vt:lpstr>트래픽 흐름(내부망)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트래픽 흐름(외부망)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409</cp:revision>
  <cp:lastPrinted>2020-07-19T23:44:49Z</cp:lastPrinted>
  <dcterms:created xsi:type="dcterms:W3CDTF">2016-06-18T01:38:17Z</dcterms:created>
  <dcterms:modified xsi:type="dcterms:W3CDTF">2024-03-05T00:04:37Z</dcterms:modified>
</cp:coreProperties>
</file>