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580" r:id="rId2"/>
    <p:sldId id="581" r:id="rId3"/>
    <p:sldId id="582" r:id="rId4"/>
    <p:sldId id="619" r:id="rId5"/>
    <p:sldId id="620" r:id="rId6"/>
    <p:sldId id="621" r:id="rId7"/>
    <p:sldId id="615" r:id="rId8"/>
    <p:sldId id="617" r:id="rId9"/>
  </p:sldIdLst>
  <p:sldSz cx="12192000" cy="6858000"/>
  <p:notesSz cx="6815138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3" autoAdjust="0"/>
    <p:restoredTop sz="95203" autoAdjust="0"/>
  </p:normalViewPr>
  <p:slideViewPr>
    <p:cSldViewPr snapToGrid="0">
      <p:cViewPr varScale="1">
        <p:scale>
          <a:sx n="78" d="100"/>
          <a:sy n="78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r">
              <a:defRPr sz="1300"/>
            </a:lvl1pPr>
          </a:lstStyle>
          <a:p>
            <a:fld id="{1242EE80-E036-4654-A8C6-74837C628F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7" tIns="47884" rIns="95767" bIns="478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5767" tIns="47884" rIns="95767" bIns="4788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0335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r">
              <a:defRPr sz="1300"/>
            </a:lvl1pPr>
          </a:lstStyle>
          <a:p>
            <a:fld id="{3617FA32-8E71-4C42-A021-747340E3E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https://velog.io/@inhalin/ENTRYPOINT-CMD-%EC%B0%A8%EC%9D%B4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6674-16F9-463B-8694-52D4B8C6FC0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3BDE-2676-496A-9439-FB147A81825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6F14-DCE2-47ED-BA38-B0ED66C838BF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6BB-1358-414E-80FF-AD26C38D3FC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0E4-E9AA-4D6B-BF5B-69AAD2C13CBF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A162-A4C3-4DC5-9481-088630FAB33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0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58A5-D53E-475B-B398-C10471988246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F8C1-48B6-4F8C-9C58-E3F640D304F4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A03-6823-4F71-9524-8A2324F1CDF2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583-18B5-47EE-AAF8-A14768379611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4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5E3D-A8DC-4C83-8EF4-EE531148B46B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A75C-C46E-4899-85C1-13A6D85E306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025" y="477694"/>
            <a:ext cx="7886700" cy="650874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6350" y="1385620"/>
            <a:ext cx="10372725" cy="1443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Dockerfile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구성정보를 기반으로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생성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191625" y="6267430"/>
            <a:ext cx="2743200" cy="365125"/>
          </a:xfrm>
        </p:spPr>
        <p:txBody>
          <a:bodyPr/>
          <a:lstStyle/>
          <a:p>
            <a:fld id="{EB3746A6-637F-4D80-8ACD-1FA0AF8A2A3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29" y="2274357"/>
            <a:ext cx="7786322" cy="219828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276350" y="4876136"/>
            <a:ext cx="8515350" cy="175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에디터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작성할 수 있는 텍스트 형식의 파일로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확장자는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불필요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    - ‘</a:t>
            </a:r>
            <a:r>
              <a:rPr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Dockerfile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라는 파일 명으로 인프라 구성정보를 코딩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8039" y="804268"/>
            <a:ext cx="8515350" cy="1756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Dockerfile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에는 이미지를 생성하는 순서가 코드로 저장되어 있음 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9982" y="6351637"/>
            <a:ext cx="2743200" cy="365125"/>
          </a:xfrm>
        </p:spPr>
        <p:txBody>
          <a:bodyPr/>
          <a:lstStyle/>
          <a:p>
            <a:fld id="{EB3746A6-637F-4D80-8ACD-1FA0AF8A2A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순서도: 카드 9"/>
          <p:cNvSpPr/>
          <p:nvPr/>
        </p:nvSpPr>
        <p:spPr>
          <a:xfrm>
            <a:off x="2867025" y="1770112"/>
            <a:ext cx="6062889" cy="3614007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3888"/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1747" y="2140175"/>
            <a:ext cx="5553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 1. centos(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베이스이미지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3888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centos:latest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 2. Apache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23888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yum install –y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 3.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복사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23888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index.html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/www/html</a:t>
            </a:r>
          </a:p>
          <a:p>
            <a:pPr marL="623888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 4. Apache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23888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CMD [“/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“-D”, “FOREGROUND”]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6620" y="5584905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&lt;&lt;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Dockerfile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구성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예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&gt;&gt;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30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285" y="299474"/>
            <a:ext cx="7886700" cy="650874"/>
          </a:xfrm>
        </p:spPr>
        <p:txBody>
          <a:bodyPr>
            <a:normAutofit/>
          </a:bodyPr>
          <a:lstStyle/>
          <a:p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명령어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285" y="1293706"/>
            <a:ext cx="7364186" cy="22390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 값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05925" y="6308725"/>
            <a:ext cx="2743200" cy="365125"/>
          </a:xfrm>
        </p:spPr>
        <p:txBody>
          <a:bodyPr/>
          <a:lstStyle/>
          <a:p>
            <a:fld id="{EB3746A6-637F-4D80-8ACD-1FA0AF8A2A32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88795"/>
              </p:ext>
            </p:extLst>
          </p:nvPr>
        </p:nvGraphicFramePr>
        <p:xfrm>
          <a:off x="3564720" y="527947"/>
          <a:ext cx="8243821" cy="600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647"/>
                <a:gridCol w="6569174"/>
              </a:tblGrid>
              <a:tr h="335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명령어</a:t>
                      </a:r>
                      <a:endParaRPr lang="ko-KR" altLang="en-US" sz="16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ko-KR" altLang="en-US" sz="16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베이스이미지 지정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MAINTAINER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Dokerfile</a:t>
                      </a:r>
                      <a:r>
                        <a:rPr lang="en-US" altLang="ko-KR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생성자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이름이나 버전</a:t>
                      </a:r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저작자 정보를 설정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이미지에 파일이나 디렉터리 추가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이미지에 파일이나 디렉터리 추가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이미지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빌드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시 실행 할 명령어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CMD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컨테이너에서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동작 시 자동으로 실행할 서비스나 스크립트 지정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ENTRYPOINT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CMD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와 동일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동일한 기능 </a:t>
                      </a:r>
                      <a:endParaRPr lang="en-US" altLang="ko-KR" sz="16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컨테이너에서</a:t>
                      </a:r>
                      <a:r>
                        <a:rPr lang="ko-KR" altLang="en-US" sz="16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실행 할 명령어 강제 지정 </a:t>
                      </a:r>
                      <a:endParaRPr lang="en-US" altLang="ko-KR" sz="160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컨테이너가 시작될 때 필수적으로 특정 명령을 실행해야 하는 경우 적합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EXPOSE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컨테이너 동작 시 외부에서 사용할 포트 지정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EVN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환경변수 설정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WORKDIR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컨테이너 실행 시 명령이 실행 될 작업 디렉터리 설정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령</a:t>
                      </a:r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 및 컨테이너 실행 시 적용할 사용자 지정 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04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파일 또는 디렉터리를 컨테이너의 디렉터리로 </a:t>
                      </a:r>
                      <a:r>
                        <a:rPr lang="ko-KR" altLang="en-US" sz="16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마운트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1605" y="584446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000" dirty="0"/>
              <a:t>이미지 </a:t>
            </a:r>
            <a:r>
              <a:rPr lang="ko-KR" altLang="en-US" sz="3000" dirty="0" err="1" smtClean="0"/>
              <a:t>빌드</a:t>
            </a:r>
            <a:r>
              <a:rPr lang="ko-KR" altLang="en-US" sz="3000" dirty="0" smtClean="0"/>
              <a:t> 명령어 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1605" y="1620166"/>
            <a:ext cx="10422808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Dockerfile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이미지 생성 시 </a:t>
            </a:r>
            <a:r>
              <a:rPr lang="en-US" altLang="ko-KR" sz="19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docker</a:t>
            </a:r>
            <a:r>
              <a:rPr lang="en-US" altLang="ko-KR" sz="19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build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사용 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   [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–t </a:t>
            </a:r>
            <a:r>
              <a:rPr lang="en-US" altLang="ko-KR" sz="2000" dirty="0"/>
              <a:t>[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생성할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이미지명</a:t>
            </a:r>
            <a:r>
              <a:rPr lang="en-US" altLang="ko-KR" sz="2000" dirty="0"/>
              <a:t>]:[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태그명</a:t>
            </a:r>
            <a:r>
              <a:rPr lang="en-US" altLang="ko-KR" sz="2000" dirty="0"/>
              <a:t>] [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Dokerfile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lang="en-US" altLang="ko-KR" sz="2000" dirty="0" smtClean="0"/>
              <a:t>]  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46A6-637F-4D80-8ACD-1FA0AF8A2A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91896" y="447421"/>
            <a:ext cx="10515600" cy="439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명령어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commit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로 </a:t>
            </a:r>
            <a:r>
              <a:rPr lang="en-US" altLang="ko-KR" sz="26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ontainer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로 변환 후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배포하기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15725" y="1258477"/>
            <a:ext cx="10522226" cy="48588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apache container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생성하기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apache –d –p 8888:80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httpd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1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container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새로운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ko-KR" altLang="en-US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생성</a:t>
            </a:r>
            <a:endParaRPr lang="en-US" altLang="ko-KR" sz="2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apache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first_apache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images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924869" y="508669"/>
            <a:ext cx="10522226" cy="58646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  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myapache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image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hub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저장소에 배포하기 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first_apache:latest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firstapache:latest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soraland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firstapache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hub.docker.com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배포된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8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1316" y="3129214"/>
            <a:ext cx="7816645" cy="3124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691896" y="447421"/>
            <a:ext cx="10515600" cy="4395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</a:t>
            </a:r>
            <a:r>
              <a:rPr lang="en-US" altLang="ko-KR" sz="2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sz="2600" b="1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Dockfile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Script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로 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en-US" sz="2600" b="1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생성 후 배포하기  </a:t>
            </a:r>
            <a:endParaRPr lang="ko-KR" altLang="en-US" sz="2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91028" y="1248645"/>
            <a:ext cx="10522226" cy="5206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❶ 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Dockerfile</a:t>
            </a: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로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apache </a:t>
            </a: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Image</a:t>
            </a: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를 만드는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script </a:t>
            </a: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작성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mkdir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/home/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dockerfile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cd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home/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dockerfile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nano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Dockerfile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FROM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ubuntu:latest</a:t>
            </a:r>
            <a:endParaRPr lang="en-US" altLang="ko-KR" sz="20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LABEL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maintainer="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sora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&lt;soraland@ansnan.ac.kr&gt;"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RUN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apt-get update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RUN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apt-get install -y apache2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RUN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echo "TEST WEB Server" &gt; /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/www/html/index.html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EXPOSE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      CMD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["/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usr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sbin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/apache2ctl","-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DFOREGROUND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"] 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827234" y="393237"/>
            <a:ext cx="10522226" cy="61845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Image build</a:t>
            </a: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2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빌드</a:t>
            </a: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하기</a:t>
            </a: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build -t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second_apache:v1 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home/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dockerfile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images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9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second_apache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image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hub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저장소에 배포하기  </a:t>
            </a:r>
            <a:endParaRPr lang="en-US" altLang="ko-KR" sz="2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second_apache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:v1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soraland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econd_apache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❹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hub.docker.com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배포된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 </a:t>
            </a: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soraland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econd_apache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:v1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❺</a:t>
            </a: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hub.docker.com</a:t>
            </a:r>
            <a:r>
              <a:rPr lang="ko-KR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에 배포된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en-US" sz="2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기반으로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container</a:t>
            </a:r>
            <a:r>
              <a:rPr lang="en-US" altLang="ko-KR" sz="2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생성하기 </a:t>
            </a:r>
            <a:endParaRPr lang="en-US" altLang="ko-KR" sz="2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run –d –p 9999:80 --name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sec_apache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soraland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econd_apache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:v1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458</Words>
  <Application>Microsoft Office PowerPoint</Application>
  <PresentationFormat>와이드스크린</PresentationFormat>
  <Paragraphs>106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맑은 고딕</vt:lpstr>
      <vt:lpstr>함초롬바탕</vt:lpstr>
      <vt:lpstr>Arial</vt:lpstr>
      <vt:lpstr>Calibri</vt:lpstr>
      <vt:lpstr>Calibri Light</vt:lpstr>
      <vt:lpstr>Times New Roman</vt:lpstr>
      <vt:lpstr>Office 테마</vt:lpstr>
      <vt:lpstr>Dockerfile</vt:lpstr>
      <vt:lpstr>PowerPoint 프레젠테이션</vt:lpstr>
      <vt:lpstr>Dockerfile 명령어</vt:lpstr>
      <vt:lpstr>Docker 이미지 빌드 명령어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233</cp:revision>
  <cp:lastPrinted>2021-04-11T04:09:53Z</cp:lastPrinted>
  <dcterms:created xsi:type="dcterms:W3CDTF">2021-03-01T12:11:01Z</dcterms:created>
  <dcterms:modified xsi:type="dcterms:W3CDTF">2024-05-24T04:38:41Z</dcterms:modified>
</cp:coreProperties>
</file>