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53" r:id="rId2"/>
    <p:sldId id="855" r:id="rId3"/>
    <p:sldId id="98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0456E-3FF4-42B1-AEA4-11066C357495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F35D7-4AC2-4DEE-B40D-E7C6866DC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3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2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20650" y="884238"/>
            <a:ext cx="7858125" cy="4421187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rgbClr val="4F81BD"/>
              </a:buClr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HTTP 1.0</a:t>
            </a:r>
            <a:r>
              <a:rPr lang="ko-KR" altLang="en-US" sz="110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</a:t>
            </a:r>
            <a:r>
              <a:rPr lang="en-US" altLang="ko-KR" sz="1100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1.1 </a:t>
            </a:r>
            <a:r>
              <a:rPr lang="ko-KR" altLang="en-US" sz="110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동작 원리</a:t>
            </a:r>
            <a:endParaRPr lang="en-US" altLang="ko-KR" sz="1100" dirty="0">
              <a:solidFill>
                <a:prstClr val="black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71654" lvl="1" indent="-185688">
              <a:lnSpc>
                <a:spcPct val="150000"/>
              </a:lnSpc>
              <a:buClr>
                <a:srgbClr val="4F81BD"/>
              </a:buClr>
              <a:buFontTx/>
              <a:buChar char="-"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HTTP 1.0</a:t>
            </a:r>
            <a:r>
              <a:rPr lang="ko-KR" altLang="en-US" sz="110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문서에 몇 개의 그림이 있든 상관없이 텍스트가 저장된 </a:t>
            </a:r>
            <a:r>
              <a:rPr lang="en-US" altLang="ko-KR" sz="1100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HTML </a:t>
            </a:r>
            <a:r>
              <a:rPr lang="ko-KR" altLang="en-US" sz="110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문서를 먼저 전송 받은 후 연결을 끊고 나서 다시 연결하여 그림을 전송 받음</a:t>
            </a:r>
            <a:endParaRPr lang="en-US" altLang="ko-KR" sz="1100" dirty="0">
              <a:solidFill>
                <a:prstClr val="black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71654" lvl="1" indent="-185688">
              <a:lnSpc>
                <a:spcPct val="150000"/>
              </a:lnSpc>
              <a:buClr>
                <a:srgbClr val="4F81BD"/>
              </a:buClr>
              <a:buFontTx/>
              <a:buChar char="-"/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HTTP 1.1</a:t>
            </a:r>
            <a:r>
              <a:rPr lang="ko-KR" altLang="en-US" sz="110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연결 요청이 계속 들어오면 </a:t>
            </a:r>
            <a:r>
              <a:rPr lang="en-US" altLang="ko-KR" sz="1100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HTML </a:t>
            </a:r>
            <a:r>
              <a:rPr lang="ko-KR" altLang="en-US" sz="110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문서를 받고 난 후 연결을 끊고 나서 다시 연결 </a:t>
            </a:r>
            <a:endParaRPr lang="en-US" altLang="ko-KR" sz="1100" dirty="0">
              <a:solidFill>
                <a:prstClr val="black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5966" lvl="1">
              <a:lnSpc>
                <a:spcPct val="150000"/>
              </a:lnSpc>
              <a:buClr>
                <a:srgbClr val="4F81BD"/>
              </a:buClr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10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하는 게 아니라 바로 그림 파일을 요청</a:t>
            </a:r>
            <a:endParaRPr lang="en-US" altLang="ko-KR" sz="1100" dirty="0">
              <a:solidFill>
                <a:prstClr val="black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5966" lvl="1">
              <a:lnSpc>
                <a:spcPct val="150000"/>
              </a:lnSpc>
              <a:buClr>
                <a:srgbClr val="4F81BD"/>
              </a:buClr>
              <a:defRPr/>
            </a:pPr>
            <a:endParaRPr lang="en-US" altLang="ko-KR" sz="1100" dirty="0">
              <a:solidFill>
                <a:prstClr val="black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5966" lvl="1">
              <a:lnSpc>
                <a:spcPct val="150000"/>
              </a:lnSpc>
              <a:buClr>
                <a:srgbClr val="4F81BD"/>
              </a:buClr>
              <a:defRPr/>
            </a:pPr>
            <a:r>
              <a:rPr lang="en-US" altLang="ko-KR" sz="1100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</a:t>
            </a:r>
            <a:r>
              <a:rPr lang="en-US" altLang="ko-KR" sz="1100" baseline="0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HTTP 1.1 </a:t>
            </a:r>
            <a:r>
              <a:rPr lang="ko-KR" altLang="en-US" sz="1100" baseline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부터는 </a:t>
            </a:r>
            <a:r>
              <a:rPr lang="en-US" altLang="ko-KR" sz="1100" baseline="0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keep-alive </a:t>
            </a:r>
            <a:r>
              <a:rPr lang="ko-KR" altLang="en-US" sz="1100" baseline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기능을 제공 </a:t>
            </a:r>
            <a:r>
              <a:rPr lang="en-US" altLang="ko-KR" sz="1100" baseline="0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100" baseline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세션을 일정하게 유지하는것 </a:t>
            </a:r>
            <a:r>
              <a:rPr lang="en-US" altLang="ko-KR" sz="1100" baseline="0" dirty="0">
                <a:solidFill>
                  <a:prstClr val="black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(keep alive : timeout)</a:t>
            </a:r>
            <a:endParaRPr lang="en-US" altLang="ko-KR" sz="1100" dirty="0">
              <a:solidFill>
                <a:prstClr val="black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defRPr/>
            </a:pPr>
            <a:endParaRPr lang="ko-KR" altLang="en-US" sz="10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12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990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B2838C-DFE7-4C3B-96A5-2A1FEB813EB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D64CD-C483-6203-5D90-B7320BA3D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6D366E-478C-D3D3-3ABE-5E936F660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3A5DB-03B4-08EF-E690-99774D27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F00-C50E-4E8F-8993-7F5A4BA4D3C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0F5A4-4336-D45B-2812-A662FD78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3E877-641E-D220-AE81-D4D43576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DDE2-3D71-4D9B-9E7A-27A6320B8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EC6E9-0501-DF2F-91E7-93F30C0C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33C4F-5DDD-070E-5396-D30E62E9E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953CC-56F1-87F4-CBFF-E391A985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F00-C50E-4E8F-8993-7F5A4BA4D3C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0F457-3430-3EC9-25B7-C7CDD51C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623A3-2403-1C8B-3F49-76472270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DDE2-3D71-4D9B-9E7A-27A6320B8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40E5E-A94B-C6CA-E738-20E9660B9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4AF01-CC88-9E86-1F09-A6864F3F0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CE10A-5D54-B7CE-8254-11730D0A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F00-C50E-4E8F-8993-7F5A4BA4D3C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78C76-F99C-AD87-00D2-21AD0983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4748-75BA-D68B-DE90-51A040A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DDE2-3D71-4D9B-9E7A-27A6320B8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290927"/>
            <a:ext cx="10081120" cy="407725"/>
          </a:xfrm>
        </p:spPr>
        <p:txBody>
          <a:bodyPr/>
          <a:lstStyle>
            <a:lvl1pPr algn="l">
              <a:defRPr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268760"/>
            <a:ext cx="11522207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1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tx1"/>
              </a:buClr>
              <a:defRPr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SzPct val="96000"/>
              <a:defRPr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990600" indent="-180975">
              <a:lnSpc>
                <a:spcPct val="150000"/>
              </a:lnSpc>
              <a:defRPr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5303912" y="6473081"/>
            <a:ext cx="1115483" cy="354012"/>
          </a:xfrm>
        </p:spPr>
        <p:txBody>
          <a:bodyPr/>
          <a:lstStyle>
            <a:lvl1pPr>
              <a:defRPr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pPr>
              <a:defRPr/>
            </a:pPr>
            <a:fld id="{BB7377F3-62C5-495C-BEF6-EAF92B8C310E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1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6D22-10CB-0207-F05F-F924F0F3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4F6CC-1097-A9BA-E564-A51B221A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408CE-3A33-4354-A94E-175D479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F00-C50E-4E8F-8993-7F5A4BA4D3C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BAF8E-412E-53A1-67DB-D45CF325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85C9B-A4D4-EB9B-3A43-528668DF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DDE2-3D71-4D9B-9E7A-27A6320B8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3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3DD2-BA31-D2DA-EDAB-767BB8EC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B6DA3-77DA-AC9B-4650-CDAF4625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C3DB8-DA4C-A079-F433-4A58E0CE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F00-C50E-4E8F-8993-7F5A4BA4D3C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7E4EC-5619-688A-13B0-6BF24379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ED3C1-E877-0C12-9DA4-C72D7539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DDE2-3D71-4D9B-9E7A-27A6320B8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1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CC009-1C57-F47C-24D7-561E27BE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35178-4D49-BBC2-5FF3-9278F6E5A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EC3CB-1C36-D070-4FCF-DFF45760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3CFBA-4E99-7457-7933-DE629668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F00-C50E-4E8F-8993-7F5A4BA4D3C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3F34E2-7294-E171-33CC-515F5B80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0B76A-B94F-AB5C-1AE5-E51D247B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DDE2-3D71-4D9B-9E7A-27A6320B8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3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B4CB2-9103-322B-7FF7-C5904D99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8A7E8-7608-AD23-289E-5FB3D8E6C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9A802C-B02A-18D1-EE00-AB94ED7B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35295-83B8-8C51-9714-0EBB9367E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474DF5-D2BC-3BC8-0157-49864AF92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08B13E-7088-8742-EE32-2E364BB3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F00-C50E-4E8F-8993-7F5A4BA4D3C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E8752-E9CB-745F-5673-ECF77D91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E7E90B-5D0F-56CA-FB21-48388BD8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DDE2-3D71-4D9B-9E7A-27A6320B8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9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312B6-00CC-039E-FAAE-787BDAD1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B9611B-2E41-4C0B-8842-4C964C83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F00-C50E-4E8F-8993-7F5A4BA4D3C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A958EF-91C2-B73A-B1B5-C96CA22D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52238-911C-1439-63F2-7332048F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DDE2-3D71-4D9B-9E7A-27A6320B8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5EA833-4091-AEA3-4C59-74374ECE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F00-C50E-4E8F-8993-7F5A4BA4D3C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D7729B-7820-6E38-619D-DBB3E243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E4F06-0CC7-1290-FA54-D8C3C34E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DDE2-3D71-4D9B-9E7A-27A6320B8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7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280D2-5629-32F9-85D4-A092A481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659EF-A878-C26F-B276-99A2766D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D0177-923C-EA90-765E-1EC83CEE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23BAA-C0C7-1ED7-AF6C-50B7A4A8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F00-C50E-4E8F-8993-7F5A4BA4D3C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B864A-102C-DEFF-459A-96CA075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53901-2AB1-C418-3358-D55A5C87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DDE2-3D71-4D9B-9E7A-27A6320B8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9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DF655-642C-D05D-E957-BF8A07E6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7F4331-3750-6F22-A098-9A9933ED1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25FEA2-9822-8F8F-6D23-DE6EA4E61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93DB3-EAE9-383B-DC84-DF5A656A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F00-C50E-4E8F-8993-7F5A4BA4D3C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8E1CC-D056-8D03-3F2F-429BE72E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6541B-7AF8-0AC3-3FC0-0DE47035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DDE2-3D71-4D9B-9E7A-27A6320B8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3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108E6F-68DB-4F23-D8E2-BFB322F4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4EF4F-E535-A27F-9A5E-E165DD11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5DA68-CBAE-566E-7C73-AE2555CA1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81F00-C50E-4E8F-8993-7F5A4BA4D3C4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F6FFA-2D92-787E-E80E-68457828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2D4F6-B307-E8C3-CC2A-D5E135756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26DDE2-3D71-4D9B-9E7A-27A6320B8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87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7461" y="1521755"/>
            <a:ext cx="6909047" cy="510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1"/>
          <p:cNvSpPr>
            <a:spLocks noChangeArrowheads="1"/>
          </p:cNvSpPr>
          <p:nvPr/>
        </p:nvSpPr>
        <p:spPr bwMode="auto">
          <a:xfrm>
            <a:off x="728544" y="418645"/>
            <a:ext cx="7002463" cy="87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1pPr>
            <a:lvl2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9pPr>
          </a:lstStyle>
          <a:p>
            <a:pPr lvl="1"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800" b="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</a:rPr>
              <a:t>- Request : </a:t>
            </a:r>
            <a:r>
              <a:rPr lang="ko-KR" altLang="en-US" sz="1800" b="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</a:rPr>
              <a:t>요청 </a:t>
            </a:r>
            <a:r>
              <a:rPr lang="en-US" altLang="ko-KR" sz="1800" b="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</a:rPr>
              <a:t>Message ( Client </a:t>
            </a:r>
            <a:r>
              <a:rPr lang="en-US" altLang="ko-KR" sz="1800" b="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 Server )</a:t>
            </a:r>
            <a:endParaRPr lang="en-US" altLang="ko-KR" sz="1800" b="0" dirty="0">
              <a:latin typeface="HY중고딕" panose="02030600000101010101" pitchFamily="18" charset="-127"/>
              <a:ea typeface="HY중고딕" panose="02030600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800" b="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</a:rPr>
              <a:t>- Response : </a:t>
            </a:r>
            <a:r>
              <a:rPr lang="ko-KR" altLang="en-US" sz="1800" b="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</a:rPr>
              <a:t>응답 </a:t>
            </a:r>
            <a:r>
              <a:rPr lang="en-US" altLang="ko-KR" sz="1800" b="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</a:rPr>
              <a:t>Message ( Server </a:t>
            </a:r>
            <a:r>
              <a:rPr lang="en-US" altLang="ko-KR" sz="1800" b="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 Client )</a:t>
            </a:r>
            <a:endParaRPr lang="en-US" altLang="ko-KR" sz="1800" b="0" dirty="0">
              <a:latin typeface="HY중고딕" panose="02030600000101010101" pitchFamily="18" charset="-127"/>
              <a:ea typeface="HY중고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10894221" y="6315889"/>
            <a:ext cx="1115483" cy="354012"/>
          </a:xfrm>
        </p:spPr>
        <p:txBody>
          <a:bodyPr/>
          <a:lstStyle/>
          <a:p>
            <a:pPr>
              <a:defRPr/>
            </a:pPr>
            <a:fld id="{BB7377F3-62C5-495C-BEF6-EAF92B8C310E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37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2" y="904626"/>
            <a:ext cx="5432090" cy="473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30" y="815310"/>
            <a:ext cx="5276954" cy="473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TextBox 25"/>
          <p:cNvSpPr txBox="1">
            <a:spLocks noChangeArrowheads="1"/>
          </p:cNvSpPr>
          <p:nvPr/>
        </p:nvSpPr>
        <p:spPr bwMode="auto">
          <a:xfrm>
            <a:off x="1588381" y="5725623"/>
            <a:ext cx="31226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30" tIns="44066" rIns="88130" bIns="44066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 b="0">
                <a:latin typeface="HY중고딕" panose="02030600000101010101" pitchFamily="18" charset="-127"/>
                <a:ea typeface="HY중고딕" panose="02030600000101010101" pitchFamily="18" charset="-127"/>
                <a:cs typeface="함초롬바탕" panose="02030504000101010101" pitchFamily="18" charset="-127"/>
              </a:rPr>
              <a:t>HTTP 1.0</a:t>
            </a:r>
            <a:r>
              <a:rPr lang="ko-KR" altLang="en-US" sz="1600" b="0">
                <a:latin typeface="HY중고딕" panose="02030600000101010101" pitchFamily="18" charset="-127"/>
                <a:ea typeface="HY중고딕" panose="02030600000101010101" pitchFamily="18" charset="-127"/>
                <a:cs typeface="함초롬바탕" panose="02030504000101010101" pitchFamily="18" charset="-127"/>
              </a:rPr>
              <a:t>을 이용하여 </a:t>
            </a:r>
            <a:r>
              <a:rPr lang="en-US" altLang="ko-KR" sz="1600" b="0">
                <a:latin typeface="HY중고딕" panose="02030600000101010101" pitchFamily="18" charset="-127"/>
                <a:ea typeface="HY중고딕" panose="02030600000101010101" pitchFamily="18" charset="-127"/>
                <a:cs typeface="함초롬바탕" panose="02030504000101010101" pitchFamily="18" charset="-127"/>
              </a:rPr>
              <a:t>index.html </a:t>
            </a:r>
            <a:r>
              <a:rPr lang="ko-KR" altLang="en-US" sz="1600" b="0">
                <a:latin typeface="HY중고딕" panose="02030600000101010101" pitchFamily="18" charset="-127"/>
                <a:ea typeface="HY중고딕" panose="02030600000101010101" pitchFamily="18" charset="-127"/>
                <a:cs typeface="함초롬바탕" panose="02030504000101010101" pitchFamily="18" charset="-127"/>
              </a:rPr>
              <a:t>읽기</a:t>
            </a:r>
          </a:p>
        </p:txBody>
      </p:sp>
      <p:sp>
        <p:nvSpPr>
          <p:cNvPr id="79878" name="TextBox 26"/>
          <p:cNvSpPr txBox="1">
            <a:spLocks noChangeArrowheads="1"/>
          </p:cNvSpPr>
          <p:nvPr/>
        </p:nvSpPr>
        <p:spPr bwMode="auto">
          <a:xfrm>
            <a:off x="7511701" y="5725623"/>
            <a:ext cx="31226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30" tIns="44066" rIns="88130" bIns="44066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1600" b="0" dirty="0">
                <a:latin typeface="HY중고딕" panose="02030600000101010101" pitchFamily="18" charset="-127"/>
                <a:ea typeface="HY중고딕" panose="02030600000101010101" pitchFamily="18" charset="-127"/>
                <a:cs typeface="함초롬바탕" panose="02030504000101010101" pitchFamily="18" charset="-127"/>
              </a:rPr>
              <a:t>HTTP 1.1</a:t>
            </a:r>
            <a:r>
              <a:rPr lang="ko-KR" altLang="en-US" sz="1600" b="0" dirty="0">
                <a:latin typeface="HY중고딕" panose="02030600000101010101" pitchFamily="18" charset="-127"/>
                <a:ea typeface="HY중고딕" panose="02030600000101010101" pitchFamily="18" charset="-127"/>
                <a:cs typeface="함초롬바탕" panose="02030504000101010101" pitchFamily="18" charset="-127"/>
              </a:rPr>
              <a:t>을 이용하여 </a:t>
            </a:r>
            <a:r>
              <a:rPr lang="en-US" altLang="ko-KR" sz="1600" b="0" dirty="0">
                <a:latin typeface="HY중고딕" panose="02030600000101010101" pitchFamily="18" charset="-127"/>
                <a:ea typeface="HY중고딕" panose="02030600000101010101" pitchFamily="18" charset="-127"/>
                <a:cs typeface="함초롬바탕" panose="02030504000101010101" pitchFamily="18" charset="-127"/>
              </a:rPr>
              <a:t>index.html </a:t>
            </a:r>
            <a:r>
              <a:rPr lang="ko-KR" altLang="en-US" sz="1600" b="0" dirty="0">
                <a:latin typeface="HY중고딕" panose="02030600000101010101" pitchFamily="18" charset="-127"/>
                <a:ea typeface="HY중고딕" panose="02030600000101010101" pitchFamily="18" charset="-127"/>
                <a:cs typeface="함초롬바탕" panose="02030504000101010101" pitchFamily="18" charset="-127"/>
              </a:rPr>
              <a:t>읽기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1022468" y="6287640"/>
            <a:ext cx="836612" cy="354012"/>
          </a:xfrm>
        </p:spPr>
        <p:txBody>
          <a:bodyPr/>
          <a:lstStyle/>
          <a:p>
            <a:pPr>
              <a:defRPr/>
            </a:pPr>
            <a:fld id="{BB7377F3-62C5-495C-BEF6-EAF92B8C310E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43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" y="747797"/>
            <a:ext cx="11933200" cy="532818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601200" y="6328133"/>
            <a:ext cx="2133600" cy="365125"/>
          </a:xfrm>
        </p:spPr>
        <p:txBody>
          <a:bodyPr/>
          <a:lstStyle/>
          <a:p>
            <a:fld id="{E6E3564E-7102-41B1-A1FE-F6FA70536EBA}" type="slidenum">
              <a:rPr lang="ko-KR" altLang="en-US" sz="1200"/>
              <a:t>3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291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115</Words>
  <Application>Microsoft Office PowerPoint</Application>
  <PresentationFormat>와이드스크린</PresentationFormat>
  <Paragraphs>15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HY중고딕</vt:lpstr>
      <vt:lpstr>맑은 고딕</vt:lpstr>
      <vt:lpstr>함초롬돋움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Sora Kwon</dc:creator>
  <cp:lastModifiedBy>Sora Kwon</cp:lastModifiedBy>
  <cp:revision>1</cp:revision>
  <dcterms:created xsi:type="dcterms:W3CDTF">2024-07-02T23:40:25Z</dcterms:created>
  <dcterms:modified xsi:type="dcterms:W3CDTF">2024-07-02T23:44:20Z</dcterms:modified>
</cp:coreProperties>
</file>