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sldIdLst>
    <p:sldId id="1194" r:id="rId2"/>
    <p:sldId id="1025" r:id="rId3"/>
    <p:sldId id="1026" r:id="rId4"/>
    <p:sldId id="1027" r:id="rId5"/>
    <p:sldId id="1028" r:id="rId6"/>
    <p:sldId id="1029" r:id="rId7"/>
    <p:sldId id="1030" r:id="rId8"/>
    <p:sldId id="1031" r:id="rId9"/>
    <p:sldId id="1032" r:id="rId10"/>
    <p:sldId id="1033" r:id="rId11"/>
    <p:sldId id="1034" r:id="rId12"/>
    <p:sldId id="1035" r:id="rId13"/>
    <p:sldId id="1036" r:id="rId14"/>
    <p:sldId id="1037" r:id="rId15"/>
    <p:sldId id="1038" r:id="rId16"/>
    <p:sldId id="1039" r:id="rId17"/>
    <p:sldId id="1040" r:id="rId18"/>
    <p:sldId id="1041" r:id="rId19"/>
    <p:sldId id="1042" r:id="rId20"/>
    <p:sldId id="1043" r:id="rId21"/>
    <p:sldId id="1044" r:id="rId22"/>
    <p:sldId id="1045" r:id="rId23"/>
    <p:sldId id="1047" r:id="rId24"/>
    <p:sldId id="1048" r:id="rId25"/>
    <p:sldId id="1053" r:id="rId26"/>
    <p:sldId id="1054" r:id="rId27"/>
    <p:sldId id="1055" r:id="rId28"/>
    <p:sldId id="1056" r:id="rId29"/>
    <p:sldId id="1057" r:id="rId30"/>
    <p:sldId id="1058" r:id="rId31"/>
    <p:sldId id="1059" r:id="rId32"/>
    <p:sldId id="1060" r:id="rId33"/>
    <p:sldId id="1061" r:id="rId34"/>
    <p:sldId id="1062" r:id="rId35"/>
    <p:sldId id="1063" r:id="rId36"/>
    <p:sldId id="1064" r:id="rId37"/>
    <p:sldId id="1065" r:id="rId38"/>
    <p:sldId id="1066" r:id="rId39"/>
    <p:sldId id="1067" r:id="rId40"/>
    <p:sldId id="1068" r:id="rId41"/>
    <p:sldId id="1069" r:id="rId42"/>
    <p:sldId id="1070" r:id="rId43"/>
    <p:sldId id="1071" r:id="rId44"/>
    <p:sldId id="1072" r:id="rId45"/>
    <p:sldId id="1073" r:id="rId46"/>
  </p:sldIdLst>
  <p:sldSz cx="12192000" cy="6858000"/>
  <p:notesSz cx="6815138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2C08B-EC6A-4FAF-9CB3-A24C7D745004}" v="19" dt="2024-10-28T07:51:45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072" autoAdjust="0"/>
  </p:normalViewPr>
  <p:slideViewPr>
    <p:cSldViewPr snapToGrid="0">
      <p:cViewPr varScale="1">
        <p:scale>
          <a:sx n="74" d="100"/>
          <a:sy n="74" d="100"/>
        </p:scale>
        <p:origin x="2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ra Kwon" userId="6622d71374edf8bd" providerId="LiveId" clId="{6D72C08B-EC6A-4FAF-9CB3-A24C7D745004}"/>
    <pc:docChg chg="custSel addSld delSld modSld">
      <pc:chgData name="Sora Kwon" userId="6622d71374edf8bd" providerId="LiveId" clId="{6D72C08B-EC6A-4FAF-9CB3-A24C7D745004}" dt="2024-10-28T07:51:24.077" v="415" actId="478"/>
      <pc:docMkLst>
        <pc:docMk/>
      </pc:docMkLst>
      <pc:sldChg chg="del">
        <pc:chgData name="Sora Kwon" userId="6622d71374edf8bd" providerId="LiveId" clId="{6D72C08B-EC6A-4FAF-9CB3-A24C7D745004}" dt="2024-10-28T07:20:01.734" v="0" actId="47"/>
        <pc:sldMkLst>
          <pc:docMk/>
          <pc:sldMk cId="2866099824" sldId="889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752260509" sldId="891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434724763" sldId="892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372461016" sldId="893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414688729" sldId="894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027109333" sldId="895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903605413" sldId="896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874595110" sldId="897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693772373" sldId="898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4196157253" sldId="899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443328599" sldId="900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794654190" sldId="901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348438341" sldId="902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773647285" sldId="903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593816690" sldId="904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99293475" sldId="905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310904723" sldId="906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495584275" sldId="907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472362450" sldId="908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555896798" sldId="909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159751884" sldId="947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877457331" sldId="948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933737682" sldId="949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109024112" sldId="950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185617078" sldId="951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321456504" sldId="952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844856327" sldId="953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796664675" sldId="954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4067855575" sldId="955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4175538872" sldId="956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352176965" sldId="957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656194672" sldId="958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761294285" sldId="959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436967178" sldId="960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693149009" sldId="961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316991333" sldId="962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946913361" sldId="963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519493216" sldId="964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470488772" sldId="965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753938093" sldId="966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879571078" sldId="967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393012879" sldId="969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861778957" sldId="970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421416977" sldId="971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442669992" sldId="972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881604051" sldId="973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497509171" sldId="974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382326483" sldId="975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570142307" sldId="976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549299825" sldId="977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380399759" sldId="978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45669185" sldId="979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49943153" sldId="980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216944081" sldId="981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4210710735" sldId="982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430630397" sldId="983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578811317" sldId="984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896470690" sldId="985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730310625" sldId="986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480920961" sldId="987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986888210" sldId="988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943043939" sldId="989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921001332" sldId="990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005449157" sldId="991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111228823" sldId="992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021596309" sldId="993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794057015" sldId="994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202109138" sldId="997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471731028" sldId="998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481697748" sldId="999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519919167" sldId="1000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046387740" sldId="1001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188177095" sldId="1002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047036803" sldId="1003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557043914" sldId="1004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213231062" sldId="1005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677782687" sldId="1006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892804945" sldId="1007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226088497" sldId="1008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378660590" sldId="1009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544475749" sldId="1010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71062382" sldId="1011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065622175" sldId="1012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943550941" sldId="1013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566597677" sldId="1014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215898594" sldId="1015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851972666" sldId="1016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280274664" sldId="1017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795646842" sldId="1018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4172175053" sldId="1019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214110823" sldId="1020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925824670" sldId="1021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466523496" sldId="1022"/>
        </pc:sldMkLst>
      </pc:sldChg>
      <pc:sldChg chg="delSp modSp mod">
        <pc:chgData name="Sora Kwon" userId="6622d71374edf8bd" providerId="LiveId" clId="{6D72C08B-EC6A-4FAF-9CB3-A24C7D745004}" dt="2024-10-28T07:49:41.338" v="381" actId="478"/>
        <pc:sldMkLst>
          <pc:docMk/>
          <pc:sldMk cId="913134372" sldId="1025"/>
        </pc:sldMkLst>
        <pc:spChg chg="mod">
          <ac:chgData name="Sora Kwon" userId="6622d71374edf8bd" providerId="LiveId" clId="{6D72C08B-EC6A-4FAF-9CB3-A24C7D745004}" dt="2024-10-28T07:23:56.678" v="17" actId="1076"/>
          <ac:spMkLst>
            <pc:docMk/>
            <pc:sldMk cId="913134372" sldId="1025"/>
            <ac:spMk id="2" creationId="{00000000-0000-0000-0000-000000000000}"/>
          </ac:spMkLst>
        </pc:spChg>
        <pc:spChg chg="del">
          <ac:chgData name="Sora Kwon" userId="6622d71374edf8bd" providerId="LiveId" clId="{6D72C08B-EC6A-4FAF-9CB3-A24C7D745004}" dt="2024-10-28T07:49:41.338" v="381" actId="478"/>
          <ac:spMkLst>
            <pc:docMk/>
            <pc:sldMk cId="913134372" sldId="1025"/>
            <ac:spMk id="3" creationId="{44A220FB-6383-ADC9-3D51-F6FD8EAFC721}"/>
          </ac:spMkLst>
        </pc:spChg>
        <pc:spChg chg="mod">
          <ac:chgData name="Sora Kwon" userId="6622d71374edf8bd" providerId="LiveId" clId="{6D72C08B-EC6A-4FAF-9CB3-A24C7D745004}" dt="2024-10-28T07:23:58.910" v="18" actId="1076"/>
          <ac:spMkLst>
            <pc:docMk/>
            <pc:sldMk cId="913134372" sldId="1025"/>
            <ac:spMk id="4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7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8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9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10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11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12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13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14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16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17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18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19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22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23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24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26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27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28" creationId="{00000000-0000-0000-0000-000000000000}"/>
          </ac:spMkLst>
        </pc:spChg>
        <pc:spChg chg="del mod">
          <ac:chgData name="Sora Kwon" userId="6622d71374edf8bd" providerId="LiveId" clId="{6D72C08B-EC6A-4FAF-9CB3-A24C7D745004}" dt="2024-10-28T07:23:50.353" v="16"/>
          <ac:spMkLst>
            <pc:docMk/>
            <pc:sldMk cId="913134372" sldId="1025"/>
            <ac:spMk id="29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30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31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32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33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34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36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38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39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40" creationId="{00000000-0000-0000-0000-000000000000}"/>
          </ac:spMkLst>
        </pc:spChg>
        <pc:spChg chg="mod">
          <ac:chgData name="Sora Kwon" userId="6622d71374edf8bd" providerId="LiveId" clId="{6D72C08B-EC6A-4FAF-9CB3-A24C7D745004}" dt="2024-10-28T07:23:43.843" v="13" actId="1076"/>
          <ac:spMkLst>
            <pc:docMk/>
            <pc:sldMk cId="913134372" sldId="1025"/>
            <ac:spMk id="41" creationId="{00000000-0000-0000-0000-000000000000}"/>
          </ac:spMkLst>
        </pc:spChg>
        <pc:grpChg chg="mod">
          <ac:chgData name="Sora Kwon" userId="6622d71374edf8bd" providerId="LiveId" clId="{6D72C08B-EC6A-4FAF-9CB3-A24C7D745004}" dt="2024-10-28T07:23:43.843" v="13" actId="1076"/>
          <ac:grpSpMkLst>
            <pc:docMk/>
            <pc:sldMk cId="913134372" sldId="1025"/>
            <ac:grpSpMk id="37" creationId="{00000000-0000-0000-0000-000000000000}"/>
          </ac:grpSpMkLst>
        </pc:grpChg>
        <pc:picChg chg="mod">
          <ac:chgData name="Sora Kwon" userId="6622d71374edf8bd" providerId="LiveId" clId="{6D72C08B-EC6A-4FAF-9CB3-A24C7D745004}" dt="2024-10-28T07:23:43.843" v="13" actId="1076"/>
          <ac:picMkLst>
            <pc:docMk/>
            <pc:sldMk cId="913134372" sldId="1025"/>
            <ac:picMk id="15" creationId="{00000000-0000-0000-0000-000000000000}"/>
          </ac:picMkLst>
        </pc:picChg>
        <pc:cxnChg chg="mod">
          <ac:chgData name="Sora Kwon" userId="6622d71374edf8bd" providerId="LiveId" clId="{6D72C08B-EC6A-4FAF-9CB3-A24C7D745004}" dt="2024-10-28T07:23:43.843" v="13" actId="1076"/>
          <ac:cxnSpMkLst>
            <pc:docMk/>
            <pc:sldMk cId="913134372" sldId="1025"/>
            <ac:cxnSpMk id="6" creationId="{00000000-0000-0000-0000-000000000000}"/>
          </ac:cxnSpMkLst>
        </pc:cxnChg>
        <pc:cxnChg chg="mod">
          <ac:chgData name="Sora Kwon" userId="6622d71374edf8bd" providerId="LiveId" clId="{6D72C08B-EC6A-4FAF-9CB3-A24C7D745004}" dt="2024-10-28T07:23:43.843" v="13" actId="1076"/>
          <ac:cxnSpMkLst>
            <pc:docMk/>
            <pc:sldMk cId="913134372" sldId="1025"/>
            <ac:cxnSpMk id="20" creationId="{00000000-0000-0000-0000-000000000000}"/>
          </ac:cxnSpMkLst>
        </pc:cxnChg>
        <pc:cxnChg chg="mod">
          <ac:chgData name="Sora Kwon" userId="6622d71374edf8bd" providerId="LiveId" clId="{6D72C08B-EC6A-4FAF-9CB3-A24C7D745004}" dt="2024-10-28T07:23:43.843" v="13" actId="1076"/>
          <ac:cxnSpMkLst>
            <pc:docMk/>
            <pc:sldMk cId="913134372" sldId="1025"/>
            <ac:cxnSpMk id="21" creationId="{00000000-0000-0000-0000-000000000000}"/>
          </ac:cxnSpMkLst>
        </pc:cxnChg>
        <pc:cxnChg chg="mod">
          <ac:chgData name="Sora Kwon" userId="6622d71374edf8bd" providerId="LiveId" clId="{6D72C08B-EC6A-4FAF-9CB3-A24C7D745004}" dt="2024-10-28T07:23:43.843" v="13" actId="1076"/>
          <ac:cxnSpMkLst>
            <pc:docMk/>
            <pc:sldMk cId="913134372" sldId="1025"/>
            <ac:cxnSpMk id="25" creationId="{00000000-0000-0000-0000-000000000000}"/>
          </ac:cxnSpMkLst>
        </pc:cxnChg>
        <pc:cxnChg chg="mod">
          <ac:chgData name="Sora Kwon" userId="6622d71374edf8bd" providerId="LiveId" clId="{6D72C08B-EC6A-4FAF-9CB3-A24C7D745004}" dt="2024-10-28T07:23:43.843" v="13" actId="1076"/>
          <ac:cxnSpMkLst>
            <pc:docMk/>
            <pc:sldMk cId="913134372" sldId="1025"/>
            <ac:cxnSpMk id="35" creationId="{00000000-0000-0000-0000-000000000000}"/>
          </ac:cxnSpMkLst>
        </pc:cxnChg>
      </pc:sldChg>
      <pc:sldChg chg="delSp modSp mod">
        <pc:chgData name="Sora Kwon" userId="6622d71374edf8bd" providerId="LiveId" clId="{6D72C08B-EC6A-4FAF-9CB3-A24C7D745004}" dt="2024-10-28T07:49:48.712" v="384" actId="478"/>
        <pc:sldMkLst>
          <pc:docMk/>
          <pc:sldMk cId="629271378" sldId="1026"/>
        </pc:sldMkLst>
        <pc:spChg chg="del">
          <ac:chgData name="Sora Kwon" userId="6622d71374edf8bd" providerId="LiveId" clId="{6D72C08B-EC6A-4FAF-9CB3-A24C7D745004}" dt="2024-10-28T07:49:48.712" v="384" actId="478"/>
          <ac:spMkLst>
            <pc:docMk/>
            <pc:sldMk cId="629271378" sldId="1026"/>
            <ac:spMk id="3" creationId="{04C299B7-0ED2-8819-B37B-00BDFB4B723E}"/>
          </ac:spMkLst>
        </pc:spChg>
        <pc:spChg chg="mod">
          <ac:chgData name="Sora Kwon" userId="6622d71374edf8bd" providerId="LiveId" clId="{6D72C08B-EC6A-4FAF-9CB3-A24C7D745004}" dt="2024-10-28T07:24:58.271" v="46" actId="12"/>
          <ac:spMkLst>
            <pc:docMk/>
            <pc:sldMk cId="629271378" sldId="1026"/>
            <ac:spMk id="4" creationId="{00000000-0000-0000-0000-000000000000}"/>
          </ac:spMkLst>
        </pc:spChg>
        <pc:picChg chg="mod">
          <ac:chgData name="Sora Kwon" userId="6622d71374edf8bd" providerId="LiveId" clId="{6D72C08B-EC6A-4FAF-9CB3-A24C7D745004}" dt="2024-10-28T07:25:01.629" v="47" actId="14100"/>
          <ac:picMkLst>
            <pc:docMk/>
            <pc:sldMk cId="629271378" sldId="1026"/>
            <ac:picMk id="2" creationId="{00000000-0000-0000-0000-000000000000}"/>
          </ac:picMkLst>
        </pc:picChg>
      </pc:sldChg>
      <pc:sldChg chg="addSp delSp modSp mod">
        <pc:chgData name="Sora Kwon" userId="6622d71374edf8bd" providerId="LiveId" clId="{6D72C08B-EC6A-4FAF-9CB3-A24C7D745004}" dt="2024-10-28T07:49:50.816" v="385" actId="478"/>
        <pc:sldMkLst>
          <pc:docMk/>
          <pc:sldMk cId="1442700427" sldId="1027"/>
        </pc:sldMkLst>
        <pc:spChg chg="mod">
          <ac:chgData name="Sora Kwon" userId="6622d71374edf8bd" providerId="LiveId" clId="{6D72C08B-EC6A-4FAF-9CB3-A24C7D745004}" dt="2024-10-28T07:26:58.877" v="51" actId="1076"/>
          <ac:spMkLst>
            <pc:docMk/>
            <pc:sldMk cId="1442700427" sldId="1027"/>
            <ac:spMk id="2" creationId="{00000000-0000-0000-0000-000000000000}"/>
          </ac:spMkLst>
        </pc:spChg>
        <pc:spChg chg="add mod">
          <ac:chgData name="Sora Kwon" userId="6622d71374edf8bd" providerId="LiveId" clId="{6D72C08B-EC6A-4FAF-9CB3-A24C7D745004}" dt="2024-10-28T07:27:33.087" v="58" actId="1076"/>
          <ac:spMkLst>
            <pc:docMk/>
            <pc:sldMk cId="1442700427" sldId="1027"/>
            <ac:spMk id="4" creationId="{B4CB1937-C360-7A85-E728-3DF5211C0B65}"/>
          </ac:spMkLst>
        </pc:spChg>
        <pc:spChg chg="mod">
          <ac:chgData name="Sora Kwon" userId="6622d71374edf8bd" providerId="LiveId" clId="{6D72C08B-EC6A-4FAF-9CB3-A24C7D745004}" dt="2024-10-28T07:26:58.877" v="51" actId="1076"/>
          <ac:spMkLst>
            <pc:docMk/>
            <pc:sldMk cId="1442700427" sldId="1027"/>
            <ac:spMk id="6" creationId="{00000000-0000-0000-0000-000000000000}"/>
          </ac:spMkLst>
        </pc:spChg>
        <pc:spChg chg="del">
          <ac:chgData name="Sora Kwon" userId="6622d71374edf8bd" providerId="LiveId" clId="{6D72C08B-EC6A-4FAF-9CB3-A24C7D745004}" dt="2024-10-28T07:49:50.816" v="385" actId="478"/>
          <ac:spMkLst>
            <pc:docMk/>
            <pc:sldMk cId="1442700427" sldId="1027"/>
            <ac:spMk id="7" creationId="{5E4AFDE7-464E-3E7B-4EFA-4621B069E2AE}"/>
          </ac:spMkLst>
        </pc:spChg>
        <pc:picChg chg="mod">
          <ac:chgData name="Sora Kwon" userId="6622d71374edf8bd" providerId="LiveId" clId="{6D72C08B-EC6A-4FAF-9CB3-A24C7D745004}" dt="2024-10-28T07:26:58.877" v="51" actId="1076"/>
          <ac:picMkLst>
            <pc:docMk/>
            <pc:sldMk cId="1442700427" sldId="1027"/>
            <ac:picMk id="3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26:58.877" v="51" actId="1076"/>
          <ac:picMkLst>
            <pc:docMk/>
            <pc:sldMk cId="1442700427" sldId="1027"/>
            <ac:picMk id="5" creationId="{00000000-0000-0000-0000-000000000000}"/>
          </ac:picMkLst>
        </pc:picChg>
      </pc:sldChg>
      <pc:sldChg chg="addSp delSp modSp mod">
        <pc:chgData name="Sora Kwon" userId="6622d71374edf8bd" providerId="LiveId" clId="{6D72C08B-EC6A-4FAF-9CB3-A24C7D745004}" dt="2024-10-28T07:50:24.789" v="392" actId="167"/>
        <pc:sldMkLst>
          <pc:docMk/>
          <pc:sldMk cId="3951530010" sldId="1028"/>
        </pc:sldMkLst>
        <pc:spChg chg="del">
          <ac:chgData name="Sora Kwon" userId="6622d71374edf8bd" providerId="LiveId" clId="{6D72C08B-EC6A-4FAF-9CB3-A24C7D745004}" dt="2024-10-28T07:50:16.294" v="389" actId="478"/>
          <ac:spMkLst>
            <pc:docMk/>
            <pc:sldMk cId="3951530010" sldId="1028"/>
            <ac:spMk id="2" creationId="{E99BF14D-6C1C-EF7B-0D76-E0E181231CCA}"/>
          </ac:spMkLst>
        </pc:spChg>
        <pc:spChg chg="mod">
          <ac:chgData name="Sora Kwon" userId="6622d71374edf8bd" providerId="LiveId" clId="{6D72C08B-EC6A-4FAF-9CB3-A24C7D745004}" dt="2024-10-28T07:28:04.648" v="66" actId="1076"/>
          <ac:spMkLst>
            <pc:docMk/>
            <pc:sldMk cId="3951530010" sldId="1028"/>
            <ac:spMk id="3" creationId="{00000000-0000-0000-0000-000000000000}"/>
          </ac:spMkLst>
        </pc:spChg>
        <pc:spChg chg="mod">
          <ac:chgData name="Sora Kwon" userId="6622d71374edf8bd" providerId="LiveId" clId="{6D72C08B-EC6A-4FAF-9CB3-A24C7D745004}" dt="2024-10-28T07:37:05.990" v="192" actId="20577"/>
          <ac:spMkLst>
            <pc:docMk/>
            <pc:sldMk cId="3951530010" sldId="1028"/>
            <ac:spMk id="4" creationId="{00000000-0000-0000-0000-000000000000}"/>
          </ac:spMkLst>
        </pc:spChg>
        <pc:spChg chg="mod">
          <ac:chgData name="Sora Kwon" userId="6622d71374edf8bd" providerId="LiveId" clId="{6D72C08B-EC6A-4FAF-9CB3-A24C7D745004}" dt="2024-10-28T07:28:07.853" v="67" actId="1076"/>
          <ac:spMkLst>
            <pc:docMk/>
            <pc:sldMk cId="3951530010" sldId="1028"/>
            <ac:spMk id="5" creationId="{00000000-0000-0000-0000-000000000000}"/>
          </ac:spMkLst>
        </pc:spChg>
        <pc:picChg chg="del mod">
          <ac:chgData name="Sora Kwon" userId="6622d71374edf8bd" providerId="LiveId" clId="{6D72C08B-EC6A-4FAF-9CB3-A24C7D745004}" dt="2024-10-28T07:49:54.464" v="386" actId="478"/>
          <ac:picMkLst>
            <pc:docMk/>
            <pc:sldMk cId="3951530010" sldId="1028"/>
            <ac:picMk id="6" creationId="{00000000-0000-0000-0000-000000000000}"/>
          </ac:picMkLst>
        </pc:picChg>
        <pc:picChg chg="add mod ord">
          <ac:chgData name="Sora Kwon" userId="6622d71374edf8bd" providerId="LiveId" clId="{6D72C08B-EC6A-4FAF-9CB3-A24C7D745004}" dt="2024-10-28T07:50:24.789" v="392" actId="167"/>
          <ac:picMkLst>
            <pc:docMk/>
            <pc:sldMk cId="3951530010" sldId="1028"/>
            <ac:picMk id="8" creationId="{F1E600FF-D843-B766-D57E-BA83A0AC06FE}"/>
          </ac:picMkLst>
        </pc:picChg>
      </pc:sldChg>
      <pc:sldChg chg="addSp delSp modSp mod">
        <pc:chgData name="Sora Kwon" userId="6622d71374edf8bd" providerId="LiveId" clId="{6D72C08B-EC6A-4FAF-9CB3-A24C7D745004}" dt="2024-10-28T07:50:29.767" v="393" actId="478"/>
        <pc:sldMkLst>
          <pc:docMk/>
          <pc:sldMk cId="3906397304" sldId="1029"/>
        </pc:sldMkLst>
        <pc:spChg chg="add del mod">
          <ac:chgData name="Sora Kwon" userId="6622d71374edf8bd" providerId="LiveId" clId="{6D72C08B-EC6A-4FAF-9CB3-A24C7D745004}" dt="2024-10-28T07:37:18.585" v="194" actId="478"/>
          <ac:spMkLst>
            <pc:docMk/>
            <pc:sldMk cId="3906397304" sldId="1029"/>
            <ac:spMk id="3" creationId="{A33518A7-2615-77AE-23AB-FD484684FDFB}"/>
          </ac:spMkLst>
        </pc:spChg>
        <pc:spChg chg="del mod">
          <ac:chgData name="Sora Kwon" userId="6622d71374edf8bd" providerId="LiveId" clId="{6D72C08B-EC6A-4FAF-9CB3-A24C7D745004}" dt="2024-10-28T07:37:15.201" v="193" actId="478"/>
          <ac:spMkLst>
            <pc:docMk/>
            <pc:sldMk cId="3906397304" sldId="1029"/>
            <ac:spMk id="4" creationId="{00000000-0000-0000-0000-000000000000}"/>
          </ac:spMkLst>
        </pc:spChg>
        <pc:spChg chg="mod">
          <ac:chgData name="Sora Kwon" userId="6622d71374edf8bd" providerId="LiveId" clId="{6D72C08B-EC6A-4FAF-9CB3-A24C7D745004}" dt="2024-10-28T07:28:54.171" v="74" actId="207"/>
          <ac:spMkLst>
            <pc:docMk/>
            <pc:sldMk cId="3906397304" sldId="1029"/>
            <ac:spMk id="5" creationId="{00000000-0000-0000-0000-000000000000}"/>
          </ac:spMkLst>
        </pc:spChg>
        <pc:spChg chg="mod">
          <ac:chgData name="Sora Kwon" userId="6622d71374edf8bd" providerId="LiveId" clId="{6D72C08B-EC6A-4FAF-9CB3-A24C7D745004}" dt="2024-10-28T07:28:59.561" v="75" actId="1076"/>
          <ac:spMkLst>
            <pc:docMk/>
            <pc:sldMk cId="3906397304" sldId="1029"/>
            <ac:spMk id="6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03.101" v="76" actId="1076"/>
          <ac:spMkLst>
            <pc:docMk/>
            <pc:sldMk cId="3906397304" sldId="1029"/>
            <ac:spMk id="7" creationId="{00000000-0000-0000-0000-000000000000}"/>
          </ac:spMkLst>
        </pc:spChg>
        <pc:spChg chg="del">
          <ac:chgData name="Sora Kwon" userId="6622d71374edf8bd" providerId="LiveId" clId="{6D72C08B-EC6A-4FAF-9CB3-A24C7D745004}" dt="2024-10-28T07:50:29.767" v="393" actId="478"/>
          <ac:spMkLst>
            <pc:docMk/>
            <pc:sldMk cId="3906397304" sldId="1029"/>
            <ac:spMk id="8" creationId="{F14433B1-1DAA-3E14-0A02-5874D559B02C}"/>
          </ac:spMkLst>
        </pc:spChg>
      </pc:sldChg>
      <pc:sldChg chg="delSp modSp mod">
        <pc:chgData name="Sora Kwon" userId="6622d71374edf8bd" providerId="LiveId" clId="{6D72C08B-EC6A-4FAF-9CB3-A24C7D745004}" dt="2024-10-28T07:50:32.460" v="394" actId="478"/>
        <pc:sldMkLst>
          <pc:docMk/>
          <pc:sldMk cId="2474074060" sldId="1030"/>
        </pc:sldMkLst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3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4" creationId="{00000000-0000-0000-0000-000000000000}"/>
          </ac:spMkLst>
        </pc:spChg>
        <pc:spChg chg="del">
          <ac:chgData name="Sora Kwon" userId="6622d71374edf8bd" providerId="LiveId" clId="{6D72C08B-EC6A-4FAF-9CB3-A24C7D745004}" dt="2024-10-28T07:50:32.460" v="394" actId="478"/>
          <ac:spMkLst>
            <pc:docMk/>
            <pc:sldMk cId="2474074060" sldId="1030"/>
            <ac:spMk id="5" creationId="{18CEC880-F5F3-8F79-B974-D5CC7BFD7E93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9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10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11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27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31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32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34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35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37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38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39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40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41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42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43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45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46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47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48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49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50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51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52" creationId="{00000000-0000-0000-0000-000000000000}"/>
          </ac:spMkLst>
        </pc:spChg>
        <pc:spChg chg="mod">
          <ac:chgData name="Sora Kwon" userId="6622d71374edf8bd" providerId="LiveId" clId="{6D72C08B-EC6A-4FAF-9CB3-A24C7D745004}" dt="2024-10-28T07:29:34.331" v="80" actId="1076"/>
          <ac:spMkLst>
            <pc:docMk/>
            <pc:sldMk cId="2474074060" sldId="1030"/>
            <ac:spMk id="54" creationId="{00000000-0000-0000-0000-000000000000}"/>
          </ac:spMkLst>
        </pc:spChg>
        <pc:picChg chg="mod">
          <ac:chgData name="Sora Kwon" userId="6622d71374edf8bd" providerId="LiveId" clId="{6D72C08B-EC6A-4FAF-9CB3-A24C7D745004}" dt="2024-10-28T07:29:35.961" v="81" actId="1076"/>
          <ac:picMkLst>
            <pc:docMk/>
            <pc:sldMk cId="2474074060" sldId="1030"/>
            <ac:picMk id="2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29:34.331" v="80" actId="1076"/>
          <ac:picMkLst>
            <pc:docMk/>
            <pc:sldMk cId="2474074060" sldId="1030"/>
            <ac:picMk id="6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29:34.331" v="80" actId="1076"/>
          <ac:picMkLst>
            <pc:docMk/>
            <pc:sldMk cId="2474074060" sldId="1030"/>
            <ac:picMk id="7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29:34.331" v="80" actId="1076"/>
          <ac:picMkLst>
            <pc:docMk/>
            <pc:sldMk cId="2474074060" sldId="1030"/>
            <ac:picMk id="8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29:34.331" v="80" actId="1076"/>
          <ac:picMkLst>
            <pc:docMk/>
            <pc:sldMk cId="2474074060" sldId="1030"/>
            <ac:picMk id="23" creationId="{00000000-0000-0000-0000-000000000000}"/>
          </ac:picMkLst>
        </pc:picChg>
        <pc:cxnChg chg="mod">
          <ac:chgData name="Sora Kwon" userId="6622d71374edf8bd" providerId="LiveId" clId="{6D72C08B-EC6A-4FAF-9CB3-A24C7D745004}" dt="2024-10-28T07:29:34.331" v="80" actId="1076"/>
          <ac:cxnSpMkLst>
            <pc:docMk/>
            <pc:sldMk cId="2474074060" sldId="1030"/>
            <ac:cxnSpMk id="29" creationId="{00000000-0000-0000-0000-000000000000}"/>
          </ac:cxnSpMkLst>
        </pc:cxnChg>
        <pc:cxnChg chg="mod">
          <ac:chgData name="Sora Kwon" userId="6622d71374edf8bd" providerId="LiveId" clId="{6D72C08B-EC6A-4FAF-9CB3-A24C7D745004}" dt="2024-10-28T07:29:34.331" v="80" actId="1076"/>
          <ac:cxnSpMkLst>
            <pc:docMk/>
            <pc:sldMk cId="2474074060" sldId="1030"/>
            <ac:cxnSpMk id="30" creationId="{00000000-0000-0000-0000-000000000000}"/>
          </ac:cxnSpMkLst>
        </pc:cxnChg>
      </pc:sldChg>
      <pc:sldChg chg="addSp delSp modSp mod">
        <pc:chgData name="Sora Kwon" userId="6622d71374edf8bd" providerId="LiveId" clId="{6D72C08B-EC6A-4FAF-9CB3-A24C7D745004}" dt="2024-10-28T07:50:35.160" v="395" actId="478"/>
        <pc:sldMkLst>
          <pc:docMk/>
          <pc:sldMk cId="2083449747" sldId="1031"/>
        </pc:sldMkLst>
        <pc:spChg chg="mod">
          <ac:chgData name="Sora Kwon" userId="6622d71374edf8bd" providerId="LiveId" clId="{6D72C08B-EC6A-4FAF-9CB3-A24C7D745004}" dt="2024-10-28T07:30:54.401" v="92" actId="1076"/>
          <ac:spMkLst>
            <pc:docMk/>
            <pc:sldMk cId="2083449747" sldId="1031"/>
            <ac:spMk id="3" creationId="{00000000-0000-0000-0000-000000000000}"/>
          </ac:spMkLst>
        </pc:spChg>
        <pc:spChg chg="del">
          <ac:chgData name="Sora Kwon" userId="6622d71374edf8bd" providerId="LiveId" clId="{6D72C08B-EC6A-4FAF-9CB3-A24C7D745004}" dt="2024-10-28T07:30:08.394" v="82" actId="478"/>
          <ac:spMkLst>
            <pc:docMk/>
            <pc:sldMk cId="2083449747" sldId="1031"/>
            <ac:spMk id="4" creationId="{00000000-0000-0000-0000-000000000000}"/>
          </ac:spMkLst>
        </pc:spChg>
        <pc:spChg chg="add del mod">
          <ac:chgData name="Sora Kwon" userId="6622d71374edf8bd" providerId="LiveId" clId="{6D72C08B-EC6A-4FAF-9CB3-A24C7D745004}" dt="2024-10-28T07:30:11.584" v="83" actId="478"/>
          <ac:spMkLst>
            <pc:docMk/>
            <pc:sldMk cId="2083449747" sldId="1031"/>
            <ac:spMk id="5" creationId="{00E67E5F-7464-A19C-9E33-5F0378984B61}"/>
          </ac:spMkLst>
        </pc:spChg>
        <pc:spChg chg="del">
          <ac:chgData name="Sora Kwon" userId="6622d71374edf8bd" providerId="LiveId" clId="{6D72C08B-EC6A-4FAF-9CB3-A24C7D745004}" dt="2024-10-28T07:50:35.160" v="395" actId="478"/>
          <ac:spMkLst>
            <pc:docMk/>
            <pc:sldMk cId="2083449747" sldId="1031"/>
            <ac:spMk id="6" creationId="{3DB28F00-E015-439C-AB44-72EDD1FB4F32}"/>
          </ac:spMkLst>
        </pc:spChg>
        <pc:spChg chg="mod">
          <ac:chgData name="Sora Kwon" userId="6622d71374edf8bd" providerId="LiveId" clId="{6D72C08B-EC6A-4FAF-9CB3-A24C7D745004}" dt="2024-10-28T07:30:54.401" v="92" actId="1076"/>
          <ac:spMkLst>
            <pc:docMk/>
            <pc:sldMk cId="2083449747" sldId="1031"/>
            <ac:spMk id="7" creationId="{00000000-0000-0000-0000-000000000000}"/>
          </ac:spMkLst>
        </pc:spChg>
        <pc:spChg chg="mod">
          <ac:chgData name="Sora Kwon" userId="6622d71374edf8bd" providerId="LiveId" clId="{6D72C08B-EC6A-4FAF-9CB3-A24C7D745004}" dt="2024-10-28T07:30:54.401" v="92" actId="1076"/>
          <ac:spMkLst>
            <pc:docMk/>
            <pc:sldMk cId="2083449747" sldId="1031"/>
            <ac:spMk id="8" creationId="{00000000-0000-0000-0000-000000000000}"/>
          </ac:spMkLst>
        </pc:spChg>
        <pc:picChg chg="mod">
          <ac:chgData name="Sora Kwon" userId="6622d71374edf8bd" providerId="LiveId" clId="{6D72C08B-EC6A-4FAF-9CB3-A24C7D745004}" dt="2024-10-28T07:30:54.401" v="92" actId="1076"/>
          <ac:picMkLst>
            <pc:docMk/>
            <pc:sldMk cId="2083449747" sldId="1031"/>
            <ac:picMk id="9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0:54.401" v="92" actId="1076"/>
          <ac:picMkLst>
            <pc:docMk/>
            <pc:sldMk cId="2083449747" sldId="1031"/>
            <ac:picMk id="11" creationId="{00000000-0000-0000-0000-000000000000}"/>
          </ac:picMkLst>
        </pc:picChg>
      </pc:sldChg>
      <pc:sldChg chg="delSp modSp mod">
        <pc:chgData name="Sora Kwon" userId="6622d71374edf8bd" providerId="LiveId" clId="{6D72C08B-EC6A-4FAF-9CB3-A24C7D745004}" dt="2024-10-28T07:50:37.534" v="396" actId="478"/>
        <pc:sldMkLst>
          <pc:docMk/>
          <pc:sldMk cId="3997158601" sldId="1032"/>
        </pc:sldMkLst>
        <pc:spChg chg="del">
          <ac:chgData name="Sora Kwon" userId="6622d71374edf8bd" providerId="LiveId" clId="{6D72C08B-EC6A-4FAF-9CB3-A24C7D745004}" dt="2024-10-28T07:50:37.534" v="396" actId="478"/>
          <ac:spMkLst>
            <pc:docMk/>
            <pc:sldMk cId="3997158601" sldId="1032"/>
            <ac:spMk id="2" creationId="{3268BBD9-E92C-C7ED-AAB8-B1B539B0C4D0}"/>
          </ac:spMkLst>
        </pc:spChg>
        <pc:spChg chg="mod">
          <ac:chgData name="Sora Kwon" userId="6622d71374edf8bd" providerId="LiveId" clId="{6D72C08B-EC6A-4FAF-9CB3-A24C7D745004}" dt="2024-10-28T07:30:28.807" v="87" actId="1076"/>
          <ac:spMkLst>
            <pc:docMk/>
            <pc:sldMk cId="3997158601" sldId="1032"/>
            <ac:spMk id="10" creationId="{00000000-0000-0000-0000-000000000000}"/>
          </ac:spMkLst>
        </pc:spChg>
        <pc:spChg chg="mod">
          <ac:chgData name="Sora Kwon" userId="6622d71374edf8bd" providerId="LiveId" clId="{6D72C08B-EC6A-4FAF-9CB3-A24C7D745004}" dt="2024-10-28T07:30:28.807" v="87" actId="1076"/>
          <ac:spMkLst>
            <pc:docMk/>
            <pc:sldMk cId="3997158601" sldId="1032"/>
            <ac:spMk id="12" creationId="{00000000-0000-0000-0000-000000000000}"/>
          </ac:spMkLst>
        </pc:spChg>
        <pc:spChg chg="mod">
          <ac:chgData name="Sora Kwon" userId="6622d71374edf8bd" providerId="LiveId" clId="{6D72C08B-EC6A-4FAF-9CB3-A24C7D745004}" dt="2024-10-28T07:30:28.807" v="87" actId="1076"/>
          <ac:spMkLst>
            <pc:docMk/>
            <pc:sldMk cId="3997158601" sldId="1032"/>
            <ac:spMk id="13" creationId="{00000000-0000-0000-0000-000000000000}"/>
          </ac:spMkLst>
        </pc:spChg>
        <pc:spChg chg="mod">
          <ac:chgData name="Sora Kwon" userId="6622d71374edf8bd" providerId="LiveId" clId="{6D72C08B-EC6A-4FAF-9CB3-A24C7D745004}" dt="2024-10-28T07:30:28.807" v="87" actId="1076"/>
          <ac:spMkLst>
            <pc:docMk/>
            <pc:sldMk cId="3997158601" sldId="1032"/>
            <ac:spMk id="14" creationId="{00000000-0000-0000-0000-000000000000}"/>
          </ac:spMkLst>
        </pc:spChg>
        <pc:spChg chg="mod">
          <ac:chgData name="Sora Kwon" userId="6622d71374edf8bd" providerId="LiveId" clId="{6D72C08B-EC6A-4FAF-9CB3-A24C7D745004}" dt="2024-10-28T07:30:28.807" v="87" actId="1076"/>
          <ac:spMkLst>
            <pc:docMk/>
            <pc:sldMk cId="3997158601" sldId="1032"/>
            <ac:spMk id="25" creationId="{00000000-0000-0000-0000-000000000000}"/>
          </ac:spMkLst>
        </pc:spChg>
        <pc:spChg chg="mod">
          <ac:chgData name="Sora Kwon" userId="6622d71374edf8bd" providerId="LiveId" clId="{6D72C08B-EC6A-4FAF-9CB3-A24C7D745004}" dt="2024-10-28T07:30:28.807" v="87" actId="1076"/>
          <ac:spMkLst>
            <pc:docMk/>
            <pc:sldMk cId="3997158601" sldId="1032"/>
            <ac:spMk id="26" creationId="{00000000-0000-0000-0000-000000000000}"/>
          </ac:spMkLst>
        </pc:spChg>
        <pc:spChg chg="mod">
          <ac:chgData name="Sora Kwon" userId="6622d71374edf8bd" providerId="LiveId" clId="{6D72C08B-EC6A-4FAF-9CB3-A24C7D745004}" dt="2024-10-28T07:30:28.807" v="87" actId="1076"/>
          <ac:spMkLst>
            <pc:docMk/>
            <pc:sldMk cId="3997158601" sldId="1032"/>
            <ac:spMk id="27" creationId="{00000000-0000-0000-0000-000000000000}"/>
          </ac:spMkLst>
        </pc:spChg>
        <pc:spChg chg="mod">
          <ac:chgData name="Sora Kwon" userId="6622d71374edf8bd" providerId="LiveId" clId="{6D72C08B-EC6A-4FAF-9CB3-A24C7D745004}" dt="2024-10-28T07:30:28.807" v="87" actId="1076"/>
          <ac:spMkLst>
            <pc:docMk/>
            <pc:sldMk cId="3997158601" sldId="1032"/>
            <ac:spMk id="28" creationId="{00000000-0000-0000-0000-000000000000}"/>
          </ac:spMkLst>
        </pc:spChg>
        <pc:spChg chg="mod">
          <ac:chgData name="Sora Kwon" userId="6622d71374edf8bd" providerId="LiveId" clId="{6D72C08B-EC6A-4FAF-9CB3-A24C7D745004}" dt="2024-10-28T07:30:28.807" v="87" actId="1076"/>
          <ac:spMkLst>
            <pc:docMk/>
            <pc:sldMk cId="3997158601" sldId="1032"/>
            <ac:spMk id="29" creationId="{00000000-0000-0000-0000-000000000000}"/>
          </ac:spMkLst>
        </pc:spChg>
        <pc:spChg chg="mod">
          <ac:chgData name="Sora Kwon" userId="6622d71374edf8bd" providerId="LiveId" clId="{6D72C08B-EC6A-4FAF-9CB3-A24C7D745004}" dt="2024-10-28T07:30:28.807" v="87" actId="1076"/>
          <ac:spMkLst>
            <pc:docMk/>
            <pc:sldMk cId="3997158601" sldId="1032"/>
            <ac:spMk id="30" creationId="{00000000-0000-0000-0000-000000000000}"/>
          </ac:spMkLst>
        </pc:spChg>
        <pc:spChg chg="mod">
          <ac:chgData name="Sora Kwon" userId="6622d71374edf8bd" providerId="LiveId" clId="{6D72C08B-EC6A-4FAF-9CB3-A24C7D745004}" dt="2024-10-28T07:30:28.807" v="87" actId="1076"/>
          <ac:spMkLst>
            <pc:docMk/>
            <pc:sldMk cId="3997158601" sldId="1032"/>
            <ac:spMk id="31" creationId="{00000000-0000-0000-0000-000000000000}"/>
          </ac:spMkLst>
        </pc:spChg>
        <pc:spChg chg="mod">
          <ac:chgData name="Sora Kwon" userId="6622d71374edf8bd" providerId="LiveId" clId="{6D72C08B-EC6A-4FAF-9CB3-A24C7D745004}" dt="2024-10-28T07:30:28.807" v="87" actId="1076"/>
          <ac:spMkLst>
            <pc:docMk/>
            <pc:sldMk cId="3997158601" sldId="1032"/>
            <ac:spMk id="32" creationId="{00000000-0000-0000-0000-000000000000}"/>
          </ac:spMkLst>
        </pc:spChg>
        <pc:spChg chg="mod">
          <ac:chgData name="Sora Kwon" userId="6622d71374edf8bd" providerId="LiveId" clId="{6D72C08B-EC6A-4FAF-9CB3-A24C7D745004}" dt="2024-10-28T07:30:28.807" v="87" actId="1076"/>
          <ac:spMkLst>
            <pc:docMk/>
            <pc:sldMk cId="3997158601" sldId="1032"/>
            <ac:spMk id="33" creationId="{00000000-0000-0000-0000-000000000000}"/>
          </ac:spMkLst>
        </pc:spChg>
        <pc:spChg chg="mod">
          <ac:chgData name="Sora Kwon" userId="6622d71374edf8bd" providerId="LiveId" clId="{6D72C08B-EC6A-4FAF-9CB3-A24C7D745004}" dt="2024-10-28T07:30:28.807" v="87" actId="1076"/>
          <ac:spMkLst>
            <pc:docMk/>
            <pc:sldMk cId="3997158601" sldId="1032"/>
            <ac:spMk id="34" creationId="{00000000-0000-0000-0000-000000000000}"/>
          </ac:spMkLst>
        </pc:spChg>
        <pc:spChg chg="mod">
          <ac:chgData name="Sora Kwon" userId="6622d71374edf8bd" providerId="LiveId" clId="{6D72C08B-EC6A-4FAF-9CB3-A24C7D745004}" dt="2024-10-28T07:30:28.807" v="87" actId="1076"/>
          <ac:spMkLst>
            <pc:docMk/>
            <pc:sldMk cId="3997158601" sldId="1032"/>
            <ac:spMk id="35" creationId="{00000000-0000-0000-0000-000000000000}"/>
          </ac:spMkLst>
        </pc:spChg>
        <pc:spChg chg="mod">
          <ac:chgData name="Sora Kwon" userId="6622d71374edf8bd" providerId="LiveId" clId="{6D72C08B-EC6A-4FAF-9CB3-A24C7D745004}" dt="2024-10-28T07:30:28.807" v="87" actId="1076"/>
          <ac:spMkLst>
            <pc:docMk/>
            <pc:sldMk cId="3997158601" sldId="1032"/>
            <ac:spMk id="36" creationId="{00000000-0000-0000-0000-000000000000}"/>
          </ac:spMkLst>
        </pc:spChg>
        <pc:spChg chg="mod">
          <ac:chgData name="Sora Kwon" userId="6622d71374edf8bd" providerId="LiveId" clId="{6D72C08B-EC6A-4FAF-9CB3-A24C7D745004}" dt="2024-10-28T07:30:28.807" v="87" actId="1076"/>
          <ac:spMkLst>
            <pc:docMk/>
            <pc:sldMk cId="3997158601" sldId="1032"/>
            <ac:spMk id="37" creationId="{00000000-0000-0000-0000-000000000000}"/>
          </ac:spMkLst>
        </pc:spChg>
        <pc:spChg chg="mod">
          <ac:chgData name="Sora Kwon" userId="6622d71374edf8bd" providerId="LiveId" clId="{6D72C08B-EC6A-4FAF-9CB3-A24C7D745004}" dt="2024-10-28T07:30:28.807" v="87" actId="1076"/>
          <ac:spMkLst>
            <pc:docMk/>
            <pc:sldMk cId="3997158601" sldId="1032"/>
            <ac:spMk id="43" creationId="{00000000-0000-0000-0000-000000000000}"/>
          </ac:spMkLst>
        </pc:spChg>
        <pc:spChg chg="mod">
          <ac:chgData name="Sora Kwon" userId="6622d71374edf8bd" providerId="LiveId" clId="{6D72C08B-EC6A-4FAF-9CB3-A24C7D745004}" dt="2024-10-28T07:30:28.807" v="87" actId="1076"/>
          <ac:spMkLst>
            <pc:docMk/>
            <pc:sldMk cId="3997158601" sldId="1032"/>
            <ac:spMk id="44" creationId="{00000000-0000-0000-0000-000000000000}"/>
          </ac:spMkLst>
        </pc:spChg>
        <pc:picChg chg="mod">
          <ac:chgData name="Sora Kwon" userId="6622d71374edf8bd" providerId="LiveId" clId="{6D72C08B-EC6A-4FAF-9CB3-A24C7D745004}" dt="2024-10-28T07:30:31.685" v="88" actId="14100"/>
          <ac:picMkLst>
            <pc:docMk/>
            <pc:sldMk cId="3997158601" sldId="1032"/>
            <ac:picMk id="9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0:28.807" v="87" actId="1076"/>
          <ac:picMkLst>
            <pc:docMk/>
            <pc:sldMk cId="3997158601" sldId="1032"/>
            <ac:picMk id="16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0:28.807" v="87" actId="1076"/>
          <ac:picMkLst>
            <pc:docMk/>
            <pc:sldMk cId="3997158601" sldId="1032"/>
            <ac:picMk id="17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0:28.807" v="87" actId="1076"/>
          <ac:picMkLst>
            <pc:docMk/>
            <pc:sldMk cId="3997158601" sldId="1032"/>
            <ac:picMk id="23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0:28.807" v="87" actId="1076"/>
          <ac:picMkLst>
            <pc:docMk/>
            <pc:sldMk cId="3997158601" sldId="1032"/>
            <ac:picMk id="24" creationId="{00000000-0000-0000-0000-000000000000}"/>
          </ac:picMkLst>
        </pc:picChg>
      </pc:sldChg>
      <pc:sldChg chg="delSp modSp mod">
        <pc:chgData name="Sora Kwon" userId="6622d71374edf8bd" providerId="LiveId" clId="{6D72C08B-EC6A-4FAF-9CB3-A24C7D745004}" dt="2024-10-28T07:50:41.522" v="397" actId="478"/>
        <pc:sldMkLst>
          <pc:docMk/>
          <pc:sldMk cId="1024135714" sldId="1033"/>
        </pc:sldMkLst>
        <pc:spChg chg="del">
          <ac:chgData name="Sora Kwon" userId="6622d71374edf8bd" providerId="LiveId" clId="{6D72C08B-EC6A-4FAF-9CB3-A24C7D745004}" dt="2024-10-28T07:50:41.522" v="397" actId="478"/>
          <ac:spMkLst>
            <pc:docMk/>
            <pc:sldMk cId="1024135714" sldId="1033"/>
            <ac:spMk id="2" creationId="{4C3699F1-255D-29F6-5183-D7B237F4FBC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10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12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13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14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25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26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27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28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29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30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31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32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33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34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35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39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40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41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42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43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44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45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46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47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48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49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50" creationId="{00000000-0000-0000-0000-000000000000}"/>
          </ac:spMkLst>
        </pc:spChg>
        <pc:spChg chg="mod">
          <ac:chgData name="Sora Kwon" userId="6622d71374edf8bd" providerId="LiveId" clId="{6D72C08B-EC6A-4FAF-9CB3-A24C7D745004}" dt="2024-10-28T07:31:27.864" v="98" actId="1076"/>
          <ac:spMkLst>
            <pc:docMk/>
            <pc:sldMk cId="1024135714" sldId="1033"/>
            <ac:spMk id="51" creationId="{00000000-0000-0000-0000-000000000000}"/>
          </ac:spMkLst>
        </pc:spChg>
        <pc:picChg chg="mod">
          <ac:chgData name="Sora Kwon" userId="6622d71374edf8bd" providerId="LiveId" clId="{6D72C08B-EC6A-4FAF-9CB3-A24C7D745004}" dt="2024-10-28T07:31:27.864" v="98" actId="1076"/>
          <ac:picMkLst>
            <pc:docMk/>
            <pc:sldMk cId="1024135714" sldId="1033"/>
            <ac:picMk id="16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1:27.864" v="98" actId="1076"/>
          <ac:picMkLst>
            <pc:docMk/>
            <pc:sldMk cId="1024135714" sldId="1033"/>
            <ac:picMk id="17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1:27.864" v="98" actId="1076"/>
          <ac:picMkLst>
            <pc:docMk/>
            <pc:sldMk cId="1024135714" sldId="1033"/>
            <ac:picMk id="23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1:27.864" v="98" actId="1076"/>
          <ac:picMkLst>
            <pc:docMk/>
            <pc:sldMk cId="1024135714" sldId="1033"/>
            <ac:picMk id="24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1:33.933" v="100" actId="1076"/>
          <ac:picMkLst>
            <pc:docMk/>
            <pc:sldMk cId="1024135714" sldId="1033"/>
            <ac:picMk id="38" creationId="{00000000-0000-0000-0000-000000000000}"/>
          </ac:picMkLst>
        </pc:picChg>
      </pc:sldChg>
      <pc:sldChg chg="delSp modSp mod">
        <pc:chgData name="Sora Kwon" userId="6622d71374edf8bd" providerId="LiveId" clId="{6D72C08B-EC6A-4FAF-9CB3-A24C7D745004}" dt="2024-10-28T07:50:43.474" v="398" actId="478"/>
        <pc:sldMkLst>
          <pc:docMk/>
          <pc:sldMk cId="3980075994" sldId="1034"/>
        </pc:sldMkLst>
        <pc:spChg chg="mod">
          <ac:chgData name="Sora Kwon" userId="6622d71374edf8bd" providerId="LiveId" clId="{6D72C08B-EC6A-4FAF-9CB3-A24C7D745004}" dt="2024-10-28T07:31:43.264" v="101" actId="1076"/>
          <ac:spMkLst>
            <pc:docMk/>
            <pc:sldMk cId="3980075994" sldId="1034"/>
            <ac:spMk id="2" creationId="{00000000-0000-0000-0000-000000000000}"/>
          </ac:spMkLst>
        </pc:spChg>
        <pc:spChg chg="del">
          <ac:chgData name="Sora Kwon" userId="6622d71374edf8bd" providerId="LiveId" clId="{6D72C08B-EC6A-4FAF-9CB3-A24C7D745004}" dt="2024-10-28T07:50:43.474" v="398" actId="478"/>
          <ac:spMkLst>
            <pc:docMk/>
            <pc:sldMk cId="3980075994" sldId="1034"/>
            <ac:spMk id="3" creationId="{B1DFFC0A-B426-A162-94A5-2C95340E2F48}"/>
          </ac:spMkLst>
        </pc:spChg>
      </pc:sldChg>
      <pc:sldChg chg="delSp modSp mod">
        <pc:chgData name="Sora Kwon" userId="6622d71374edf8bd" providerId="LiveId" clId="{6D72C08B-EC6A-4FAF-9CB3-A24C7D745004}" dt="2024-10-28T07:50:44.781" v="399" actId="478"/>
        <pc:sldMkLst>
          <pc:docMk/>
          <pc:sldMk cId="687798843" sldId="1035"/>
        </pc:sldMkLst>
        <pc:spChg chg="del">
          <ac:chgData name="Sora Kwon" userId="6622d71374edf8bd" providerId="LiveId" clId="{6D72C08B-EC6A-4FAF-9CB3-A24C7D745004}" dt="2024-10-28T07:50:44.781" v="399" actId="478"/>
          <ac:spMkLst>
            <pc:docMk/>
            <pc:sldMk cId="687798843" sldId="1035"/>
            <ac:spMk id="2" creationId="{12E66BB2-4928-7436-8205-AC3C56F566E9}"/>
          </ac:spMkLst>
        </pc:spChg>
        <pc:spChg chg="del mod">
          <ac:chgData name="Sora Kwon" userId="6622d71374edf8bd" providerId="LiveId" clId="{6D72C08B-EC6A-4FAF-9CB3-A24C7D745004}" dt="2024-10-28T07:31:56.233" v="104" actId="478"/>
          <ac:spMkLst>
            <pc:docMk/>
            <pc:sldMk cId="687798843" sldId="1035"/>
            <ac:spMk id="6" creationId="{00000000-0000-0000-0000-000000000000}"/>
          </ac:spMkLst>
        </pc:spChg>
        <pc:picChg chg="mod">
          <ac:chgData name="Sora Kwon" userId="6622d71374edf8bd" providerId="LiveId" clId="{6D72C08B-EC6A-4FAF-9CB3-A24C7D745004}" dt="2024-10-28T07:31:49.398" v="102" actId="1076"/>
          <ac:picMkLst>
            <pc:docMk/>
            <pc:sldMk cId="687798843" sldId="1035"/>
            <ac:picMk id="5" creationId="{00000000-0000-0000-0000-000000000000}"/>
          </ac:picMkLst>
        </pc:picChg>
      </pc:sldChg>
      <pc:sldChg chg="delSp modSp mod">
        <pc:chgData name="Sora Kwon" userId="6622d71374edf8bd" providerId="LiveId" clId="{6D72C08B-EC6A-4FAF-9CB3-A24C7D745004}" dt="2024-10-28T07:50:47.865" v="400" actId="478"/>
        <pc:sldMkLst>
          <pc:docMk/>
          <pc:sldMk cId="2707543300" sldId="1036"/>
        </pc:sldMkLst>
        <pc:spChg chg="mod">
          <ac:chgData name="Sora Kwon" userId="6622d71374edf8bd" providerId="LiveId" clId="{6D72C08B-EC6A-4FAF-9CB3-A24C7D745004}" dt="2024-10-28T07:33:21.022" v="130" actId="1076"/>
          <ac:spMkLst>
            <pc:docMk/>
            <pc:sldMk cId="2707543300" sldId="1036"/>
            <ac:spMk id="3" creationId="{00000000-0000-0000-0000-000000000000}"/>
          </ac:spMkLst>
        </pc:spChg>
        <pc:spChg chg="del">
          <ac:chgData name="Sora Kwon" userId="6622d71374edf8bd" providerId="LiveId" clId="{6D72C08B-EC6A-4FAF-9CB3-A24C7D745004}" dt="2024-10-28T07:50:47.865" v="400" actId="478"/>
          <ac:spMkLst>
            <pc:docMk/>
            <pc:sldMk cId="2707543300" sldId="1036"/>
            <ac:spMk id="4" creationId="{759EA824-5AB8-0A02-E387-D2AB89EB9636}"/>
          </ac:spMkLst>
        </pc:spChg>
        <pc:spChg chg="mod">
          <ac:chgData name="Sora Kwon" userId="6622d71374edf8bd" providerId="LiveId" clId="{6D72C08B-EC6A-4FAF-9CB3-A24C7D745004}" dt="2024-10-28T07:33:39.779" v="134" actId="1076"/>
          <ac:spMkLst>
            <pc:docMk/>
            <pc:sldMk cId="2707543300" sldId="1036"/>
            <ac:spMk id="8" creationId="{00000000-0000-0000-0000-000000000000}"/>
          </ac:spMkLst>
        </pc:spChg>
        <pc:spChg chg="mod">
          <ac:chgData name="Sora Kwon" userId="6622d71374edf8bd" providerId="LiveId" clId="{6D72C08B-EC6A-4FAF-9CB3-A24C7D745004}" dt="2024-10-28T07:32:55.021" v="121" actId="1076"/>
          <ac:spMkLst>
            <pc:docMk/>
            <pc:sldMk cId="2707543300" sldId="1036"/>
            <ac:spMk id="9" creationId="{00000000-0000-0000-0000-000000000000}"/>
          </ac:spMkLst>
        </pc:spChg>
        <pc:spChg chg="mod">
          <ac:chgData name="Sora Kwon" userId="6622d71374edf8bd" providerId="LiveId" clId="{6D72C08B-EC6A-4FAF-9CB3-A24C7D745004}" dt="2024-10-28T07:33:30.618" v="132" actId="1076"/>
          <ac:spMkLst>
            <pc:docMk/>
            <pc:sldMk cId="2707543300" sldId="1036"/>
            <ac:spMk id="12" creationId="{00000000-0000-0000-0000-000000000000}"/>
          </ac:spMkLst>
        </pc:spChg>
        <pc:spChg chg="mod">
          <ac:chgData name="Sora Kwon" userId="6622d71374edf8bd" providerId="LiveId" clId="{6D72C08B-EC6A-4FAF-9CB3-A24C7D745004}" dt="2024-10-28T07:33:30.618" v="132" actId="1076"/>
          <ac:spMkLst>
            <pc:docMk/>
            <pc:sldMk cId="2707543300" sldId="1036"/>
            <ac:spMk id="19" creationId="{00000000-0000-0000-0000-000000000000}"/>
          </ac:spMkLst>
        </pc:spChg>
        <pc:spChg chg="mod">
          <ac:chgData name="Sora Kwon" userId="6622d71374edf8bd" providerId="LiveId" clId="{6D72C08B-EC6A-4FAF-9CB3-A24C7D745004}" dt="2024-10-28T07:32:55.021" v="121" actId="1076"/>
          <ac:spMkLst>
            <pc:docMk/>
            <pc:sldMk cId="2707543300" sldId="1036"/>
            <ac:spMk id="23" creationId="{00000000-0000-0000-0000-000000000000}"/>
          </ac:spMkLst>
        </pc:spChg>
        <pc:spChg chg="mod">
          <ac:chgData name="Sora Kwon" userId="6622d71374edf8bd" providerId="LiveId" clId="{6D72C08B-EC6A-4FAF-9CB3-A24C7D745004}" dt="2024-10-28T07:32:59.006" v="122" actId="1076"/>
          <ac:spMkLst>
            <pc:docMk/>
            <pc:sldMk cId="2707543300" sldId="1036"/>
            <ac:spMk id="30" creationId="{00000000-0000-0000-0000-000000000000}"/>
          </ac:spMkLst>
        </pc:spChg>
        <pc:spChg chg="mod">
          <ac:chgData name="Sora Kwon" userId="6622d71374edf8bd" providerId="LiveId" clId="{6D72C08B-EC6A-4FAF-9CB3-A24C7D745004}" dt="2024-10-28T07:32:55.021" v="121" actId="1076"/>
          <ac:spMkLst>
            <pc:docMk/>
            <pc:sldMk cId="2707543300" sldId="1036"/>
            <ac:spMk id="31" creationId="{00000000-0000-0000-0000-000000000000}"/>
          </ac:spMkLst>
        </pc:spChg>
        <pc:spChg chg="mod">
          <ac:chgData name="Sora Kwon" userId="6622d71374edf8bd" providerId="LiveId" clId="{6D72C08B-EC6A-4FAF-9CB3-A24C7D745004}" dt="2024-10-28T07:33:30.618" v="132" actId="1076"/>
          <ac:spMkLst>
            <pc:docMk/>
            <pc:sldMk cId="2707543300" sldId="1036"/>
            <ac:spMk id="32" creationId="{00000000-0000-0000-0000-000000000000}"/>
          </ac:spMkLst>
        </pc:spChg>
        <pc:spChg chg="mod">
          <ac:chgData name="Sora Kwon" userId="6622d71374edf8bd" providerId="LiveId" clId="{6D72C08B-EC6A-4FAF-9CB3-A24C7D745004}" dt="2024-10-28T07:33:30.618" v="132" actId="1076"/>
          <ac:spMkLst>
            <pc:docMk/>
            <pc:sldMk cId="2707543300" sldId="1036"/>
            <ac:spMk id="35" creationId="{00000000-0000-0000-0000-000000000000}"/>
          </ac:spMkLst>
        </pc:spChg>
        <pc:spChg chg="mod">
          <ac:chgData name="Sora Kwon" userId="6622d71374edf8bd" providerId="LiveId" clId="{6D72C08B-EC6A-4FAF-9CB3-A24C7D745004}" dt="2024-10-28T07:33:30.618" v="132" actId="1076"/>
          <ac:spMkLst>
            <pc:docMk/>
            <pc:sldMk cId="2707543300" sldId="1036"/>
            <ac:spMk id="37" creationId="{00000000-0000-0000-0000-000000000000}"/>
          </ac:spMkLst>
        </pc:spChg>
        <pc:spChg chg="mod">
          <ac:chgData name="Sora Kwon" userId="6622d71374edf8bd" providerId="LiveId" clId="{6D72C08B-EC6A-4FAF-9CB3-A24C7D745004}" dt="2024-10-28T07:33:30.618" v="132" actId="1076"/>
          <ac:spMkLst>
            <pc:docMk/>
            <pc:sldMk cId="2707543300" sldId="1036"/>
            <ac:spMk id="39" creationId="{00000000-0000-0000-0000-000000000000}"/>
          </ac:spMkLst>
        </pc:spChg>
        <pc:spChg chg="mod">
          <ac:chgData name="Sora Kwon" userId="6622d71374edf8bd" providerId="LiveId" clId="{6D72C08B-EC6A-4FAF-9CB3-A24C7D745004}" dt="2024-10-28T07:33:30.618" v="132" actId="1076"/>
          <ac:spMkLst>
            <pc:docMk/>
            <pc:sldMk cId="2707543300" sldId="1036"/>
            <ac:spMk id="43" creationId="{00000000-0000-0000-0000-000000000000}"/>
          </ac:spMkLst>
        </pc:spChg>
        <pc:spChg chg="mod">
          <ac:chgData name="Sora Kwon" userId="6622d71374edf8bd" providerId="LiveId" clId="{6D72C08B-EC6A-4FAF-9CB3-A24C7D745004}" dt="2024-10-28T07:33:30.618" v="132" actId="1076"/>
          <ac:spMkLst>
            <pc:docMk/>
            <pc:sldMk cId="2707543300" sldId="1036"/>
            <ac:spMk id="44" creationId="{00000000-0000-0000-0000-000000000000}"/>
          </ac:spMkLst>
        </pc:spChg>
        <pc:spChg chg="mod">
          <ac:chgData name="Sora Kwon" userId="6622d71374edf8bd" providerId="LiveId" clId="{6D72C08B-EC6A-4FAF-9CB3-A24C7D745004}" dt="2024-10-28T07:33:30.618" v="132" actId="1076"/>
          <ac:spMkLst>
            <pc:docMk/>
            <pc:sldMk cId="2707543300" sldId="1036"/>
            <ac:spMk id="45" creationId="{00000000-0000-0000-0000-000000000000}"/>
          </ac:spMkLst>
        </pc:spChg>
        <pc:spChg chg="mod">
          <ac:chgData name="Sora Kwon" userId="6622d71374edf8bd" providerId="LiveId" clId="{6D72C08B-EC6A-4FAF-9CB3-A24C7D745004}" dt="2024-10-28T07:33:30.618" v="132" actId="1076"/>
          <ac:spMkLst>
            <pc:docMk/>
            <pc:sldMk cId="2707543300" sldId="1036"/>
            <ac:spMk id="46" creationId="{00000000-0000-0000-0000-000000000000}"/>
          </ac:spMkLst>
        </pc:spChg>
        <pc:spChg chg="mod">
          <ac:chgData name="Sora Kwon" userId="6622d71374edf8bd" providerId="LiveId" clId="{6D72C08B-EC6A-4FAF-9CB3-A24C7D745004}" dt="2024-10-28T07:33:30.618" v="132" actId="1076"/>
          <ac:spMkLst>
            <pc:docMk/>
            <pc:sldMk cId="2707543300" sldId="1036"/>
            <ac:spMk id="47" creationId="{00000000-0000-0000-0000-000000000000}"/>
          </ac:spMkLst>
        </pc:spChg>
        <pc:spChg chg="mod">
          <ac:chgData name="Sora Kwon" userId="6622d71374edf8bd" providerId="LiveId" clId="{6D72C08B-EC6A-4FAF-9CB3-A24C7D745004}" dt="2024-10-28T07:33:30.618" v="132" actId="1076"/>
          <ac:spMkLst>
            <pc:docMk/>
            <pc:sldMk cId="2707543300" sldId="1036"/>
            <ac:spMk id="48" creationId="{00000000-0000-0000-0000-000000000000}"/>
          </ac:spMkLst>
        </pc:spChg>
        <pc:spChg chg="mod">
          <ac:chgData name="Sora Kwon" userId="6622d71374edf8bd" providerId="LiveId" clId="{6D72C08B-EC6A-4FAF-9CB3-A24C7D745004}" dt="2024-10-28T07:33:30.618" v="132" actId="1076"/>
          <ac:spMkLst>
            <pc:docMk/>
            <pc:sldMk cId="2707543300" sldId="1036"/>
            <ac:spMk id="49" creationId="{00000000-0000-0000-0000-000000000000}"/>
          </ac:spMkLst>
        </pc:spChg>
        <pc:spChg chg="mod">
          <ac:chgData name="Sora Kwon" userId="6622d71374edf8bd" providerId="LiveId" clId="{6D72C08B-EC6A-4FAF-9CB3-A24C7D745004}" dt="2024-10-28T07:33:30.618" v="132" actId="1076"/>
          <ac:spMkLst>
            <pc:docMk/>
            <pc:sldMk cId="2707543300" sldId="1036"/>
            <ac:spMk id="50" creationId="{00000000-0000-0000-0000-000000000000}"/>
          </ac:spMkLst>
        </pc:spChg>
        <pc:spChg chg="mod">
          <ac:chgData name="Sora Kwon" userId="6622d71374edf8bd" providerId="LiveId" clId="{6D72C08B-EC6A-4FAF-9CB3-A24C7D745004}" dt="2024-10-28T07:32:55.021" v="121" actId="1076"/>
          <ac:spMkLst>
            <pc:docMk/>
            <pc:sldMk cId="2707543300" sldId="1036"/>
            <ac:spMk id="51" creationId="{00000000-0000-0000-0000-000000000000}"/>
          </ac:spMkLst>
        </pc:spChg>
        <pc:spChg chg="mod">
          <ac:chgData name="Sora Kwon" userId="6622d71374edf8bd" providerId="LiveId" clId="{6D72C08B-EC6A-4FAF-9CB3-A24C7D745004}" dt="2024-10-28T07:32:55.021" v="121" actId="1076"/>
          <ac:spMkLst>
            <pc:docMk/>
            <pc:sldMk cId="2707543300" sldId="1036"/>
            <ac:spMk id="52" creationId="{00000000-0000-0000-0000-000000000000}"/>
          </ac:spMkLst>
        </pc:spChg>
        <pc:spChg chg="mod">
          <ac:chgData name="Sora Kwon" userId="6622d71374edf8bd" providerId="LiveId" clId="{6D72C08B-EC6A-4FAF-9CB3-A24C7D745004}" dt="2024-10-28T07:32:55.021" v="121" actId="1076"/>
          <ac:spMkLst>
            <pc:docMk/>
            <pc:sldMk cId="2707543300" sldId="1036"/>
            <ac:spMk id="53" creationId="{00000000-0000-0000-0000-000000000000}"/>
          </ac:spMkLst>
        </pc:spChg>
        <pc:spChg chg="mod">
          <ac:chgData name="Sora Kwon" userId="6622d71374edf8bd" providerId="LiveId" clId="{6D72C08B-EC6A-4FAF-9CB3-A24C7D745004}" dt="2024-10-28T07:33:30.618" v="132" actId="1076"/>
          <ac:spMkLst>
            <pc:docMk/>
            <pc:sldMk cId="2707543300" sldId="1036"/>
            <ac:spMk id="54" creationId="{00000000-0000-0000-0000-000000000000}"/>
          </ac:spMkLst>
        </pc:spChg>
        <pc:spChg chg="mod">
          <ac:chgData name="Sora Kwon" userId="6622d71374edf8bd" providerId="LiveId" clId="{6D72C08B-EC6A-4FAF-9CB3-A24C7D745004}" dt="2024-10-28T07:33:30.618" v="132" actId="1076"/>
          <ac:spMkLst>
            <pc:docMk/>
            <pc:sldMk cId="2707543300" sldId="1036"/>
            <ac:spMk id="56" creationId="{00000000-0000-0000-0000-000000000000}"/>
          </ac:spMkLst>
        </pc:spChg>
        <pc:spChg chg="mod">
          <ac:chgData name="Sora Kwon" userId="6622d71374edf8bd" providerId="LiveId" clId="{6D72C08B-EC6A-4FAF-9CB3-A24C7D745004}" dt="2024-10-28T07:33:30.618" v="132" actId="1076"/>
          <ac:spMkLst>
            <pc:docMk/>
            <pc:sldMk cId="2707543300" sldId="1036"/>
            <ac:spMk id="58" creationId="{00000000-0000-0000-0000-000000000000}"/>
          </ac:spMkLst>
        </pc:spChg>
        <pc:spChg chg="mod">
          <ac:chgData name="Sora Kwon" userId="6622d71374edf8bd" providerId="LiveId" clId="{6D72C08B-EC6A-4FAF-9CB3-A24C7D745004}" dt="2024-10-28T07:33:30.618" v="132" actId="1076"/>
          <ac:spMkLst>
            <pc:docMk/>
            <pc:sldMk cId="2707543300" sldId="1036"/>
            <ac:spMk id="59" creationId="{00000000-0000-0000-0000-000000000000}"/>
          </ac:spMkLst>
        </pc:spChg>
        <pc:spChg chg="mod">
          <ac:chgData name="Sora Kwon" userId="6622d71374edf8bd" providerId="LiveId" clId="{6D72C08B-EC6A-4FAF-9CB3-A24C7D745004}" dt="2024-10-28T07:32:26.470" v="115" actId="1076"/>
          <ac:spMkLst>
            <pc:docMk/>
            <pc:sldMk cId="2707543300" sldId="1036"/>
            <ac:spMk id="62" creationId="{00000000-0000-0000-0000-000000000000}"/>
          </ac:spMkLst>
        </pc:spChg>
        <pc:picChg chg="mod">
          <ac:chgData name="Sora Kwon" userId="6622d71374edf8bd" providerId="LiveId" clId="{6D72C08B-EC6A-4FAF-9CB3-A24C7D745004}" dt="2024-10-28T07:33:03.609" v="124" actId="14100"/>
          <ac:picMkLst>
            <pc:docMk/>
            <pc:sldMk cId="2707543300" sldId="1036"/>
            <ac:picMk id="2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3:37.112" v="133" actId="1076"/>
          <ac:picMkLst>
            <pc:docMk/>
            <pc:sldMk cId="2707543300" sldId="1036"/>
            <ac:picMk id="5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2:55.021" v="121" actId="1076"/>
          <ac:picMkLst>
            <pc:docMk/>
            <pc:sldMk cId="2707543300" sldId="1036"/>
            <ac:picMk id="13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2:55.021" v="121" actId="1076"/>
          <ac:picMkLst>
            <pc:docMk/>
            <pc:sldMk cId="2707543300" sldId="1036"/>
            <ac:picMk id="14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2:55.021" v="121" actId="1076"/>
          <ac:picMkLst>
            <pc:docMk/>
            <pc:sldMk cId="2707543300" sldId="1036"/>
            <ac:picMk id="15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2:55.021" v="121" actId="1076"/>
          <ac:picMkLst>
            <pc:docMk/>
            <pc:sldMk cId="2707543300" sldId="1036"/>
            <ac:picMk id="16" creationId="{00000000-0000-0000-0000-000000000000}"/>
          </ac:picMkLst>
        </pc:picChg>
      </pc:sldChg>
      <pc:sldChg chg="delSp mod">
        <pc:chgData name="Sora Kwon" userId="6622d71374edf8bd" providerId="LiveId" clId="{6D72C08B-EC6A-4FAF-9CB3-A24C7D745004}" dt="2024-10-28T07:50:51.273" v="401" actId="478"/>
        <pc:sldMkLst>
          <pc:docMk/>
          <pc:sldMk cId="3571453694" sldId="1037"/>
        </pc:sldMkLst>
        <pc:spChg chg="del">
          <ac:chgData name="Sora Kwon" userId="6622d71374edf8bd" providerId="LiveId" clId="{6D72C08B-EC6A-4FAF-9CB3-A24C7D745004}" dt="2024-10-28T07:50:51.273" v="401" actId="478"/>
          <ac:spMkLst>
            <pc:docMk/>
            <pc:sldMk cId="3571453694" sldId="1037"/>
            <ac:spMk id="3" creationId="{BB17C79A-82F0-E94F-485E-63CB48E8E315}"/>
          </ac:spMkLst>
        </pc:spChg>
      </pc:sldChg>
      <pc:sldChg chg="delSp modSp mod">
        <pc:chgData name="Sora Kwon" userId="6622d71374edf8bd" providerId="LiveId" clId="{6D72C08B-EC6A-4FAF-9CB3-A24C7D745004}" dt="2024-10-28T07:50:54.460" v="402" actId="478"/>
        <pc:sldMkLst>
          <pc:docMk/>
          <pc:sldMk cId="1249158922" sldId="1038"/>
        </pc:sldMkLst>
        <pc:spChg chg="mod">
          <ac:chgData name="Sora Kwon" userId="6622d71374edf8bd" providerId="LiveId" clId="{6D72C08B-EC6A-4FAF-9CB3-A24C7D745004}" dt="2024-10-28T07:33:57.053" v="137" actId="1076"/>
          <ac:spMkLst>
            <pc:docMk/>
            <pc:sldMk cId="1249158922" sldId="1038"/>
            <ac:spMk id="3" creationId="{00000000-0000-0000-0000-000000000000}"/>
          </ac:spMkLst>
        </pc:spChg>
        <pc:spChg chg="del">
          <ac:chgData name="Sora Kwon" userId="6622d71374edf8bd" providerId="LiveId" clId="{6D72C08B-EC6A-4FAF-9CB3-A24C7D745004}" dt="2024-10-28T07:50:54.460" v="402" actId="478"/>
          <ac:spMkLst>
            <pc:docMk/>
            <pc:sldMk cId="1249158922" sldId="1038"/>
            <ac:spMk id="4" creationId="{B4FB9212-B90C-1DC4-7B8B-43257C882814}"/>
          </ac:spMkLst>
        </pc:spChg>
        <pc:picChg chg="mod">
          <ac:chgData name="Sora Kwon" userId="6622d71374edf8bd" providerId="LiveId" clId="{6D72C08B-EC6A-4FAF-9CB3-A24C7D745004}" dt="2024-10-28T07:33:57.944" v="138" actId="1076"/>
          <ac:picMkLst>
            <pc:docMk/>
            <pc:sldMk cId="1249158922" sldId="1038"/>
            <ac:picMk id="2" creationId="{00000000-0000-0000-0000-000000000000}"/>
          </ac:picMkLst>
        </pc:picChg>
      </pc:sldChg>
      <pc:sldChg chg="delSp modSp mod">
        <pc:chgData name="Sora Kwon" userId="6622d71374edf8bd" providerId="LiveId" clId="{6D72C08B-EC6A-4FAF-9CB3-A24C7D745004}" dt="2024-10-28T07:50:55.945" v="403" actId="478"/>
        <pc:sldMkLst>
          <pc:docMk/>
          <pc:sldMk cId="3625599706" sldId="1039"/>
        </pc:sldMkLst>
        <pc:spChg chg="mod">
          <ac:chgData name="Sora Kwon" userId="6622d71374edf8bd" providerId="LiveId" clId="{6D72C08B-EC6A-4FAF-9CB3-A24C7D745004}" dt="2024-10-28T07:34:03.221" v="139" actId="1076"/>
          <ac:spMkLst>
            <pc:docMk/>
            <pc:sldMk cId="3625599706" sldId="1039"/>
            <ac:spMk id="2" creationId="{00000000-0000-0000-0000-000000000000}"/>
          </ac:spMkLst>
        </pc:spChg>
        <pc:spChg chg="mod">
          <ac:chgData name="Sora Kwon" userId="6622d71374edf8bd" providerId="LiveId" clId="{6D72C08B-EC6A-4FAF-9CB3-A24C7D745004}" dt="2024-10-28T07:34:16.182" v="144" actId="1076"/>
          <ac:spMkLst>
            <pc:docMk/>
            <pc:sldMk cId="3625599706" sldId="1039"/>
            <ac:spMk id="3" creationId="{00000000-0000-0000-0000-000000000000}"/>
          </ac:spMkLst>
        </pc:spChg>
        <pc:spChg chg="del">
          <ac:chgData name="Sora Kwon" userId="6622d71374edf8bd" providerId="LiveId" clId="{6D72C08B-EC6A-4FAF-9CB3-A24C7D745004}" dt="2024-10-28T07:50:55.945" v="403" actId="478"/>
          <ac:spMkLst>
            <pc:docMk/>
            <pc:sldMk cId="3625599706" sldId="1039"/>
            <ac:spMk id="6" creationId="{FE7A6F41-35F5-67FF-4D06-5ADC6D2ED273}"/>
          </ac:spMkLst>
        </pc:spChg>
        <pc:picChg chg="mod">
          <ac:chgData name="Sora Kwon" userId="6622d71374edf8bd" providerId="LiveId" clId="{6D72C08B-EC6A-4FAF-9CB3-A24C7D745004}" dt="2024-10-28T07:34:17.371" v="145" actId="1076"/>
          <ac:picMkLst>
            <pc:docMk/>
            <pc:sldMk cId="3625599706" sldId="1039"/>
            <ac:picMk id="4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4:22.880" v="147" actId="14100"/>
          <ac:picMkLst>
            <pc:docMk/>
            <pc:sldMk cId="3625599706" sldId="1039"/>
            <ac:picMk id="5" creationId="{00000000-0000-0000-0000-000000000000}"/>
          </ac:picMkLst>
        </pc:picChg>
      </pc:sldChg>
      <pc:sldChg chg="delSp modSp mod">
        <pc:chgData name="Sora Kwon" userId="6622d71374edf8bd" providerId="LiveId" clId="{6D72C08B-EC6A-4FAF-9CB3-A24C7D745004}" dt="2024-10-28T07:50:57.528" v="404" actId="478"/>
        <pc:sldMkLst>
          <pc:docMk/>
          <pc:sldMk cId="1580704230" sldId="1040"/>
        </pc:sldMkLst>
        <pc:spChg chg="mod">
          <ac:chgData name="Sora Kwon" userId="6622d71374edf8bd" providerId="LiveId" clId="{6D72C08B-EC6A-4FAF-9CB3-A24C7D745004}" dt="2024-10-28T07:34:36.117" v="151" actId="1076"/>
          <ac:spMkLst>
            <pc:docMk/>
            <pc:sldMk cId="1580704230" sldId="1040"/>
            <ac:spMk id="11" creationId="{00000000-0000-0000-0000-000000000000}"/>
          </ac:spMkLst>
        </pc:spChg>
        <pc:spChg chg="del">
          <ac:chgData name="Sora Kwon" userId="6622d71374edf8bd" providerId="LiveId" clId="{6D72C08B-EC6A-4FAF-9CB3-A24C7D745004}" dt="2024-10-28T07:50:57.528" v="404" actId="478"/>
          <ac:spMkLst>
            <pc:docMk/>
            <pc:sldMk cId="1580704230" sldId="1040"/>
            <ac:spMk id="33" creationId="{A3B19A0D-32AB-A125-E79E-B7C2269AA348}"/>
          </ac:spMkLst>
        </pc:spChg>
        <pc:picChg chg="mod">
          <ac:chgData name="Sora Kwon" userId="6622d71374edf8bd" providerId="LiveId" clId="{6D72C08B-EC6A-4FAF-9CB3-A24C7D745004}" dt="2024-10-28T07:34:29.581" v="149" actId="1076"/>
          <ac:picMkLst>
            <pc:docMk/>
            <pc:sldMk cId="1580704230" sldId="1040"/>
            <ac:picMk id="2" creationId="{00000000-0000-0000-0000-000000000000}"/>
          </ac:picMkLst>
        </pc:picChg>
      </pc:sldChg>
      <pc:sldChg chg="delSp modSp mod">
        <pc:chgData name="Sora Kwon" userId="6622d71374edf8bd" providerId="LiveId" clId="{6D72C08B-EC6A-4FAF-9CB3-A24C7D745004}" dt="2024-10-28T07:50:59.971" v="405" actId="478"/>
        <pc:sldMkLst>
          <pc:docMk/>
          <pc:sldMk cId="2061612464" sldId="1041"/>
        </pc:sldMkLst>
        <pc:spChg chg="del">
          <ac:chgData name="Sora Kwon" userId="6622d71374edf8bd" providerId="LiveId" clId="{6D72C08B-EC6A-4FAF-9CB3-A24C7D745004}" dt="2024-10-28T07:50:59.971" v="405" actId="478"/>
          <ac:spMkLst>
            <pc:docMk/>
            <pc:sldMk cId="2061612464" sldId="1041"/>
            <ac:spMk id="2" creationId="{A3DFF559-2446-896B-0008-4DB9CF5E0AC7}"/>
          </ac:spMkLst>
        </pc:spChg>
        <pc:spChg chg="mod">
          <ac:chgData name="Sora Kwon" userId="6622d71374edf8bd" providerId="LiveId" clId="{6D72C08B-EC6A-4FAF-9CB3-A24C7D745004}" dt="2024-10-28T07:34:41.710" v="152" actId="1076"/>
          <ac:spMkLst>
            <pc:docMk/>
            <pc:sldMk cId="2061612464" sldId="1041"/>
            <ac:spMk id="3" creationId="{00000000-0000-0000-0000-000000000000}"/>
          </ac:spMkLst>
        </pc:spChg>
      </pc:sldChg>
      <pc:sldChg chg="delSp modSp mod">
        <pc:chgData name="Sora Kwon" userId="6622d71374edf8bd" providerId="LiveId" clId="{6D72C08B-EC6A-4FAF-9CB3-A24C7D745004}" dt="2024-10-28T07:51:02.277" v="406" actId="478"/>
        <pc:sldMkLst>
          <pc:docMk/>
          <pc:sldMk cId="3034067349" sldId="1042"/>
        </pc:sldMkLst>
        <pc:spChg chg="del">
          <ac:chgData name="Sora Kwon" userId="6622d71374edf8bd" providerId="LiveId" clId="{6D72C08B-EC6A-4FAF-9CB3-A24C7D745004}" dt="2024-10-28T07:51:02.277" v="406" actId="478"/>
          <ac:spMkLst>
            <pc:docMk/>
            <pc:sldMk cId="3034067349" sldId="1042"/>
            <ac:spMk id="4" creationId="{7E0F3CCF-7AAF-84D9-61B1-5FC662E14B61}"/>
          </ac:spMkLst>
        </pc:spChg>
        <pc:spChg chg="mod">
          <ac:chgData name="Sora Kwon" userId="6622d71374edf8bd" providerId="LiveId" clId="{6D72C08B-EC6A-4FAF-9CB3-A24C7D745004}" dt="2024-10-28T07:34:51.718" v="153" actId="1076"/>
          <ac:spMkLst>
            <pc:docMk/>
            <pc:sldMk cId="3034067349" sldId="1042"/>
            <ac:spMk id="10" creationId="{00000000-0000-0000-0000-000000000000}"/>
          </ac:spMkLst>
        </pc:spChg>
        <pc:spChg chg="mod">
          <ac:chgData name="Sora Kwon" userId="6622d71374edf8bd" providerId="LiveId" clId="{6D72C08B-EC6A-4FAF-9CB3-A24C7D745004}" dt="2024-10-28T07:35:08.786" v="159" actId="1076"/>
          <ac:spMkLst>
            <pc:docMk/>
            <pc:sldMk cId="3034067349" sldId="1042"/>
            <ac:spMk id="11" creationId="{00000000-0000-0000-0000-000000000000}"/>
          </ac:spMkLst>
        </pc:spChg>
        <pc:picChg chg="mod">
          <ac:chgData name="Sora Kwon" userId="6622d71374edf8bd" providerId="LiveId" clId="{6D72C08B-EC6A-4FAF-9CB3-A24C7D745004}" dt="2024-10-28T07:35:06.773" v="158" actId="1076"/>
          <ac:picMkLst>
            <pc:docMk/>
            <pc:sldMk cId="3034067349" sldId="1042"/>
            <ac:picMk id="2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5:06.773" v="158" actId="1076"/>
          <ac:picMkLst>
            <pc:docMk/>
            <pc:sldMk cId="3034067349" sldId="1042"/>
            <ac:picMk id="3" creationId="{00000000-0000-0000-0000-000000000000}"/>
          </ac:picMkLst>
        </pc:picChg>
      </pc:sldChg>
      <pc:sldChg chg="delSp modSp mod">
        <pc:chgData name="Sora Kwon" userId="6622d71374edf8bd" providerId="LiveId" clId="{6D72C08B-EC6A-4FAF-9CB3-A24C7D745004}" dt="2024-10-28T07:51:04.095" v="407" actId="478"/>
        <pc:sldMkLst>
          <pc:docMk/>
          <pc:sldMk cId="2018224949" sldId="1043"/>
        </pc:sldMkLst>
        <pc:spChg chg="del">
          <ac:chgData name="Sora Kwon" userId="6622d71374edf8bd" providerId="LiveId" clId="{6D72C08B-EC6A-4FAF-9CB3-A24C7D745004}" dt="2024-10-28T07:51:04.095" v="407" actId="478"/>
          <ac:spMkLst>
            <pc:docMk/>
            <pc:sldMk cId="2018224949" sldId="1043"/>
            <ac:spMk id="2" creationId="{5DECCB47-58A4-A022-0596-DA50D588525C}"/>
          </ac:spMkLst>
        </pc:spChg>
        <pc:spChg chg="mod">
          <ac:chgData name="Sora Kwon" userId="6622d71374edf8bd" providerId="LiveId" clId="{6D72C08B-EC6A-4FAF-9CB3-A24C7D745004}" dt="2024-10-28T07:35:01.434" v="157" actId="1076"/>
          <ac:spMkLst>
            <pc:docMk/>
            <pc:sldMk cId="2018224949" sldId="1043"/>
            <ac:spMk id="7" creationId="{00000000-0000-0000-0000-000000000000}"/>
          </ac:spMkLst>
        </pc:spChg>
        <pc:spChg chg="mod">
          <ac:chgData name="Sora Kwon" userId="6622d71374edf8bd" providerId="LiveId" clId="{6D72C08B-EC6A-4FAF-9CB3-A24C7D745004}" dt="2024-10-28T07:35:18.519" v="162" actId="1076"/>
          <ac:spMkLst>
            <pc:docMk/>
            <pc:sldMk cId="2018224949" sldId="1043"/>
            <ac:spMk id="10" creationId="{00000000-0000-0000-0000-000000000000}"/>
          </ac:spMkLst>
        </pc:spChg>
        <pc:picChg chg="mod">
          <ac:chgData name="Sora Kwon" userId="6622d71374edf8bd" providerId="LiveId" clId="{6D72C08B-EC6A-4FAF-9CB3-A24C7D745004}" dt="2024-10-28T07:35:15.402" v="161" actId="14100"/>
          <ac:picMkLst>
            <pc:docMk/>
            <pc:sldMk cId="2018224949" sldId="1043"/>
            <ac:picMk id="5" creationId="{00000000-0000-0000-0000-000000000000}"/>
          </ac:picMkLst>
        </pc:picChg>
      </pc:sldChg>
      <pc:sldChg chg="delSp modSp mod">
        <pc:chgData name="Sora Kwon" userId="6622d71374edf8bd" providerId="LiveId" clId="{6D72C08B-EC6A-4FAF-9CB3-A24C7D745004}" dt="2024-10-28T07:51:05.657" v="408" actId="478"/>
        <pc:sldMkLst>
          <pc:docMk/>
          <pc:sldMk cId="3009159698" sldId="1044"/>
        </pc:sldMkLst>
        <pc:spChg chg="mod">
          <ac:chgData name="Sora Kwon" userId="6622d71374edf8bd" providerId="LiveId" clId="{6D72C08B-EC6A-4FAF-9CB3-A24C7D745004}" dt="2024-10-28T07:35:38.112" v="169" actId="1076"/>
          <ac:spMkLst>
            <pc:docMk/>
            <pc:sldMk cId="3009159698" sldId="1044"/>
            <ac:spMk id="2" creationId="{00000000-0000-0000-0000-000000000000}"/>
          </ac:spMkLst>
        </pc:spChg>
        <pc:spChg chg="del">
          <ac:chgData name="Sora Kwon" userId="6622d71374edf8bd" providerId="LiveId" clId="{6D72C08B-EC6A-4FAF-9CB3-A24C7D745004}" dt="2024-10-28T07:51:05.657" v="408" actId="478"/>
          <ac:spMkLst>
            <pc:docMk/>
            <pc:sldMk cId="3009159698" sldId="1044"/>
            <ac:spMk id="3" creationId="{175C59D2-D200-13D8-7509-74D27920D392}"/>
          </ac:spMkLst>
        </pc:spChg>
        <pc:spChg chg="mod">
          <ac:chgData name="Sora Kwon" userId="6622d71374edf8bd" providerId="LiveId" clId="{6D72C08B-EC6A-4FAF-9CB3-A24C7D745004}" dt="2024-10-28T07:35:40.556" v="170" actId="1076"/>
          <ac:spMkLst>
            <pc:docMk/>
            <pc:sldMk cId="3009159698" sldId="1044"/>
            <ac:spMk id="10" creationId="{00000000-0000-0000-0000-000000000000}"/>
          </ac:spMkLst>
        </pc:spChg>
        <pc:picChg chg="mod">
          <ac:chgData name="Sora Kwon" userId="6622d71374edf8bd" providerId="LiveId" clId="{6D72C08B-EC6A-4FAF-9CB3-A24C7D745004}" dt="2024-10-28T07:35:35.551" v="168" actId="1076"/>
          <ac:picMkLst>
            <pc:docMk/>
            <pc:sldMk cId="3009159698" sldId="1044"/>
            <ac:picMk id="8" creationId="{00000000-0000-0000-0000-000000000000}"/>
          </ac:picMkLst>
        </pc:picChg>
      </pc:sldChg>
      <pc:sldChg chg="delSp modSp mod">
        <pc:chgData name="Sora Kwon" userId="6622d71374edf8bd" providerId="LiveId" clId="{6D72C08B-EC6A-4FAF-9CB3-A24C7D745004}" dt="2024-10-28T07:51:07.072" v="409" actId="478"/>
        <pc:sldMkLst>
          <pc:docMk/>
          <pc:sldMk cId="1957316338" sldId="1045"/>
        </pc:sldMkLst>
        <pc:spChg chg="mod">
          <ac:chgData name="Sora Kwon" userId="6622d71374edf8bd" providerId="LiveId" clId="{6D72C08B-EC6A-4FAF-9CB3-A24C7D745004}" dt="2024-10-28T07:36:13.479" v="177" actId="255"/>
          <ac:spMkLst>
            <pc:docMk/>
            <pc:sldMk cId="1957316338" sldId="1045"/>
            <ac:spMk id="2" creationId="{00000000-0000-0000-0000-000000000000}"/>
          </ac:spMkLst>
        </pc:spChg>
        <pc:spChg chg="mod">
          <ac:chgData name="Sora Kwon" userId="6622d71374edf8bd" providerId="LiveId" clId="{6D72C08B-EC6A-4FAF-9CB3-A24C7D745004}" dt="2024-10-28T07:36:36.339" v="183" actId="1076"/>
          <ac:spMkLst>
            <pc:docMk/>
            <pc:sldMk cId="1957316338" sldId="1045"/>
            <ac:spMk id="3" creationId="{00000000-0000-0000-0000-000000000000}"/>
          </ac:spMkLst>
        </pc:spChg>
        <pc:spChg chg="del">
          <ac:chgData name="Sora Kwon" userId="6622d71374edf8bd" providerId="LiveId" clId="{6D72C08B-EC6A-4FAF-9CB3-A24C7D745004}" dt="2024-10-28T07:51:07.072" v="409" actId="478"/>
          <ac:spMkLst>
            <pc:docMk/>
            <pc:sldMk cId="1957316338" sldId="1045"/>
            <ac:spMk id="4" creationId="{8A75AA17-20F3-5A1F-0184-11DF8DD9853E}"/>
          </ac:spMkLst>
        </pc:spChg>
      </pc:sldChg>
      <pc:sldChg chg="delSp modSp mod">
        <pc:chgData name="Sora Kwon" userId="6622d71374edf8bd" providerId="LiveId" clId="{6D72C08B-EC6A-4FAF-9CB3-A24C7D745004}" dt="2024-10-28T07:51:08.361" v="410" actId="478"/>
        <pc:sldMkLst>
          <pc:docMk/>
          <pc:sldMk cId="3714991190" sldId="1047"/>
        </pc:sldMkLst>
        <pc:spChg chg="del">
          <ac:chgData name="Sora Kwon" userId="6622d71374edf8bd" providerId="LiveId" clId="{6D72C08B-EC6A-4FAF-9CB3-A24C7D745004}" dt="2024-10-28T07:51:08.361" v="410" actId="478"/>
          <ac:spMkLst>
            <pc:docMk/>
            <pc:sldMk cId="3714991190" sldId="1047"/>
            <ac:spMk id="2" creationId="{00FA6BF2-0401-BAEC-EF98-030E233D4396}"/>
          </ac:spMkLst>
        </pc:spChg>
        <pc:spChg chg="mod">
          <ac:chgData name="Sora Kwon" userId="6622d71374edf8bd" providerId="LiveId" clId="{6D72C08B-EC6A-4FAF-9CB3-A24C7D745004}" dt="2024-10-28T07:37:38.011" v="195" actId="255"/>
          <ac:spMkLst>
            <pc:docMk/>
            <pc:sldMk cId="3714991190" sldId="1047"/>
            <ac:spMk id="4" creationId="{00000000-0000-0000-0000-000000000000}"/>
          </ac:spMkLst>
        </pc:spChg>
        <pc:spChg chg="mod">
          <ac:chgData name="Sora Kwon" userId="6622d71374edf8bd" providerId="LiveId" clId="{6D72C08B-EC6A-4FAF-9CB3-A24C7D745004}" dt="2024-10-28T07:37:54.821" v="201" actId="2710"/>
          <ac:spMkLst>
            <pc:docMk/>
            <pc:sldMk cId="3714991190" sldId="1047"/>
            <ac:spMk id="5" creationId="{00000000-0000-0000-0000-000000000000}"/>
          </ac:spMkLst>
        </pc:spChg>
        <pc:picChg chg="mod">
          <ac:chgData name="Sora Kwon" userId="6622d71374edf8bd" providerId="LiveId" clId="{6D72C08B-EC6A-4FAF-9CB3-A24C7D745004}" dt="2024-10-28T07:37:58.614" v="202" actId="1076"/>
          <ac:picMkLst>
            <pc:docMk/>
            <pc:sldMk cId="3714991190" sldId="1047"/>
            <ac:picMk id="6" creationId="{00000000-0000-0000-0000-000000000000}"/>
          </ac:picMkLst>
        </pc:picChg>
      </pc:sldChg>
      <pc:sldChg chg="delSp modSp mod">
        <pc:chgData name="Sora Kwon" userId="6622d71374edf8bd" providerId="LiveId" clId="{6D72C08B-EC6A-4FAF-9CB3-A24C7D745004}" dt="2024-10-28T07:51:09.585" v="411" actId="478"/>
        <pc:sldMkLst>
          <pc:docMk/>
          <pc:sldMk cId="2949905656" sldId="1048"/>
        </pc:sldMkLst>
        <pc:spChg chg="mod">
          <ac:chgData name="Sora Kwon" userId="6622d71374edf8bd" providerId="LiveId" clId="{6D72C08B-EC6A-4FAF-9CB3-A24C7D745004}" dt="2024-10-28T07:38:06.769" v="203" actId="1076"/>
          <ac:spMkLst>
            <pc:docMk/>
            <pc:sldMk cId="2949905656" sldId="1048"/>
            <ac:spMk id="4" creationId="{00000000-0000-0000-0000-000000000000}"/>
          </ac:spMkLst>
        </pc:spChg>
        <pc:spChg chg="del">
          <ac:chgData name="Sora Kwon" userId="6622d71374edf8bd" providerId="LiveId" clId="{6D72C08B-EC6A-4FAF-9CB3-A24C7D745004}" dt="2024-10-28T07:51:09.585" v="411" actId="478"/>
          <ac:spMkLst>
            <pc:docMk/>
            <pc:sldMk cId="2949905656" sldId="1048"/>
            <ac:spMk id="5" creationId="{5F8170D5-3BF6-FB26-CA40-05882EA008AA}"/>
          </ac:spMkLst>
        </pc:spChg>
        <pc:picChg chg="mod">
          <ac:chgData name="Sora Kwon" userId="6622d71374edf8bd" providerId="LiveId" clId="{6D72C08B-EC6A-4FAF-9CB3-A24C7D745004}" dt="2024-10-28T07:38:06.769" v="203" actId="1076"/>
          <ac:picMkLst>
            <pc:docMk/>
            <pc:sldMk cId="2949905656" sldId="1048"/>
            <ac:picMk id="2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8:06.769" v="203" actId="1076"/>
          <ac:picMkLst>
            <pc:docMk/>
            <pc:sldMk cId="2949905656" sldId="1048"/>
            <ac:picMk id="3" creationId="{00000000-0000-0000-0000-000000000000}"/>
          </ac:picMkLst>
        </pc:picChg>
      </pc:sldChg>
      <pc:sldChg chg="del">
        <pc:chgData name="Sora Kwon" userId="6622d71374edf8bd" providerId="LiveId" clId="{6D72C08B-EC6A-4FAF-9CB3-A24C7D745004}" dt="2024-10-28T07:38:14.908" v="204" actId="47"/>
        <pc:sldMkLst>
          <pc:docMk/>
          <pc:sldMk cId="1462251780" sldId="1049"/>
        </pc:sldMkLst>
      </pc:sldChg>
      <pc:sldChg chg="del">
        <pc:chgData name="Sora Kwon" userId="6622d71374edf8bd" providerId="LiveId" clId="{6D72C08B-EC6A-4FAF-9CB3-A24C7D745004}" dt="2024-10-28T07:38:33.905" v="205" actId="2696"/>
        <pc:sldMkLst>
          <pc:docMk/>
          <pc:sldMk cId="745515295" sldId="1051"/>
        </pc:sldMkLst>
      </pc:sldChg>
      <pc:sldChg chg="delSp add del mod">
        <pc:chgData name="Sora Kwon" userId="6622d71374edf8bd" providerId="LiveId" clId="{6D72C08B-EC6A-4FAF-9CB3-A24C7D745004}" dt="2024-10-28T07:38:50.969" v="208" actId="47"/>
        <pc:sldMkLst>
          <pc:docMk/>
          <pc:sldMk cId="1648514729" sldId="1051"/>
        </pc:sldMkLst>
        <pc:picChg chg="del">
          <ac:chgData name="Sora Kwon" userId="6622d71374edf8bd" providerId="LiveId" clId="{6D72C08B-EC6A-4FAF-9CB3-A24C7D745004}" dt="2024-10-28T07:38:44.304" v="207" actId="478"/>
          <ac:picMkLst>
            <pc:docMk/>
            <pc:sldMk cId="1648514729" sldId="1051"/>
            <ac:picMk id="6" creationId="{00000000-0000-0000-0000-000000000000}"/>
          </ac:picMkLst>
        </pc:picChg>
      </pc:sldChg>
      <pc:sldChg chg="del">
        <pc:chgData name="Sora Kwon" userId="6622d71374edf8bd" providerId="LiveId" clId="{6D72C08B-EC6A-4FAF-9CB3-A24C7D745004}" dt="2024-10-28T07:38:54.914" v="209" actId="47"/>
        <pc:sldMkLst>
          <pc:docMk/>
          <pc:sldMk cId="1440902352" sldId="1052"/>
        </pc:sldMkLst>
      </pc:sldChg>
      <pc:sldChg chg="delSp modSp mod">
        <pc:chgData name="Sora Kwon" userId="6622d71374edf8bd" providerId="LiveId" clId="{6D72C08B-EC6A-4FAF-9CB3-A24C7D745004}" dt="2024-10-28T07:51:11.001" v="412" actId="478"/>
        <pc:sldMkLst>
          <pc:docMk/>
          <pc:sldMk cId="2712299105" sldId="1053"/>
        </pc:sldMkLst>
        <pc:spChg chg="mod">
          <ac:chgData name="Sora Kwon" userId="6622d71374edf8bd" providerId="LiveId" clId="{6D72C08B-EC6A-4FAF-9CB3-A24C7D745004}" dt="2024-10-28T07:39:04.303" v="210" actId="1076"/>
          <ac:spMkLst>
            <pc:docMk/>
            <pc:sldMk cId="2712299105" sldId="1053"/>
            <ac:spMk id="3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04.303" v="210" actId="1076"/>
          <ac:spMkLst>
            <pc:docMk/>
            <pc:sldMk cId="2712299105" sldId="1053"/>
            <ac:spMk id="4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04.303" v="210" actId="1076"/>
          <ac:spMkLst>
            <pc:docMk/>
            <pc:sldMk cId="2712299105" sldId="1053"/>
            <ac:spMk id="5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04.303" v="210" actId="1076"/>
          <ac:spMkLst>
            <pc:docMk/>
            <pc:sldMk cId="2712299105" sldId="1053"/>
            <ac:spMk id="6" creationId="{00000000-0000-0000-0000-000000000000}"/>
          </ac:spMkLst>
        </pc:spChg>
        <pc:spChg chg="del">
          <ac:chgData name="Sora Kwon" userId="6622d71374edf8bd" providerId="LiveId" clId="{6D72C08B-EC6A-4FAF-9CB3-A24C7D745004}" dt="2024-10-28T07:51:11.001" v="412" actId="478"/>
          <ac:spMkLst>
            <pc:docMk/>
            <pc:sldMk cId="2712299105" sldId="1053"/>
            <ac:spMk id="7" creationId="{F56A6085-F9F5-673F-662D-9243330B7144}"/>
          </ac:spMkLst>
        </pc:spChg>
        <pc:spChg chg="mod">
          <ac:chgData name="Sora Kwon" userId="6622d71374edf8bd" providerId="LiveId" clId="{6D72C08B-EC6A-4FAF-9CB3-A24C7D745004}" dt="2024-10-28T07:39:04.303" v="210" actId="1076"/>
          <ac:spMkLst>
            <pc:docMk/>
            <pc:sldMk cId="2712299105" sldId="1053"/>
            <ac:spMk id="17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04.303" v="210" actId="1076"/>
          <ac:spMkLst>
            <pc:docMk/>
            <pc:sldMk cId="2712299105" sldId="1053"/>
            <ac:spMk id="18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04.303" v="210" actId="1076"/>
          <ac:spMkLst>
            <pc:docMk/>
            <pc:sldMk cId="2712299105" sldId="1053"/>
            <ac:spMk id="19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04.303" v="210" actId="1076"/>
          <ac:spMkLst>
            <pc:docMk/>
            <pc:sldMk cId="2712299105" sldId="1053"/>
            <ac:spMk id="20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04.303" v="210" actId="1076"/>
          <ac:spMkLst>
            <pc:docMk/>
            <pc:sldMk cId="2712299105" sldId="1053"/>
            <ac:spMk id="21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04.303" v="210" actId="1076"/>
          <ac:spMkLst>
            <pc:docMk/>
            <pc:sldMk cId="2712299105" sldId="1053"/>
            <ac:spMk id="22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04.303" v="210" actId="1076"/>
          <ac:spMkLst>
            <pc:docMk/>
            <pc:sldMk cId="2712299105" sldId="1053"/>
            <ac:spMk id="23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04.303" v="210" actId="1076"/>
          <ac:spMkLst>
            <pc:docMk/>
            <pc:sldMk cId="2712299105" sldId="1053"/>
            <ac:spMk id="24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04.303" v="210" actId="1076"/>
          <ac:spMkLst>
            <pc:docMk/>
            <pc:sldMk cId="2712299105" sldId="1053"/>
            <ac:spMk id="25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04.303" v="210" actId="1076"/>
          <ac:spMkLst>
            <pc:docMk/>
            <pc:sldMk cId="2712299105" sldId="1053"/>
            <ac:spMk id="26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04.303" v="210" actId="1076"/>
          <ac:spMkLst>
            <pc:docMk/>
            <pc:sldMk cId="2712299105" sldId="1053"/>
            <ac:spMk id="27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04.303" v="210" actId="1076"/>
          <ac:spMkLst>
            <pc:docMk/>
            <pc:sldMk cId="2712299105" sldId="1053"/>
            <ac:spMk id="28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04.303" v="210" actId="1076"/>
          <ac:spMkLst>
            <pc:docMk/>
            <pc:sldMk cId="2712299105" sldId="1053"/>
            <ac:spMk id="29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10.634" v="212" actId="113"/>
          <ac:spMkLst>
            <pc:docMk/>
            <pc:sldMk cId="2712299105" sldId="1053"/>
            <ac:spMk id="30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04.303" v="210" actId="1076"/>
          <ac:spMkLst>
            <pc:docMk/>
            <pc:sldMk cId="2712299105" sldId="1053"/>
            <ac:spMk id="33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07.592" v="211" actId="113"/>
          <ac:spMkLst>
            <pc:docMk/>
            <pc:sldMk cId="2712299105" sldId="1053"/>
            <ac:spMk id="35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07.592" v="211" actId="113"/>
          <ac:spMkLst>
            <pc:docMk/>
            <pc:sldMk cId="2712299105" sldId="1053"/>
            <ac:spMk id="36" creationId="{00000000-0000-0000-0000-000000000000}"/>
          </ac:spMkLst>
        </pc:spChg>
        <pc:spChg chg="mod">
          <ac:chgData name="Sora Kwon" userId="6622d71374edf8bd" providerId="LiveId" clId="{6D72C08B-EC6A-4FAF-9CB3-A24C7D745004}" dt="2024-10-28T07:39:07.592" v="211" actId="113"/>
          <ac:spMkLst>
            <pc:docMk/>
            <pc:sldMk cId="2712299105" sldId="1053"/>
            <ac:spMk id="37" creationId="{00000000-0000-0000-0000-000000000000}"/>
          </ac:spMkLst>
        </pc:spChg>
        <pc:picChg chg="mod">
          <ac:chgData name="Sora Kwon" userId="6622d71374edf8bd" providerId="LiveId" clId="{6D72C08B-EC6A-4FAF-9CB3-A24C7D745004}" dt="2024-10-28T07:39:11.876" v="213" actId="1076"/>
          <ac:picMkLst>
            <pc:docMk/>
            <pc:sldMk cId="2712299105" sldId="1053"/>
            <ac:picMk id="2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9:04.303" v="210" actId="1076"/>
          <ac:picMkLst>
            <pc:docMk/>
            <pc:sldMk cId="2712299105" sldId="1053"/>
            <ac:picMk id="8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9:04.303" v="210" actId="1076"/>
          <ac:picMkLst>
            <pc:docMk/>
            <pc:sldMk cId="2712299105" sldId="1053"/>
            <ac:picMk id="9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9:04.303" v="210" actId="1076"/>
          <ac:picMkLst>
            <pc:docMk/>
            <pc:sldMk cId="2712299105" sldId="1053"/>
            <ac:picMk id="15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9:04.303" v="210" actId="1076"/>
          <ac:picMkLst>
            <pc:docMk/>
            <pc:sldMk cId="2712299105" sldId="1053"/>
            <ac:picMk id="16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39:15.831" v="216" actId="14100"/>
          <ac:picMkLst>
            <pc:docMk/>
            <pc:sldMk cId="2712299105" sldId="1053"/>
            <ac:picMk id="38" creationId="{00000000-0000-0000-0000-000000000000}"/>
          </ac:picMkLst>
        </pc:picChg>
      </pc:sldChg>
      <pc:sldChg chg="delSp modSp mod">
        <pc:chgData name="Sora Kwon" userId="6622d71374edf8bd" providerId="LiveId" clId="{6D72C08B-EC6A-4FAF-9CB3-A24C7D745004}" dt="2024-10-28T07:51:18.226" v="413" actId="478"/>
        <pc:sldMkLst>
          <pc:docMk/>
          <pc:sldMk cId="146209468" sldId="1054"/>
        </pc:sldMkLst>
        <pc:spChg chg="mod">
          <ac:chgData name="Sora Kwon" userId="6622d71374edf8bd" providerId="LiveId" clId="{6D72C08B-EC6A-4FAF-9CB3-A24C7D745004}" dt="2024-10-28T07:40:13.092" v="227" actId="113"/>
          <ac:spMkLst>
            <pc:docMk/>
            <pc:sldMk cId="146209468" sldId="1054"/>
            <ac:spMk id="2" creationId="{00000000-0000-0000-0000-000000000000}"/>
          </ac:spMkLst>
        </pc:spChg>
        <pc:spChg chg="del">
          <ac:chgData name="Sora Kwon" userId="6622d71374edf8bd" providerId="LiveId" clId="{6D72C08B-EC6A-4FAF-9CB3-A24C7D745004}" dt="2024-10-28T07:51:18.226" v="413" actId="478"/>
          <ac:spMkLst>
            <pc:docMk/>
            <pc:sldMk cId="146209468" sldId="1054"/>
            <ac:spMk id="3" creationId="{AC097CDF-C565-6F98-6D8A-9406413CC631}"/>
          </ac:spMkLst>
        </pc:spChg>
        <pc:spChg chg="mod">
          <ac:chgData name="Sora Kwon" userId="6622d71374edf8bd" providerId="LiveId" clId="{6D72C08B-EC6A-4FAF-9CB3-A24C7D745004}" dt="2024-10-28T07:39:54.999" v="225" actId="1076"/>
          <ac:spMkLst>
            <pc:docMk/>
            <pc:sldMk cId="146209468" sldId="1054"/>
            <ac:spMk id="5" creationId="{00000000-0000-0000-0000-000000000000}"/>
          </ac:spMkLst>
        </pc:spChg>
        <pc:spChg chg="mod">
          <ac:chgData name="Sora Kwon" userId="6622d71374edf8bd" providerId="LiveId" clId="{6D72C08B-EC6A-4FAF-9CB3-A24C7D745004}" dt="2024-10-28T07:40:13.092" v="227" actId="113"/>
          <ac:spMkLst>
            <pc:docMk/>
            <pc:sldMk cId="146209468" sldId="1054"/>
            <ac:spMk id="7" creationId="{00000000-0000-0000-0000-000000000000}"/>
          </ac:spMkLst>
        </pc:spChg>
        <pc:spChg chg="mod">
          <ac:chgData name="Sora Kwon" userId="6622d71374edf8bd" providerId="LiveId" clId="{6D72C08B-EC6A-4FAF-9CB3-A24C7D745004}" dt="2024-10-28T07:40:13.092" v="227" actId="113"/>
          <ac:spMkLst>
            <pc:docMk/>
            <pc:sldMk cId="146209468" sldId="1054"/>
            <ac:spMk id="8" creationId="{00000000-0000-0000-0000-000000000000}"/>
          </ac:spMkLst>
        </pc:spChg>
        <pc:graphicFrameChg chg="mod modGraphic">
          <ac:chgData name="Sora Kwon" userId="6622d71374edf8bd" providerId="LiveId" clId="{6D72C08B-EC6A-4FAF-9CB3-A24C7D745004}" dt="2024-10-28T07:39:48.468" v="224" actId="2062"/>
          <ac:graphicFrameMkLst>
            <pc:docMk/>
            <pc:sldMk cId="146209468" sldId="1054"/>
            <ac:graphicFrameMk id="6" creationId="{00000000-0000-0000-0000-000000000000}"/>
          </ac:graphicFrameMkLst>
        </pc:graphicFrameChg>
        <pc:picChg chg="mod">
          <ac:chgData name="Sora Kwon" userId="6622d71374edf8bd" providerId="LiveId" clId="{6D72C08B-EC6A-4FAF-9CB3-A24C7D745004}" dt="2024-10-28T07:39:26.250" v="218" actId="1076"/>
          <ac:picMkLst>
            <pc:docMk/>
            <pc:sldMk cId="146209468" sldId="1054"/>
            <ac:picMk id="4" creationId="{00000000-0000-0000-0000-000000000000}"/>
          </ac:picMkLst>
        </pc:picChg>
      </pc:sldChg>
      <pc:sldChg chg="delSp modSp mod">
        <pc:chgData name="Sora Kwon" userId="6622d71374edf8bd" providerId="LiveId" clId="{6D72C08B-EC6A-4FAF-9CB3-A24C7D745004}" dt="2024-10-28T07:51:21.430" v="414" actId="478"/>
        <pc:sldMkLst>
          <pc:docMk/>
          <pc:sldMk cId="2253079139" sldId="1055"/>
        </pc:sldMkLst>
        <pc:spChg chg="mod">
          <ac:chgData name="Sora Kwon" userId="6622d71374edf8bd" providerId="LiveId" clId="{6D72C08B-EC6A-4FAF-9CB3-A24C7D745004}" dt="2024-10-28T07:40:51.244" v="235" actId="1076"/>
          <ac:spMkLst>
            <pc:docMk/>
            <pc:sldMk cId="2253079139" sldId="1055"/>
            <ac:spMk id="3" creationId="{00000000-0000-0000-0000-000000000000}"/>
          </ac:spMkLst>
        </pc:spChg>
        <pc:spChg chg="del">
          <ac:chgData name="Sora Kwon" userId="6622d71374edf8bd" providerId="LiveId" clId="{6D72C08B-EC6A-4FAF-9CB3-A24C7D745004}" dt="2024-10-28T07:51:21.430" v="414" actId="478"/>
          <ac:spMkLst>
            <pc:docMk/>
            <pc:sldMk cId="2253079139" sldId="1055"/>
            <ac:spMk id="11" creationId="{2884796A-F05D-D689-5DA4-F951D3BFF508}"/>
          </ac:spMkLst>
        </pc:spChg>
        <pc:spChg chg="mod">
          <ac:chgData name="Sora Kwon" userId="6622d71374edf8bd" providerId="LiveId" clId="{6D72C08B-EC6A-4FAF-9CB3-A24C7D745004}" dt="2024-10-28T07:40:34.315" v="232" actId="1076"/>
          <ac:spMkLst>
            <pc:docMk/>
            <pc:sldMk cId="2253079139" sldId="1055"/>
            <ac:spMk id="28" creationId="{00000000-0000-0000-0000-000000000000}"/>
          </ac:spMkLst>
        </pc:spChg>
        <pc:picChg chg="mod">
          <ac:chgData name="Sora Kwon" userId="6622d71374edf8bd" providerId="LiveId" clId="{6D72C08B-EC6A-4FAF-9CB3-A24C7D745004}" dt="2024-10-28T07:40:51.244" v="235" actId="1076"/>
          <ac:picMkLst>
            <pc:docMk/>
            <pc:sldMk cId="2253079139" sldId="1055"/>
            <ac:picMk id="2" creationId="{00000000-0000-0000-0000-000000000000}"/>
          </ac:picMkLst>
        </pc:picChg>
      </pc:sldChg>
      <pc:sldChg chg="delSp modSp mod">
        <pc:chgData name="Sora Kwon" userId="6622d71374edf8bd" providerId="LiveId" clId="{6D72C08B-EC6A-4FAF-9CB3-A24C7D745004}" dt="2024-10-28T07:51:24.077" v="415" actId="478"/>
        <pc:sldMkLst>
          <pc:docMk/>
          <pc:sldMk cId="4102547464" sldId="1056"/>
        </pc:sldMkLst>
        <pc:spChg chg="del">
          <ac:chgData name="Sora Kwon" userId="6622d71374edf8bd" providerId="LiveId" clId="{6D72C08B-EC6A-4FAF-9CB3-A24C7D745004}" dt="2024-10-28T07:51:24.077" v="415" actId="478"/>
          <ac:spMkLst>
            <pc:docMk/>
            <pc:sldMk cId="4102547464" sldId="1056"/>
            <ac:spMk id="2" creationId="{1947B9F9-6A56-E55B-935C-2145861BF1F3}"/>
          </ac:spMkLst>
        </pc:spChg>
        <pc:spChg chg="mod">
          <ac:chgData name="Sora Kwon" userId="6622d71374edf8bd" providerId="LiveId" clId="{6D72C08B-EC6A-4FAF-9CB3-A24C7D745004}" dt="2024-10-28T07:41:06.385" v="237" actId="113"/>
          <ac:spMkLst>
            <pc:docMk/>
            <pc:sldMk cId="4102547464" sldId="1056"/>
            <ac:spMk id="3" creationId="{00000000-0000-0000-0000-000000000000}"/>
          </ac:spMkLst>
        </pc:spChg>
      </pc:sldChg>
      <pc:sldChg chg="modSp mod">
        <pc:chgData name="Sora Kwon" userId="6622d71374edf8bd" providerId="LiveId" clId="{6D72C08B-EC6A-4FAF-9CB3-A24C7D745004}" dt="2024-10-28T07:41:14.598" v="238" actId="1076"/>
        <pc:sldMkLst>
          <pc:docMk/>
          <pc:sldMk cId="2720883285" sldId="1057"/>
        </pc:sldMkLst>
        <pc:spChg chg="mod">
          <ac:chgData name="Sora Kwon" userId="6622d71374edf8bd" providerId="LiveId" clId="{6D72C08B-EC6A-4FAF-9CB3-A24C7D745004}" dt="2024-10-28T07:41:14.598" v="238" actId="1076"/>
          <ac:spMkLst>
            <pc:docMk/>
            <pc:sldMk cId="2720883285" sldId="1057"/>
            <ac:spMk id="16" creationId="{00000000-0000-0000-0000-000000000000}"/>
          </ac:spMkLst>
        </pc:spChg>
        <pc:spChg chg="mod">
          <ac:chgData name="Sora Kwon" userId="6622d71374edf8bd" providerId="LiveId" clId="{6D72C08B-EC6A-4FAF-9CB3-A24C7D745004}" dt="2024-10-28T07:41:14.598" v="238" actId="1076"/>
          <ac:spMkLst>
            <pc:docMk/>
            <pc:sldMk cId="2720883285" sldId="1057"/>
            <ac:spMk id="19" creationId="{00000000-0000-0000-0000-000000000000}"/>
          </ac:spMkLst>
        </pc:spChg>
        <pc:picChg chg="mod">
          <ac:chgData name="Sora Kwon" userId="6622d71374edf8bd" providerId="LiveId" clId="{6D72C08B-EC6A-4FAF-9CB3-A24C7D745004}" dt="2024-10-28T07:41:14.598" v="238" actId="1076"/>
          <ac:picMkLst>
            <pc:docMk/>
            <pc:sldMk cId="2720883285" sldId="1057"/>
            <ac:picMk id="9" creationId="{00000000-0000-0000-0000-000000000000}"/>
          </ac:picMkLst>
        </pc:picChg>
        <pc:cxnChg chg="mod">
          <ac:chgData name="Sora Kwon" userId="6622d71374edf8bd" providerId="LiveId" clId="{6D72C08B-EC6A-4FAF-9CB3-A24C7D745004}" dt="2024-10-28T07:41:14.598" v="238" actId="1076"/>
          <ac:cxnSpMkLst>
            <pc:docMk/>
            <pc:sldMk cId="2720883285" sldId="1057"/>
            <ac:cxnSpMk id="4" creationId="{00000000-0000-0000-0000-000000000000}"/>
          </ac:cxnSpMkLst>
        </pc:cxnChg>
        <pc:cxnChg chg="mod">
          <ac:chgData name="Sora Kwon" userId="6622d71374edf8bd" providerId="LiveId" clId="{6D72C08B-EC6A-4FAF-9CB3-A24C7D745004}" dt="2024-10-28T07:41:14.598" v="238" actId="1076"/>
          <ac:cxnSpMkLst>
            <pc:docMk/>
            <pc:sldMk cId="2720883285" sldId="1057"/>
            <ac:cxnSpMk id="5" creationId="{00000000-0000-0000-0000-000000000000}"/>
          </ac:cxnSpMkLst>
        </pc:cxnChg>
        <pc:cxnChg chg="mod">
          <ac:chgData name="Sora Kwon" userId="6622d71374edf8bd" providerId="LiveId" clId="{6D72C08B-EC6A-4FAF-9CB3-A24C7D745004}" dt="2024-10-28T07:41:14.598" v="238" actId="1076"/>
          <ac:cxnSpMkLst>
            <pc:docMk/>
            <pc:sldMk cId="2720883285" sldId="1057"/>
            <ac:cxnSpMk id="6" creationId="{00000000-0000-0000-0000-000000000000}"/>
          </ac:cxnSpMkLst>
        </pc:cxnChg>
        <pc:cxnChg chg="mod">
          <ac:chgData name="Sora Kwon" userId="6622d71374edf8bd" providerId="LiveId" clId="{6D72C08B-EC6A-4FAF-9CB3-A24C7D745004}" dt="2024-10-28T07:41:14.598" v="238" actId="1076"/>
          <ac:cxnSpMkLst>
            <pc:docMk/>
            <pc:sldMk cId="2720883285" sldId="1057"/>
            <ac:cxnSpMk id="8" creationId="{00000000-0000-0000-0000-000000000000}"/>
          </ac:cxnSpMkLst>
        </pc:cxnChg>
        <pc:cxnChg chg="mod">
          <ac:chgData name="Sora Kwon" userId="6622d71374edf8bd" providerId="LiveId" clId="{6D72C08B-EC6A-4FAF-9CB3-A24C7D745004}" dt="2024-10-28T07:41:14.598" v="238" actId="1076"/>
          <ac:cxnSpMkLst>
            <pc:docMk/>
            <pc:sldMk cId="2720883285" sldId="1057"/>
            <ac:cxnSpMk id="10" creationId="{00000000-0000-0000-0000-000000000000}"/>
          </ac:cxnSpMkLst>
        </pc:cxnChg>
        <pc:cxnChg chg="mod">
          <ac:chgData name="Sora Kwon" userId="6622d71374edf8bd" providerId="LiveId" clId="{6D72C08B-EC6A-4FAF-9CB3-A24C7D745004}" dt="2024-10-28T07:41:14.598" v="238" actId="1076"/>
          <ac:cxnSpMkLst>
            <pc:docMk/>
            <pc:sldMk cId="2720883285" sldId="1057"/>
            <ac:cxnSpMk id="11" creationId="{00000000-0000-0000-0000-000000000000}"/>
          </ac:cxnSpMkLst>
        </pc:cxnChg>
        <pc:cxnChg chg="mod">
          <ac:chgData name="Sora Kwon" userId="6622d71374edf8bd" providerId="LiveId" clId="{6D72C08B-EC6A-4FAF-9CB3-A24C7D745004}" dt="2024-10-28T07:41:14.598" v="238" actId="1076"/>
          <ac:cxnSpMkLst>
            <pc:docMk/>
            <pc:sldMk cId="2720883285" sldId="1057"/>
            <ac:cxnSpMk id="13" creationId="{00000000-0000-0000-0000-000000000000}"/>
          </ac:cxnSpMkLst>
        </pc:cxnChg>
      </pc:sldChg>
      <pc:sldChg chg="modSp mod">
        <pc:chgData name="Sora Kwon" userId="6622d71374edf8bd" providerId="LiveId" clId="{6D72C08B-EC6A-4FAF-9CB3-A24C7D745004}" dt="2024-10-28T07:42:35.869" v="264" actId="14100"/>
        <pc:sldMkLst>
          <pc:docMk/>
          <pc:sldMk cId="1857233986" sldId="1059"/>
        </pc:sldMkLst>
        <pc:spChg chg="mod">
          <ac:chgData name="Sora Kwon" userId="6622d71374edf8bd" providerId="LiveId" clId="{6D72C08B-EC6A-4FAF-9CB3-A24C7D745004}" dt="2024-10-28T07:41:42.201" v="247" actId="1076"/>
          <ac:spMkLst>
            <pc:docMk/>
            <pc:sldMk cId="1857233986" sldId="1059"/>
            <ac:spMk id="3" creationId="{00000000-0000-0000-0000-000000000000}"/>
          </ac:spMkLst>
        </pc:spChg>
        <pc:spChg chg="mod">
          <ac:chgData name="Sora Kwon" userId="6622d71374edf8bd" providerId="LiveId" clId="{6D72C08B-EC6A-4FAF-9CB3-A24C7D745004}" dt="2024-10-28T07:42:12.084" v="255" actId="1076"/>
          <ac:spMkLst>
            <pc:docMk/>
            <pc:sldMk cId="1857233986" sldId="1059"/>
            <ac:spMk id="5" creationId="{00000000-0000-0000-0000-000000000000}"/>
          </ac:spMkLst>
        </pc:spChg>
        <pc:spChg chg="mod">
          <ac:chgData name="Sora Kwon" userId="6622d71374edf8bd" providerId="LiveId" clId="{6D72C08B-EC6A-4FAF-9CB3-A24C7D745004}" dt="2024-10-28T07:42:09.726" v="254" actId="1076"/>
          <ac:spMkLst>
            <pc:docMk/>
            <pc:sldMk cId="1857233986" sldId="1059"/>
            <ac:spMk id="7" creationId="{00000000-0000-0000-0000-000000000000}"/>
          </ac:spMkLst>
        </pc:spChg>
        <pc:spChg chg="mod">
          <ac:chgData name="Sora Kwon" userId="6622d71374edf8bd" providerId="LiveId" clId="{6D72C08B-EC6A-4FAF-9CB3-A24C7D745004}" dt="2024-10-28T07:41:55.349" v="250" actId="1076"/>
          <ac:spMkLst>
            <pc:docMk/>
            <pc:sldMk cId="1857233986" sldId="1059"/>
            <ac:spMk id="11" creationId="{00000000-0000-0000-0000-000000000000}"/>
          </ac:spMkLst>
        </pc:spChg>
        <pc:spChg chg="mod">
          <ac:chgData name="Sora Kwon" userId="6622d71374edf8bd" providerId="LiveId" clId="{6D72C08B-EC6A-4FAF-9CB3-A24C7D745004}" dt="2024-10-28T07:41:55.349" v="250" actId="1076"/>
          <ac:spMkLst>
            <pc:docMk/>
            <pc:sldMk cId="1857233986" sldId="1059"/>
            <ac:spMk id="12" creationId="{00000000-0000-0000-0000-000000000000}"/>
          </ac:spMkLst>
        </pc:spChg>
        <pc:spChg chg="mod">
          <ac:chgData name="Sora Kwon" userId="6622d71374edf8bd" providerId="LiveId" clId="{6D72C08B-EC6A-4FAF-9CB3-A24C7D745004}" dt="2024-10-28T07:41:55.349" v="250" actId="1076"/>
          <ac:spMkLst>
            <pc:docMk/>
            <pc:sldMk cId="1857233986" sldId="1059"/>
            <ac:spMk id="13" creationId="{00000000-0000-0000-0000-000000000000}"/>
          </ac:spMkLst>
        </pc:spChg>
        <pc:spChg chg="mod">
          <ac:chgData name="Sora Kwon" userId="6622d71374edf8bd" providerId="LiveId" clId="{6D72C08B-EC6A-4FAF-9CB3-A24C7D745004}" dt="2024-10-28T07:41:55.349" v="250" actId="1076"/>
          <ac:spMkLst>
            <pc:docMk/>
            <pc:sldMk cId="1857233986" sldId="1059"/>
            <ac:spMk id="14" creationId="{00000000-0000-0000-0000-000000000000}"/>
          </ac:spMkLst>
        </pc:spChg>
        <pc:spChg chg="mod">
          <ac:chgData name="Sora Kwon" userId="6622d71374edf8bd" providerId="LiveId" clId="{6D72C08B-EC6A-4FAF-9CB3-A24C7D745004}" dt="2024-10-28T07:41:55.349" v="250" actId="1076"/>
          <ac:spMkLst>
            <pc:docMk/>
            <pc:sldMk cId="1857233986" sldId="1059"/>
            <ac:spMk id="15" creationId="{00000000-0000-0000-0000-000000000000}"/>
          </ac:spMkLst>
        </pc:spChg>
        <pc:picChg chg="mod">
          <ac:chgData name="Sora Kwon" userId="6622d71374edf8bd" providerId="LiveId" clId="{6D72C08B-EC6A-4FAF-9CB3-A24C7D745004}" dt="2024-10-28T07:42:15.755" v="257" actId="1076"/>
          <ac:picMkLst>
            <pc:docMk/>
            <pc:sldMk cId="1857233986" sldId="1059"/>
            <ac:picMk id="2" creationId="{00000000-0000-0000-0000-000000000000}"/>
          </ac:picMkLst>
        </pc:picChg>
        <pc:cxnChg chg="mod">
          <ac:chgData name="Sora Kwon" userId="6622d71374edf8bd" providerId="LiveId" clId="{6D72C08B-EC6A-4FAF-9CB3-A24C7D745004}" dt="2024-10-28T07:42:21.502" v="259" actId="14100"/>
          <ac:cxnSpMkLst>
            <pc:docMk/>
            <pc:sldMk cId="1857233986" sldId="1059"/>
            <ac:cxnSpMk id="4" creationId="{00000000-0000-0000-0000-000000000000}"/>
          </ac:cxnSpMkLst>
        </pc:cxnChg>
        <pc:cxnChg chg="mod">
          <ac:chgData name="Sora Kwon" userId="6622d71374edf8bd" providerId="LiveId" clId="{6D72C08B-EC6A-4FAF-9CB3-A24C7D745004}" dt="2024-10-28T07:42:29.311" v="261" actId="14100"/>
          <ac:cxnSpMkLst>
            <pc:docMk/>
            <pc:sldMk cId="1857233986" sldId="1059"/>
            <ac:cxnSpMk id="6" creationId="{00000000-0000-0000-0000-000000000000}"/>
          </ac:cxnSpMkLst>
        </pc:cxnChg>
        <pc:cxnChg chg="mod">
          <ac:chgData name="Sora Kwon" userId="6622d71374edf8bd" providerId="LiveId" clId="{6D72C08B-EC6A-4FAF-9CB3-A24C7D745004}" dt="2024-10-28T07:42:35.869" v="264" actId="14100"/>
          <ac:cxnSpMkLst>
            <pc:docMk/>
            <pc:sldMk cId="1857233986" sldId="1059"/>
            <ac:cxnSpMk id="9" creationId="{00000000-0000-0000-0000-000000000000}"/>
          </ac:cxnSpMkLst>
        </pc:cxnChg>
      </pc:sldChg>
      <pc:sldChg chg="modSp mod">
        <pc:chgData name="Sora Kwon" userId="6622d71374edf8bd" providerId="LiveId" clId="{6D72C08B-EC6A-4FAF-9CB3-A24C7D745004}" dt="2024-10-28T07:43:49.600" v="295" actId="14100"/>
        <pc:sldMkLst>
          <pc:docMk/>
          <pc:sldMk cId="3195630978" sldId="1060"/>
        </pc:sldMkLst>
        <pc:spChg chg="mod">
          <ac:chgData name="Sora Kwon" userId="6622d71374edf8bd" providerId="LiveId" clId="{6D72C08B-EC6A-4FAF-9CB3-A24C7D745004}" dt="2024-10-28T07:43:46.824" v="294" actId="20577"/>
          <ac:spMkLst>
            <pc:docMk/>
            <pc:sldMk cId="3195630978" sldId="1060"/>
            <ac:spMk id="2" creationId="{00000000-0000-0000-0000-000000000000}"/>
          </ac:spMkLst>
        </pc:spChg>
        <pc:spChg chg="mod">
          <ac:chgData name="Sora Kwon" userId="6622d71374edf8bd" providerId="LiveId" clId="{6D72C08B-EC6A-4FAF-9CB3-A24C7D745004}" dt="2024-10-28T07:42:53.438" v="270" actId="27636"/>
          <ac:spMkLst>
            <pc:docMk/>
            <pc:sldMk cId="3195630978" sldId="1060"/>
            <ac:spMk id="4" creationId="{00000000-0000-0000-0000-000000000000}"/>
          </ac:spMkLst>
        </pc:spChg>
        <pc:spChg chg="mod">
          <ac:chgData name="Sora Kwon" userId="6622d71374edf8bd" providerId="LiveId" clId="{6D72C08B-EC6A-4FAF-9CB3-A24C7D745004}" dt="2024-10-28T07:43:10.682" v="273" actId="255"/>
          <ac:spMkLst>
            <pc:docMk/>
            <pc:sldMk cId="3195630978" sldId="1060"/>
            <ac:spMk id="5" creationId="{00000000-0000-0000-0000-000000000000}"/>
          </ac:spMkLst>
        </pc:spChg>
        <pc:picChg chg="mod">
          <ac:chgData name="Sora Kwon" userId="6622d71374edf8bd" providerId="LiveId" clId="{6D72C08B-EC6A-4FAF-9CB3-A24C7D745004}" dt="2024-10-28T07:43:49.600" v="295" actId="14100"/>
          <ac:picMkLst>
            <pc:docMk/>
            <pc:sldMk cId="3195630978" sldId="1060"/>
            <ac:picMk id="15" creationId="{00000000-0000-0000-0000-000000000000}"/>
          </ac:picMkLst>
        </pc:picChg>
      </pc:sldChg>
      <pc:sldChg chg="addSp delSp modSp mod">
        <pc:chgData name="Sora Kwon" userId="6622d71374edf8bd" providerId="LiveId" clId="{6D72C08B-EC6A-4FAF-9CB3-A24C7D745004}" dt="2024-10-28T07:44:36.187" v="307" actId="255"/>
        <pc:sldMkLst>
          <pc:docMk/>
          <pc:sldMk cId="212809166" sldId="1061"/>
        </pc:sldMkLst>
        <pc:spChg chg="mod">
          <ac:chgData name="Sora Kwon" userId="6622d71374edf8bd" providerId="LiveId" clId="{6D72C08B-EC6A-4FAF-9CB3-A24C7D745004}" dt="2024-10-28T07:44:31.714" v="305" actId="1076"/>
          <ac:spMkLst>
            <pc:docMk/>
            <pc:sldMk cId="212809166" sldId="1061"/>
            <ac:spMk id="3" creationId="{00000000-0000-0000-0000-000000000000}"/>
          </ac:spMkLst>
        </pc:spChg>
        <pc:spChg chg="del">
          <ac:chgData name="Sora Kwon" userId="6622d71374edf8bd" providerId="LiveId" clId="{6D72C08B-EC6A-4FAF-9CB3-A24C7D745004}" dt="2024-10-28T07:43:59.260" v="296" actId="478"/>
          <ac:spMkLst>
            <pc:docMk/>
            <pc:sldMk cId="212809166" sldId="1061"/>
            <ac:spMk id="4" creationId="{00000000-0000-0000-0000-000000000000}"/>
          </ac:spMkLst>
        </pc:spChg>
        <pc:spChg chg="mod">
          <ac:chgData name="Sora Kwon" userId="6622d71374edf8bd" providerId="LiveId" clId="{6D72C08B-EC6A-4FAF-9CB3-A24C7D745004}" dt="2024-10-28T07:44:36.187" v="307" actId="255"/>
          <ac:spMkLst>
            <pc:docMk/>
            <pc:sldMk cId="212809166" sldId="1061"/>
            <ac:spMk id="5" creationId="{00000000-0000-0000-0000-000000000000}"/>
          </ac:spMkLst>
        </pc:spChg>
        <pc:spChg chg="mod">
          <ac:chgData name="Sora Kwon" userId="6622d71374edf8bd" providerId="LiveId" clId="{6D72C08B-EC6A-4FAF-9CB3-A24C7D745004}" dt="2024-10-28T07:44:31.714" v="305" actId="1076"/>
          <ac:spMkLst>
            <pc:docMk/>
            <pc:sldMk cId="212809166" sldId="1061"/>
            <ac:spMk id="6" creationId="{00000000-0000-0000-0000-000000000000}"/>
          </ac:spMkLst>
        </pc:spChg>
        <pc:spChg chg="mod">
          <ac:chgData name="Sora Kwon" userId="6622d71374edf8bd" providerId="LiveId" clId="{6D72C08B-EC6A-4FAF-9CB3-A24C7D745004}" dt="2024-10-28T07:44:31.714" v="305" actId="1076"/>
          <ac:spMkLst>
            <pc:docMk/>
            <pc:sldMk cId="212809166" sldId="1061"/>
            <ac:spMk id="7" creationId="{00000000-0000-0000-0000-000000000000}"/>
          </ac:spMkLst>
        </pc:spChg>
        <pc:spChg chg="mod">
          <ac:chgData name="Sora Kwon" userId="6622d71374edf8bd" providerId="LiveId" clId="{6D72C08B-EC6A-4FAF-9CB3-A24C7D745004}" dt="2024-10-28T07:44:31.714" v="305" actId="1076"/>
          <ac:spMkLst>
            <pc:docMk/>
            <pc:sldMk cId="212809166" sldId="1061"/>
            <ac:spMk id="8" creationId="{00000000-0000-0000-0000-000000000000}"/>
          </ac:spMkLst>
        </pc:spChg>
        <pc:spChg chg="add del mod">
          <ac:chgData name="Sora Kwon" userId="6622d71374edf8bd" providerId="LiveId" clId="{6D72C08B-EC6A-4FAF-9CB3-A24C7D745004}" dt="2024-10-28T07:44:01.984" v="297" actId="478"/>
          <ac:spMkLst>
            <pc:docMk/>
            <pc:sldMk cId="212809166" sldId="1061"/>
            <ac:spMk id="9" creationId="{2703B368-9556-C9F7-B393-BAC22F215065}"/>
          </ac:spMkLst>
        </pc:spChg>
        <pc:spChg chg="mod">
          <ac:chgData name="Sora Kwon" userId="6622d71374edf8bd" providerId="LiveId" clId="{6D72C08B-EC6A-4FAF-9CB3-A24C7D745004}" dt="2024-10-28T07:44:31.714" v="305" actId="1076"/>
          <ac:spMkLst>
            <pc:docMk/>
            <pc:sldMk cId="212809166" sldId="1061"/>
            <ac:spMk id="10" creationId="{00000000-0000-0000-0000-000000000000}"/>
          </ac:spMkLst>
        </pc:spChg>
        <pc:spChg chg="mod">
          <ac:chgData name="Sora Kwon" userId="6622d71374edf8bd" providerId="LiveId" clId="{6D72C08B-EC6A-4FAF-9CB3-A24C7D745004}" dt="2024-10-28T07:44:31.714" v="305" actId="1076"/>
          <ac:spMkLst>
            <pc:docMk/>
            <pc:sldMk cId="212809166" sldId="1061"/>
            <ac:spMk id="12" creationId="{00000000-0000-0000-0000-000000000000}"/>
          </ac:spMkLst>
        </pc:spChg>
        <pc:spChg chg="mod">
          <ac:chgData name="Sora Kwon" userId="6622d71374edf8bd" providerId="LiveId" clId="{6D72C08B-EC6A-4FAF-9CB3-A24C7D745004}" dt="2024-10-28T07:44:31.714" v="305" actId="1076"/>
          <ac:spMkLst>
            <pc:docMk/>
            <pc:sldMk cId="212809166" sldId="1061"/>
            <ac:spMk id="13" creationId="{00000000-0000-0000-0000-000000000000}"/>
          </ac:spMkLst>
        </pc:spChg>
        <pc:spChg chg="mod">
          <ac:chgData name="Sora Kwon" userId="6622d71374edf8bd" providerId="LiveId" clId="{6D72C08B-EC6A-4FAF-9CB3-A24C7D745004}" dt="2024-10-28T07:44:31.714" v="305" actId="1076"/>
          <ac:spMkLst>
            <pc:docMk/>
            <pc:sldMk cId="212809166" sldId="1061"/>
            <ac:spMk id="14" creationId="{00000000-0000-0000-0000-000000000000}"/>
          </ac:spMkLst>
        </pc:spChg>
      </pc:sldChg>
      <pc:sldChg chg="delSp modSp mod">
        <pc:chgData name="Sora Kwon" userId="6622d71374edf8bd" providerId="LiveId" clId="{6D72C08B-EC6A-4FAF-9CB3-A24C7D745004}" dt="2024-10-28T07:45:33.952" v="321" actId="14100"/>
        <pc:sldMkLst>
          <pc:docMk/>
          <pc:sldMk cId="3903249681" sldId="1062"/>
        </pc:sldMkLst>
        <pc:spChg chg="mod">
          <ac:chgData name="Sora Kwon" userId="6622d71374edf8bd" providerId="LiveId" clId="{6D72C08B-EC6A-4FAF-9CB3-A24C7D745004}" dt="2024-10-28T07:44:57.197" v="312" actId="1076"/>
          <ac:spMkLst>
            <pc:docMk/>
            <pc:sldMk cId="3903249681" sldId="1062"/>
            <ac:spMk id="3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00.709" v="313" actId="14100"/>
          <ac:spMkLst>
            <pc:docMk/>
            <pc:sldMk cId="3903249681" sldId="1062"/>
            <ac:spMk id="5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11.343" v="315" actId="1076"/>
          <ac:spMkLst>
            <pc:docMk/>
            <pc:sldMk cId="3903249681" sldId="1062"/>
            <ac:spMk id="6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23.999" v="318" actId="14100"/>
          <ac:spMkLst>
            <pc:docMk/>
            <pc:sldMk cId="3903249681" sldId="1062"/>
            <ac:spMk id="7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11.343" v="315" actId="1076"/>
          <ac:spMkLst>
            <pc:docMk/>
            <pc:sldMk cId="3903249681" sldId="1062"/>
            <ac:spMk id="8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11.343" v="315" actId="1076"/>
          <ac:spMkLst>
            <pc:docMk/>
            <pc:sldMk cId="3903249681" sldId="1062"/>
            <ac:spMk id="9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27.443" v="319" actId="14100"/>
          <ac:spMkLst>
            <pc:docMk/>
            <pc:sldMk cId="3903249681" sldId="1062"/>
            <ac:spMk id="10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20.225" v="317" actId="1076"/>
          <ac:spMkLst>
            <pc:docMk/>
            <pc:sldMk cId="3903249681" sldId="1062"/>
            <ac:spMk id="12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30.735" v="320" actId="14100"/>
          <ac:spMkLst>
            <pc:docMk/>
            <pc:sldMk cId="3903249681" sldId="1062"/>
            <ac:spMk id="13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20.225" v="317" actId="1076"/>
          <ac:spMkLst>
            <pc:docMk/>
            <pc:sldMk cId="3903249681" sldId="1062"/>
            <ac:spMk id="14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33.952" v="321" actId="14100"/>
          <ac:spMkLst>
            <pc:docMk/>
            <pc:sldMk cId="3903249681" sldId="1062"/>
            <ac:spMk id="16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06.489" v="314" actId="14100"/>
          <ac:spMkLst>
            <pc:docMk/>
            <pc:sldMk cId="3903249681" sldId="1062"/>
            <ac:spMk id="17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11.343" v="315" actId="1076"/>
          <ac:spMkLst>
            <pc:docMk/>
            <pc:sldMk cId="3903249681" sldId="1062"/>
            <ac:spMk id="18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11.343" v="315" actId="1076"/>
          <ac:spMkLst>
            <pc:docMk/>
            <pc:sldMk cId="3903249681" sldId="1062"/>
            <ac:spMk id="21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11.343" v="315" actId="1076"/>
          <ac:spMkLst>
            <pc:docMk/>
            <pc:sldMk cId="3903249681" sldId="1062"/>
            <ac:spMk id="22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11.343" v="315" actId="1076"/>
          <ac:spMkLst>
            <pc:docMk/>
            <pc:sldMk cId="3903249681" sldId="1062"/>
            <ac:spMk id="23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12.875" v="316" actId="1076"/>
          <ac:spMkLst>
            <pc:docMk/>
            <pc:sldMk cId="3903249681" sldId="1062"/>
            <ac:spMk id="25" creationId="{00000000-0000-0000-0000-000000000000}"/>
          </ac:spMkLst>
        </pc:spChg>
        <pc:spChg chg="mod">
          <ac:chgData name="Sora Kwon" userId="6622d71374edf8bd" providerId="LiveId" clId="{6D72C08B-EC6A-4FAF-9CB3-A24C7D745004}" dt="2024-10-28T07:44:50.820" v="309" actId="1076"/>
          <ac:spMkLst>
            <pc:docMk/>
            <pc:sldMk cId="3903249681" sldId="1062"/>
            <ac:spMk id="28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20.225" v="317" actId="1076"/>
          <ac:spMkLst>
            <pc:docMk/>
            <pc:sldMk cId="3903249681" sldId="1062"/>
            <ac:spMk id="29" creationId="{00000000-0000-0000-0000-000000000000}"/>
          </ac:spMkLst>
        </pc:spChg>
        <pc:spChg chg="del">
          <ac:chgData name="Sora Kwon" userId="6622d71374edf8bd" providerId="LiveId" clId="{6D72C08B-EC6A-4FAF-9CB3-A24C7D745004}" dt="2024-10-28T07:44:46.107" v="308" actId="478"/>
          <ac:spMkLst>
            <pc:docMk/>
            <pc:sldMk cId="3903249681" sldId="1062"/>
            <ac:spMk id="30" creationId="{00000000-0000-0000-0000-000000000000}"/>
          </ac:spMkLst>
        </pc:spChg>
      </pc:sldChg>
      <pc:sldChg chg="addSp delSp modSp mod">
        <pc:chgData name="Sora Kwon" userId="6622d71374edf8bd" providerId="LiveId" clId="{6D72C08B-EC6A-4FAF-9CB3-A24C7D745004}" dt="2024-10-28T07:46:43.312" v="343" actId="14100"/>
        <pc:sldMkLst>
          <pc:docMk/>
          <pc:sldMk cId="4192437464" sldId="1063"/>
        </pc:sldMkLst>
        <pc:spChg chg="add mod">
          <ac:chgData name="Sora Kwon" userId="6622d71374edf8bd" providerId="LiveId" clId="{6D72C08B-EC6A-4FAF-9CB3-A24C7D745004}" dt="2024-10-28T07:46:37.897" v="341" actId="1076"/>
          <ac:spMkLst>
            <pc:docMk/>
            <pc:sldMk cId="4192437464" sldId="1063"/>
            <ac:spMk id="2" creationId="{6E533E62-91CF-3845-DECE-760F7B90A37C}"/>
          </ac:spMkLst>
        </pc:spChg>
        <pc:spChg chg="mod">
          <ac:chgData name="Sora Kwon" userId="6622d71374edf8bd" providerId="LiveId" clId="{6D72C08B-EC6A-4FAF-9CB3-A24C7D745004}" dt="2024-10-28T07:46:31.715" v="339" actId="14100"/>
          <ac:spMkLst>
            <pc:docMk/>
            <pc:sldMk cId="4192437464" sldId="1063"/>
            <ac:spMk id="4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42.722" v="322" actId="1076"/>
          <ac:spMkLst>
            <pc:docMk/>
            <pc:sldMk cId="4192437464" sldId="1063"/>
            <ac:spMk id="6" creationId="{00000000-0000-0000-0000-000000000000}"/>
          </ac:spMkLst>
        </pc:spChg>
        <pc:spChg chg="mod">
          <ac:chgData name="Sora Kwon" userId="6622d71374edf8bd" providerId="LiveId" clId="{6D72C08B-EC6A-4FAF-9CB3-A24C7D745004}" dt="2024-10-28T07:46:36.120" v="340" actId="1076"/>
          <ac:spMkLst>
            <pc:docMk/>
            <pc:sldMk cId="4192437464" sldId="1063"/>
            <ac:spMk id="7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42.722" v="322" actId="1076"/>
          <ac:spMkLst>
            <pc:docMk/>
            <pc:sldMk cId="4192437464" sldId="1063"/>
            <ac:spMk id="8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42.722" v="322" actId="1076"/>
          <ac:spMkLst>
            <pc:docMk/>
            <pc:sldMk cId="4192437464" sldId="1063"/>
            <ac:spMk id="9" creationId="{00000000-0000-0000-0000-000000000000}"/>
          </ac:spMkLst>
        </pc:spChg>
        <pc:spChg chg="del">
          <ac:chgData name="Sora Kwon" userId="6622d71374edf8bd" providerId="LiveId" clId="{6D72C08B-EC6A-4FAF-9CB3-A24C7D745004}" dt="2024-10-28T07:46:07.998" v="330" actId="478"/>
          <ac:spMkLst>
            <pc:docMk/>
            <pc:sldMk cId="4192437464" sldId="1063"/>
            <ac:spMk id="10" creationId="{00000000-0000-0000-0000-000000000000}"/>
          </ac:spMkLst>
        </pc:spChg>
        <pc:spChg chg="mod">
          <ac:chgData name="Sora Kwon" userId="6622d71374edf8bd" providerId="LiveId" clId="{6D72C08B-EC6A-4FAF-9CB3-A24C7D745004}" dt="2024-10-28T07:46:29.184" v="338" actId="14100"/>
          <ac:spMkLst>
            <pc:docMk/>
            <pc:sldMk cId="4192437464" sldId="1063"/>
            <ac:spMk id="11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56.628" v="326" actId="1076"/>
          <ac:spMkLst>
            <pc:docMk/>
            <pc:sldMk cId="4192437464" sldId="1063"/>
            <ac:spMk id="12" creationId="{00000000-0000-0000-0000-000000000000}"/>
          </ac:spMkLst>
        </pc:spChg>
        <pc:spChg chg="del">
          <ac:chgData name="Sora Kwon" userId="6622d71374edf8bd" providerId="LiveId" clId="{6D72C08B-EC6A-4FAF-9CB3-A24C7D745004}" dt="2024-10-28T07:45:58.445" v="327" actId="478"/>
          <ac:spMkLst>
            <pc:docMk/>
            <pc:sldMk cId="4192437464" sldId="1063"/>
            <ac:spMk id="13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56.628" v="326" actId="1076"/>
          <ac:spMkLst>
            <pc:docMk/>
            <pc:sldMk cId="4192437464" sldId="1063"/>
            <ac:spMk id="14" creationId="{00000000-0000-0000-0000-000000000000}"/>
          </ac:spMkLst>
        </pc:spChg>
        <pc:spChg chg="add mod">
          <ac:chgData name="Sora Kwon" userId="6622d71374edf8bd" providerId="LiveId" clId="{6D72C08B-EC6A-4FAF-9CB3-A24C7D745004}" dt="2024-10-28T07:46:24.654" v="336" actId="1076"/>
          <ac:spMkLst>
            <pc:docMk/>
            <pc:sldMk cId="4192437464" sldId="1063"/>
            <ac:spMk id="15" creationId="{18199F64-F6AB-9BCB-5537-ED8A52BE410D}"/>
          </ac:spMkLst>
        </pc:spChg>
        <pc:spChg chg="mod">
          <ac:chgData name="Sora Kwon" userId="6622d71374edf8bd" providerId="LiveId" clId="{6D72C08B-EC6A-4FAF-9CB3-A24C7D745004}" dt="2024-10-28T07:46:43.312" v="343" actId="14100"/>
          <ac:spMkLst>
            <pc:docMk/>
            <pc:sldMk cId="4192437464" sldId="1063"/>
            <ac:spMk id="16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42.722" v="322" actId="1076"/>
          <ac:spMkLst>
            <pc:docMk/>
            <pc:sldMk cId="4192437464" sldId="1063"/>
            <ac:spMk id="18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42.722" v="322" actId="1076"/>
          <ac:spMkLst>
            <pc:docMk/>
            <pc:sldMk cId="4192437464" sldId="1063"/>
            <ac:spMk id="21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42.722" v="322" actId="1076"/>
          <ac:spMkLst>
            <pc:docMk/>
            <pc:sldMk cId="4192437464" sldId="1063"/>
            <ac:spMk id="22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42.722" v="322" actId="1076"/>
          <ac:spMkLst>
            <pc:docMk/>
            <pc:sldMk cId="4192437464" sldId="1063"/>
            <ac:spMk id="23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47.368" v="324" actId="1076"/>
          <ac:spMkLst>
            <pc:docMk/>
            <pc:sldMk cId="4192437464" sldId="1063"/>
            <ac:spMk id="24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44.639" v="323" actId="1076"/>
          <ac:spMkLst>
            <pc:docMk/>
            <pc:sldMk cId="4192437464" sldId="1063"/>
            <ac:spMk id="25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50.494" v="325" actId="1076"/>
          <ac:spMkLst>
            <pc:docMk/>
            <pc:sldMk cId="4192437464" sldId="1063"/>
            <ac:spMk id="26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56.628" v="326" actId="1076"/>
          <ac:spMkLst>
            <pc:docMk/>
            <pc:sldMk cId="4192437464" sldId="1063"/>
            <ac:spMk id="27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56.628" v="326" actId="1076"/>
          <ac:spMkLst>
            <pc:docMk/>
            <pc:sldMk cId="4192437464" sldId="1063"/>
            <ac:spMk id="29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56.628" v="326" actId="1076"/>
          <ac:spMkLst>
            <pc:docMk/>
            <pc:sldMk cId="4192437464" sldId="1063"/>
            <ac:spMk id="30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56.628" v="326" actId="1076"/>
          <ac:spMkLst>
            <pc:docMk/>
            <pc:sldMk cId="4192437464" sldId="1063"/>
            <ac:spMk id="31" creationId="{00000000-0000-0000-0000-000000000000}"/>
          </ac:spMkLst>
        </pc:spChg>
        <pc:spChg chg="mod">
          <ac:chgData name="Sora Kwon" userId="6622d71374edf8bd" providerId="LiveId" clId="{6D72C08B-EC6A-4FAF-9CB3-A24C7D745004}" dt="2024-10-28T07:45:56.628" v="326" actId="1076"/>
          <ac:spMkLst>
            <pc:docMk/>
            <pc:sldMk cId="4192437464" sldId="1063"/>
            <ac:spMk id="32" creationId="{00000000-0000-0000-0000-000000000000}"/>
          </ac:spMkLst>
        </pc:spChg>
        <pc:spChg chg="add mod">
          <ac:chgData name="Sora Kwon" userId="6622d71374edf8bd" providerId="LiveId" clId="{6D72C08B-EC6A-4FAF-9CB3-A24C7D745004}" dt="2024-10-28T07:46:27.003" v="337" actId="571"/>
          <ac:spMkLst>
            <pc:docMk/>
            <pc:sldMk cId="4192437464" sldId="1063"/>
            <ac:spMk id="33" creationId="{60E35553-D873-1B92-9AF2-520407B44886}"/>
          </ac:spMkLst>
        </pc:spChg>
      </pc:sldChg>
      <pc:sldChg chg="modSp mod">
        <pc:chgData name="Sora Kwon" userId="6622d71374edf8bd" providerId="LiveId" clId="{6D72C08B-EC6A-4FAF-9CB3-A24C7D745004}" dt="2024-10-28T07:47:26.803" v="351" actId="14100"/>
        <pc:sldMkLst>
          <pc:docMk/>
          <pc:sldMk cId="3698799287" sldId="1064"/>
        </pc:sldMkLst>
        <pc:spChg chg="mod">
          <ac:chgData name="Sora Kwon" userId="6622d71374edf8bd" providerId="LiveId" clId="{6D72C08B-EC6A-4FAF-9CB3-A24C7D745004}" dt="2024-10-28T07:47:09" v="345" actId="1076"/>
          <ac:spMkLst>
            <pc:docMk/>
            <pc:sldMk cId="3698799287" sldId="1064"/>
            <ac:spMk id="4" creationId="{00000000-0000-0000-0000-000000000000}"/>
          </ac:spMkLst>
        </pc:spChg>
        <pc:spChg chg="mod">
          <ac:chgData name="Sora Kwon" userId="6622d71374edf8bd" providerId="LiveId" clId="{6D72C08B-EC6A-4FAF-9CB3-A24C7D745004}" dt="2024-10-28T07:46:54.127" v="344" actId="1076"/>
          <ac:spMkLst>
            <pc:docMk/>
            <pc:sldMk cId="3698799287" sldId="1064"/>
            <ac:spMk id="5" creationId="{00000000-0000-0000-0000-000000000000}"/>
          </ac:spMkLst>
        </pc:spChg>
        <pc:spChg chg="mod">
          <ac:chgData name="Sora Kwon" userId="6622d71374edf8bd" providerId="LiveId" clId="{6D72C08B-EC6A-4FAF-9CB3-A24C7D745004}" dt="2024-10-28T07:47:09" v="345" actId="1076"/>
          <ac:spMkLst>
            <pc:docMk/>
            <pc:sldMk cId="3698799287" sldId="1064"/>
            <ac:spMk id="7" creationId="{00000000-0000-0000-0000-000000000000}"/>
          </ac:spMkLst>
        </pc:spChg>
        <pc:spChg chg="mod">
          <ac:chgData name="Sora Kwon" userId="6622d71374edf8bd" providerId="LiveId" clId="{6D72C08B-EC6A-4FAF-9CB3-A24C7D745004}" dt="2024-10-28T07:46:54.127" v="344" actId="1076"/>
          <ac:spMkLst>
            <pc:docMk/>
            <pc:sldMk cId="3698799287" sldId="1064"/>
            <ac:spMk id="8" creationId="{00000000-0000-0000-0000-000000000000}"/>
          </ac:spMkLst>
        </pc:spChg>
        <pc:spChg chg="mod">
          <ac:chgData name="Sora Kwon" userId="6622d71374edf8bd" providerId="LiveId" clId="{6D72C08B-EC6A-4FAF-9CB3-A24C7D745004}" dt="2024-10-28T07:47:14.153" v="347" actId="1076"/>
          <ac:spMkLst>
            <pc:docMk/>
            <pc:sldMk cId="3698799287" sldId="1064"/>
            <ac:spMk id="10" creationId="{00000000-0000-0000-0000-000000000000}"/>
          </ac:spMkLst>
        </pc:spChg>
        <pc:spChg chg="mod">
          <ac:chgData name="Sora Kwon" userId="6622d71374edf8bd" providerId="LiveId" clId="{6D72C08B-EC6A-4FAF-9CB3-A24C7D745004}" dt="2024-10-28T07:47:17.329" v="348" actId="14100"/>
          <ac:spMkLst>
            <pc:docMk/>
            <pc:sldMk cId="3698799287" sldId="1064"/>
            <ac:spMk id="12" creationId="{00000000-0000-0000-0000-000000000000}"/>
          </ac:spMkLst>
        </pc:spChg>
        <pc:spChg chg="mod">
          <ac:chgData name="Sora Kwon" userId="6622d71374edf8bd" providerId="LiveId" clId="{6D72C08B-EC6A-4FAF-9CB3-A24C7D745004}" dt="2024-10-28T07:47:21.809" v="349" actId="1076"/>
          <ac:spMkLst>
            <pc:docMk/>
            <pc:sldMk cId="3698799287" sldId="1064"/>
            <ac:spMk id="13" creationId="{00000000-0000-0000-0000-000000000000}"/>
          </ac:spMkLst>
        </pc:spChg>
        <pc:spChg chg="mod">
          <ac:chgData name="Sora Kwon" userId="6622d71374edf8bd" providerId="LiveId" clId="{6D72C08B-EC6A-4FAF-9CB3-A24C7D745004}" dt="2024-10-28T07:47:24.515" v="350" actId="14100"/>
          <ac:spMkLst>
            <pc:docMk/>
            <pc:sldMk cId="3698799287" sldId="1064"/>
            <ac:spMk id="14" creationId="{00000000-0000-0000-0000-000000000000}"/>
          </ac:spMkLst>
        </pc:spChg>
        <pc:spChg chg="mod">
          <ac:chgData name="Sora Kwon" userId="6622d71374edf8bd" providerId="LiveId" clId="{6D72C08B-EC6A-4FAF-9CB3-A24C7D745004}" dt="2024-10-28T07:47:21.809" v="349" actId="1076"/>
          <ac:spMkLst>
            <pc:docMk/>
            <pc:sldMk cId="3698799287" sldId="1064"/>
            <ac:spMk id="15" creationId="{00000000-0000-0000-0000-000000000000}"/>
          </ac:spMkLst>
        </pc:spChg>
        <pc:spChg chg="mod">
          <ac:chgData name="Sora Kwon" userId="6622d71374edf8bd" providerId="LiveId" clId="{6D72C08B-EC6A-4FAF-9CB3-A24C7D745004}" dt="2024-10-28T07:47:21.809" v="349" actId="1076"/>
          <ac:spMkLst>
            <pc:docMk/>
            <pc:sldMk cId="3698799287" sldId="1064"/>
            <ac:spMk id="16" creationId="{00000000-0000-0000-0000-000000000000}"/>
          </ac:spMkLst>
        </pc:spChg>
        <pc:spChg chg="mod">
          <ac:chgData name="Sora Kwon" userId="6622d71374edf8bd" providerId="LiveId" clId="{6D72C08B-EC6A-4FAF-9CB3-A24C7D745004}" dt="2024-10-28T07:47:26.803" v="351" actId="14100"/>
          <ac:spMkLst>
            <pc:docMk/>
            <pc:sldMk cId="3698799287" sldId="1064"/>
            <ac:spMk id="17" creationId="{00000000-0000-0000-0000-000000000000}"/>
          </ac:spMkLst>
        </pc:spChg>
        <pc:picChg chg="mod">
          <ac:chgData name="Sora Kwon" userId="6622d71374edf8bd" providerId="LiveId" clId="{6D72C08B-EC6A-4FAF-9CB3-A24C7D745004}" dt="2024-10-28T07:47:09" v="345" actId="1076"/>
          <ac:picMkLst>
            <pc:docMk/>
            <pc:sldMk cId="3698799287" sldId="1064"/>
            <ac:picMk id="3" creationId="{00000000-0000-0000-0000-000000000000}"/>
          </ac:picMkLst>
        </pc:picChg>
        <pc:picChg chg="mod">
          <ac:chgData name="Sora Kwon" userId="6622d71374edf8bd" providerId="LiveId" clId="{6D72C08B-EC6A-4FAF-9CB3-A24C7D745004}" dt="2024-10-28T07:46:54.127" v="344" actId="1076"/>
          <ac:picMkLst>
            <pc:docMk/>
            <pc:sldMk cId="3698799287" sldId="1064"/>
            <ac:picMk id="6" creationId="{00000000-0000-0000-0000-000000000000}"/>
          </ac:picMkLst>
        </pc:picChg>
      </pc:sldChg>
      <pc:sldChg chg="modSp mod">
        <pc:chgData name="Sora Kwon" userId="6622d71374edf8bd" providerId="LiveId" clId="{6D72C08B-EC6A-4FAF-9CB3-A24C7D745004}" dt="2024-10-28T07:47:44.411" v="355" actId="1076"/>
        <pc:sldMkLst>
          <pc:docMk/>
          <pc:sldMk cId="2317983074" sldId="1065"/>
        </pc:sldMkLst>
        <pc:spChg chg="mod">
          <ac:chgData name="Sora Kwon" userId="6622d71374edf8bd" providerId="LiveId" clId="{6D72C08B-EC6A-4FAF-9CB3-A24C7D745004}" dt="2024-10-28T07:47:38.187" v="354" actId="2711"/>
          <ac:spMkLst>
            <pc:docMk/>
            <pc:sldMk cId="2317983074" sldId="1065"/>
            <ac:spMk id="3" creationId="{00000000-0000-0000-0000-000000000000}"/>
          </ac:spMkLst>
        </pc:spChg>
        <pc:spChg chg="mod">
          <ac:chgData name="Sora Kwon" userId="6622d71374edf8bd" providerId="LiveId" clId="{6D72C08B-EC6A-4FAF-9CB3-A24C7D745004}" dt="2024-10-28T07:47:44.411" v="355" actId="1076"/>
          <ac:spMkLst>
            <pc:docMk/>
            <pc:sldMk cId="2317983074" sldId="1065"/>
            <ac:spMk id="5" creationId="{00000000-0000-0000-0000-000000000000}"/>
          </ac:spMkLst>
        </pc:spChg>
        <pc:picChg chg="mod">
          <ac:chgData name="Sora Kwon" userId="6622d71374edf8bd" providerId="LiveId" clId="{6D72C08B-EC6A-4FAF-9CB3-A24C7D745004}" dt="2024-10-28T07:47:44.411" v="355" actId="1076"/>
          <ac:picMkLst>
            <pc:docMk/>
            <pc:sldMk cId="2317983074" sldId="1065"/>
            <ac:picMk id="7" creationId="{00000000-0000-0000-0000-000000000000}"/>
          </ac:picMkLst>
        </pc:picChg>
      </pc:sldChg>
      <pc:sldChg chg="modSp mod">
        <pc:chgData name="Sora Kwon" userId="6622d71374edf8bd" providerId="LiveId" clId="{6D72C08B-EC6A-4FAF-9CB3-A24C7D745004}" dt="2024-10-28T07:48:00.377" v="360" actId="1076"/>
        <pc:sldMkLst>
          <pc:docMk/>
          <pc:sldMk cId="643277490" sldId="1066"/>
        </pc:sldMkLst>
        <pc:spChg chg="mod">
          <ac:chgData name="Sora Kwon" userId="6622d71374edf8bd" providerId="LiveId" clId="{6D72C08B-EC6A-4FAF-9CB3-A24C7D745004}" dt="2024-10-28T07:47:49.579" v="356" actId="1076"/>
          <ac:spMkLst>
            <pc:docMk/>
            <pc:sldMk cId="643277490" sldId="1066"/>
            <ac:spMk id="2" creationId="{00000000-0000-0000-0000-000000000000}"/>
          </ac:spMkLst>
        </pc:spChg>
        <pc:picChg chg="mod">
          <ac:chgData name="Sora Kwon" userId="6622d71374edf8bd" providerId="LiveId" clId="{6D72C08B-EC6A-4FAF-9CB3-A24C7D745004}" dt="2024-10-28T07:48:00.377" v="360" actId="1076"/>
          <ac:picMkLst>
            <pc:docMk/>
            <pc:sldMk cId="643277490" sldId="1066"/>
            <ac:picMk id="3" creationId="{00000000-0000-0000-0000-000000000000}"/>
          </ac:picMkLst>
        </pc:picChg>
      </pc:sldChg>
      <pc:sldChg chg="addSp delSp modSp mod">
        <pc:chgData name="Sora Kwon" userId="6622d71374edf8bd" providerId="LiveId" clId="{6D72C08B-EC6A-4FAF-9CB3-A24C7D745004}" dt="2024-10-28T07:48:38.043" v="372" actId="1076"/>
        <pc:sldMkLst>
          <pc:docMk/>
          <pc:sldMk cId="78942305" sldId="1068"/>
        </pc:sldMkLst>
        <pc:spChg chg="mod">
          <ac:chgData name="Sora Kwon" userId="6622d71374edf8bd" providerId="LiveId" clId="{6D72C08B-EC6A-4FAF-9CB3-A24C7D745004}" dt="2024-10-28T07:48:05.769" v="361" actId="1076"/>
          <ac:spMkLst>
            <pc:docMk/>
            <pc:sldMk cId="78942305" sldId="1068"/>
            <ac:spMk id="2" creationId="{00000000-0000-0000-0000-000000000000}"/>
          </ac:spMkLst>
        </pc:spChg>
        <pc:spChg chg="add mod">
          <ac:chgData name="Sora Kwon" userId="6622d71374edf8bd" providerId="LiveId" clId="{6D72C08B-EC6A-4FAF-9CB3-A24C7D745004}" dt="2024-10-28T07:48:27.924" v="368" actId="571"/>
          <ac:spMkLst>
            <pc:docMk/>
            <pc:sldMk cId="78942305" sldId="1068"/>
            <ac:spMk id="3" creationId="{D17F0D0A-906C-D7E5-995F-FF18BC22F443}"/>
          </ac:spMkLst>
        </pc:spChg>
        <pc:spChg chg="mod">
          <ac:chgData name="Sora Kwon" userId="6622d71374edf8bd" providerId="LiveId" clId="{6D72C08B-EC6A-4FAF-9CB3-A24C7D745004}" dt="2024-10-28T07:48:12.747" v="364" actId="1076"/>
          <ac:spMkLst>
            <pc:docMk/>
            <pc:sldMk cId="78942305" sldId="1068"/>
            <ac:spMk id="6" creationId="{00000000-0000-0000-0000-000000000000}"/>
          </ac:spMkLst>
        </pc:spChg>
        <pc:spChg chg="mod">
          <ac:chgData name="Sora Kwon" userId="6622d71374edf8bd" providerId="LiveId" clId="{6D72C08B-EC6A-4FAF-9CB3-A24C7D745004}" dt="2024-10-28T07:48:30.254" v="369" actId="1076"/>
          <ac:spMkLst>
            <pc:docMk/>
            <pc:sldMk cId="78942305" sldId="1068"/>
            <ac:spMk id="7" creationId="{00000000-0000-0000-0000-000000000000}"/>
          </ac:spMkLst>
        </pc:spChg>
        <pc:spChg chg="mod">
          <ac:chgData name="Sora Kwon" userId="6622d71374edf8bd" providerId="LiveId" clId="{6D72C08B-EC6A-4FAF-9CB3-A24C7D745004}" dt="2024-10-28T07:48:33.884" v="370" actId="14100"/>
          <ac:spMkLst>
            <pc:docMk/>
            <pc:sldMk cId="78942305" sldId="1068"/>
            <ac:spMk id="9" creationId="{00000000-0000-0000-0000-000000000000}"/>
          </ac:spMkLst>
        </pc:spChg>
        <pc:spChg chg="mod">
          <ac:chgData name="Sora Kwon" userId="6622d71374edf8bd" providerId="LiveId" clId="{6D72C08B-EC6A-4FAF-9CB3-A24C7D745004}" dt="2024-10-28T07:48:18.547" v="365" actId="1076"/>
          <ac:spMkLst>
            <pc:docMk/>
            <pc:sldMk cId="78942305" sldId="1068"/>
            <ac:spMk id="10" creationId="{00000000-0000-0000-0000-000000000000}"/>
          </ac:spMkLst>
        </pc:spChg>
        <pc:spChg chg="mod">
          <ac:chgData name="Sora Kwon" userId="6622d71374edf8bd" providerId="LiveId" clId="{6D72C08B-EC6A-4FAF-9CB3-A24C7D745004}" dt="2024-10-28T07:48:21.699" v="366" actId="14100"/>
          <ac:spMkLst>
            <pc:docMk/>
            <pc:sldMk cId="78942305" sldId="1068"/>
            <ac:spMk id="11" creationId="{00000000-0000-0000-0000-000000000000}"/>
          </ac:spMkLst>
        </pc:spChg>
        <pc:spChg chg="mod">
          <ac:chgData name="Sora Kwon" userId="6622d71374edf8bd" providerId="LiveId" clId="{6D72C08B-EC6A-4FAF-9CB3-A24C7D745004}" dt="2024-10-28T07:48:18.547" v="365" actId="1076"/>
          <ac:spMkLst>
            <pc:docMk/>
            <pc:sldMk cId="78942305" sldId="1068"/>
            <ac:spMk id="12" creationId="{00000000-0000-0000-0000-000000000000}"/>
          </ac:spMkLst>
        </pc:spChg>
        <pc:spChg chg="mod">
          <ac:chgData name="Sora Kwon" userId="6622d71374edf8bd" providerId="LiveId" clId="{6D72C08B-EC6A-4FAF-9CB3-A24C7D745004}" dt="2024-10-28T07:48:18.547" v="365" actId="1076"/>
          <ac:spMkLst>
            <pc:docMk/>
            <pc:sldMk cId="78942305" sldId="1068"/>
            <ac:spMk id="13" creationId="{00000000-0000-0000-0000-000000000000}"/>
          </ac:spMkLst>
        </pc:spChg>
        <pc:spChg chg="del">
          <ac:chgData name="Sora Kwon" userId="6622d71374edf8bd" providerId="LiveId" clId="{6D72C08B-EC6A-4FAF-9CB3-A24C7D745004}" dt="2024-10-28T07:48:23.390" v="367" actId="478"/>
          <ac:spMkLst>
            <pc:docMk/>
            <pc:sldMk cId="78942305" sldId="1068"/>
            <ac:spMk id="14" creationId="{00000000-0000-0000-0000-000000000000}"/>
          </ac:spMkLst>
        </pc:spChg>
        <pc:spChg chg="mod">
          <ac:chgData name="Sora Kwon" userId="6622d71374edf8bd" providerId="LiveId" clId="{6D72C08B-EC6A-4FAF-9CB3-A24C7D745004}" dt="2024-10-28T07:48:36.821" v="371" actId="1076"/>
          <ac:spMkLst>
            <pc:docMk/>
            <pc:sldMk cId="78942305" sldId="1068"/>
            <ac:spMk id="15" creationId="{00000000-0000-0000-0000-000000000000}"/>
          </ac:spMkLst>
        </pc:spChg>
        <pc:spChg chg="mod">
          <ac:chgData name="Sora Kwon" userId="6622d71374edf8bd" providerId="LiveId" clId="{6D72C08B-EC6A-4FAF-9CB3-A24C7D745004}" dt="2024-10-28T07:48:38.043" v="372" actId="1076"/>
          <ac:spMkLst>
            <pc:docMk/>
            <pc:sldMk cId="78942305" sldId="1068"/>
            <ac:spMk id="17" creationId="{00000000-0000-0000-0000-000000000000}"/>
          </ac:spMkLst>
        </pc:spChg>
        <pc:picChg chg="mod">
          <ac:chgData name="Sora Kwon" userId="6622d71374edf8bd" providerId="LiveId" clId="{6D72C08B-EC6A-4FAF-9CB3-A24C7D745004}" dt="2024-10-28T07:48:09.968" v="363" actId="14100"/>
          <ac:picMkLst>
            <pc:docMk/>
            <pc:sldMk cId="78942305" sldId="1068"/>
            <ac:picMk id="4" creationId="{00000000-0000-0000-0000-000000000000}"/>
          </ac:picMkLst>
        </pc:picChg>
      </pc:sldChg>
      <pc:sldChg chg="modSp mod">
        <pc:chgData name="Sora Kwon" userId="6622d71374edf8bd" providerId="LiveId" clId="{6D72C08B-EC6A-4FAF-9CB3-A24C7D745004}" dt="2024-10-28T07:48:45.757" v="375" actId="1076"/>
        <pc:sldMkLst>
          <pc:docMk/>
          <pc:sldMk cId="529973789" sldId="1069"/>
        </pc:sldMkLst>
        <pc:picChg chg="mod">
          <ac:chgData name="Sora Kwon" userId="6622d71374edf8bd" providerId="LiveId" clId="{6D72C08B-EC6A-4FAF-9CB3-A24C7D745004}" dt="2024-10-28T07:48:45.757" v="375" actId="1076"/>
          <ac:picMkLst>
            <pc:docMk/>
            <pc:sldMk cId="529973789" sldId="1069"/>
            <ac:picMk id="2" creationId="{00000000-0000-0000-0000-000000000000}"/>
          </ac:picMkLst>
        </pc:picChg>
      </pc:sldChg>
      <pc:sldChg chg="modSp mod">
        <pc:chgData name="Sora Kwon" userId="6622d71374edf8bd" providerId="LiveId" clId="{6D72C08B-EC6A-4FAF-9CB3-A24C7D745004}" dt="2024-10-28T07:48:57.255" v="377" actId="1076"/>
        <pc:sldMkLst>
          <pc:docMk/>
          <pc:sldMk cId="1617009579" sldId="1073"/>
        </pc:sldMkLst>
        <pc:spChg chg="mod">
          <ac:chgData name="Sora Kwon" userId="6622d71374edf8bd" providerId="LiveId" clId="{6D72C08B-EC6A-4FAF-9CB3-A24C7D745004}" dt="2024-10-28T07:48:55.187" v="376" actId="1076"/>
          <ac:spMkLst>
            <pc:docMk/>
            <pc:sldMk cId="1617009579" sldId="1073"/>
            <ac:spMk id="3" creationId="{00000000-0000-0000-0000-000000000000}"/>
          </ac:spMkLst>
        </pc:spChg>
        <pc:spChg chg="mod">
          <ac:chgData name="Sora Kwon" userId="6622d71374edf8bd" providerId="LiveId" clId="{6D72C08B-EC6A-4FAF-9CB3-A24C7D745004}" dt="2024-10-28T07:48:57.255" v="377" actId="1076"/>
          <ac:spMkLst>
            <pc:docMk/>
            <pc:sldMk cId="1617009579" sldId="1073"/>
            <ac:spMk id="5" creationId="{00000000-0000-0000-0000-000000000000}"/>
          </ac:spMkLst>
        </pc:spChg>
      </pc:sldChg>
      <pc:sldChg chg="del">
        <pc:chgData name="Sora Kwon" userId="6622d71374edf8bd" providerId="LiveId" clId="{6D72C08B-EC6A-4FAF-9CB3-A24C7D745004}" dt="2024-10-28T07:49:12.240" v="379" actId="47"/>
        <pc:sldMkLst>
          <pc:docMk/>
          <pc:sldMk cId="2297445654" sldId="1074"/>
        </pc:sldMkLst>
      </pc:sldChg>
      <pc:sldChg chg="del">
        <pc:chgData name="Sora Kwon" userId="6622d71374edf8bd" providerId="LiveId" clId="{6D72C08B-EC6A-4FAF-9CB3-A24C7D745004}" dt="2024-10-28T07:49:11.505" v="378" actId="47"/>
        <pc:sldMkLst>
          <pc:docMk/>
          <pc:sldMk cId="2316011704" sldId="1075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220923146" sldId="1076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1709331459" sldId="1077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1057187149" sldId="1078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3680352873" sldId="1079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4035404925" sldId="1080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2077745323" sldId="1081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2906955652" sldId="1082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3907367664" sldId="1083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3853389049" sldId="1084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4253456199" sldId="1085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1510895349" sldId="1086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706653337" sldId="1087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798972040" sldId="1088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3010433903" sldId="1089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1096352852" sldId="1090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2348597343" sldId="1091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2701234169" sldId="1092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854172933" sldId="1093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3835528537" sldId="1094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743515728" sldId="1095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1430910892" sldId="1096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752281067" sldId="1097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2711626211" sldId="1098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3101540838" sldId="1099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3532677164" sldId="1100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2776587358" sldId="1101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1449741931" sldId="1102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2409632873" sldId="1103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4012420540" sldId="1104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2854703601" sldId="1105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3976185228" sldId="1106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2967876224" sldId="1107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1533375776" sldId="1108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3856029860" sldId="1109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267933754" sldId="1110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4136354336" sldId="1111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1663256085" sldId="1112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2161434099" sldId="1113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2238726302" sldId="1114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930584978" sldId="1115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890342121" sldId="1119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856105255" sldId="1122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262664574" sldId="1132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759692528" sldId="1133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196827715" sldId="1134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605436462" sldId="1135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796205202" sldId="1138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697174808" sldId="1139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046727429" sldId="1143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759893003" sldId="1144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508189368" sldId="1149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20873401" sldId="1150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4245756762" sldId="1151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928653796" sldId="1152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802797273" sldId="1156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035378005" sldId="1158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276627669" sldId="1159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485173011" sldId="1160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938891791" sldId="1162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688137021" sldId="1191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623157059" sldId="1192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4125920226" sldId="1193"/>
        </pc:sldMkLst>
      </pc:sldChg>
      <pc:sldChg chg="delSp modSp mod setBg">
        <pc:chgData name="Sora Kwon" userId="6622d71374edf8bd" providerId="LiveId" clId="{6D72C08B-EC6A-4FAF-9CB3-A24C7D745004}" dt="2024-10-28T07:49:45.627" v="383" actId="1076"/>
        <pc:sldMkLst>
          <pc:docMk/>
          <pc:sldMk cId="786535223" sldId="1194"/>
        </pc:sldMkLst>
        <pc:spChg chg="mod">
          <ac:chgData name="Sora Kwon" userId="6622d71374edf8bd" providerId="LiveId" clId="{6D72C08B-EC6A-4FAF-9CB3-A24C7D745004}" dt="2024-10-28T07:20:48.140" v="5" actId="113"/>
          <ac:spMkLst>
            <pc:docMk/>
            <pc:sldMk cId="786535223" sldId="1194"/>
            <ac:spMk id="2" creationId="{00000000-0000-0000-0000-000000000000}"/>
          </ac:spMkLst>
        </pc:spChg>
        <pc:spChg chg="del">
          <ac:chgData name="Sora Kwon" userId="6622d71374edf8bd" providerId="LiveId" clId="{6D72C08B-EC6A-4FAF-9CB3-A24C7D745004}" dt="2024-10-28T07:49:43.918" v="382" actId="478"/>
          <ac:spMkLst>
            <pc:docMk/>
            <pc:sldMk cId="786535223" sldId="1194"/>
            <ac:spMk id="3" creationId="{57F19684-4E09-898D-E997-A2DB486583E7}"/>
          </ac:spMkLst>
        </pc:spChg>
        <pc:spChg chg="mod">
          <ac:chgData name="Sora Kwon" userId="6622d71374edf8bd" providerId="LiveId" clId="{6D72C08B-EC6A-4FAF-9CB3-A24C7D745004}" dt="2024-10-28T07:49:45.627" v="383" actId="1076"/>
          <ac:spMkLst>
            <pc:docMk/>
            <pc:sldMk cId="786535223" sldId="1194"/>
            <ac:spMk id="4" creationId="{00000000-0000-0000-0000-000000000000}"/>
          </ac:spMkLst>
        </pc:spChg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1642534178" sldId="1195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493521183" sldId="1196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021366323" sldId="1197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678592467" sldId="1201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883736934" sldId="1202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1868333398" sldId="1203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226239672" sldId="1204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3558776503" sldId="1205"/>
        </pc:sldMkLst>
      </pc:sldChg>
      <pc:sldChg chg="del">
        <pc:chgData name="Sora Kwon" userId="6622d71374edf8bd" providerId="LiveId" clId="{6D72C08B-EC6A-4FAF-9CB3-A24C7D745004}" dt="2024-10-28T07:20:01.734" v="0" actId="47"/>
        <pc:sldMkLst>
          <pc:docMk/>
          <pc:sldMk cId="2552417382" sldId="1206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3887998561" sldId="1207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4104555409" sldId="1208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3353411824" sldId="1209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3098963341" sldId="1210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1371882602" sldId="1211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2014506754" sldId="1212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2643336556" sldId="1213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3850473639" sldId="1214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1467296940" sldId="1215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3619035509" sldId="1216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1170823733" sldId="1217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3219247189" sldId="1218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3587577784" sldId="1219"/>
        </pc:sldMkLst>
      </pc:sldChg>
      <pc:sldChg chg="del">
        <pc:chgData name="Sora Kwon" userId="6622d71374edf8bd" providerId="LiveId" clId="{6D72C08B-EC6A-4FAF-9CB3-A24C7D745004}" dt="2024-10-28T07:20:13.344" v="1" actId="47"/>
        <pc:sldMkLst>
          <pc:docMk/>
          <pc:sldMk cId="1903475640" sldId="12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3226" cy="499012"/>
          </a:xfrm>
          <a:prstGeom prst="rect">
            <a:avLst/>
          </a:prstGeom>
        </p:spPr>
        <p:txBody>
          <a:bodyPr vert="horz" lIns="95767" tIns="47884" rIns="95767" bIns="478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9012"/>
          </a:xfrm>
          <a:prstGeom prst="rect">
            <a:avLst/>
          </a:prstGeom>
        </p:spPr>
        <p:txBody>
          <a:bodyPr vert="horz" lIns="95767" tIns="47884" rIns="95767" bIns="47884" rtlCol="0"/>
          <a:lstStyle>
            <a:lvl1pPr algn="r">
              <a:defRPr sz="1300"/>
            </a:lvl1pPr>
          </a:lstStyle>
          <a:p>
            <a:fld id="{1242EE80-E036-4654-A8C6-74837C628F68}" type="datetimeFigureOut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7412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67" tIns="47884" rIns="95767" bIns="478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514" y="4786362"/>
            <a:ext cx="5452110" cy="3916115"/>
          </a:xfrm>
          <a:prstGeom prst="rect">
            <a:avLst/>
          </a:prstGeom>
        </p:spPr>
        <p:txBody>
          <a:bodyPr vert="horz" lIns="95767" tIns="47884" rIns="95767" bIns="4788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679"/>
            <a:ext cx="2953226" cy="499011"/>
          </a:xfrm>
          <a:prstGeom prst="rect">
            <a:avLst/>
          </a:prstGeom>
        </p:spPr>
        <p:txBody>
          <a:bodyPr vert="horz" lIns="95767" tIns="47884" rIns="95767" bIns="478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60335" y="9446679"/>
            <a:ext cx="2953226" cy="499011"/>
          </a:xfrm>
          <a:prstGeom prst="rect">
            <a:avLst/>
          </a:prstGeom>
        </p:spPr>
        <p:txBody>
          <a:bodyPr vert="horz" lIns="95767" tIns="47884" rIns="95767" bIns="47884" rtlCol="0" anchor="b"/>
          <a:lstStyle>
            <a:lvl1pPr algn="r">
              <a:defRPr sz="1300"/>
            </a:lvl1pPr>
          </a:lstStyle>
          <a:p>
            <a:fld id="{3617FA32-8E71-4C42-A021-747340E3E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8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7FA32-8E71-4C42-A021-747340E3E5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928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7FA32-8E71-4C42-A021-747340E3E54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29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4C66-BCCF-46E5-82E1-3F92F8E9F0C0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2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A686-A24D-45EF-BF13-F896244B6038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7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B2DE-EC3D-44B2-B2BF-547243547640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47A9-1B78-4288-8924-46F1BEA5A073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6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A20E-763E-4EF8-BE6F-14ACD33E00DF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7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C63A4-32EE-417A-BD9F-66AB62AF3C7B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2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16F6A-969C-4C48-90BA-A31A07AD624A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E28BE-63B9-47F9-AAF0-33CFDD8296AB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2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701D2-3C99-4FA8-BD02-44E557036654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61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13084-E41F-42BD-845C-EE561DA35312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18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6F2A-E7CF-4DE4-8F93-BCD37AAC2D0A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5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76A79-229B-43C1-BCEF-F2C6B781CACA}" type="datetime1">
              <a:rPr lang="ko-KR" altLang="en-US" smtClean="0"/>
              <a:t>2024-10-28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2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676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K8S Controller</a:t>
            </a:r>
            <a:endParaRPr lang="ko-KR" altLang="en-US" sz="40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067800" y="6366741"/>
            <a:ext cx="2743200" cy="365125"/>
          </a:xfrm>
        </p:spPr>
        <p:txBody>
          <a:bodyPr/>
          <a:lstStyle/>
          <a:p>
            <a:fld id="{5C9DF2A3-83BA-4082-B202-7AACA30BF06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35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325173" y="5095674"/>
            <a:ext cx="8525435" cy="1616047"/>
          </a:xfrm>
          <a:prstGeom prst="roundRect">
            <a:avLst>
              <a:gd name="adj" fmla="val 5803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0355710" y="4274737"/>
            <a:ext cx="1353671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334617" y="4274737"/>
            <a:ext cx="1568732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16727" y="4274737"/>
            <a:ext cx="2678279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51275" y="5248361"/>
            <a:ext cx="1352649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772" y="5282383"/>
            <a:ext cx="1229098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674" y="5285719"/>
            <a:ext cx="1365694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313" y="5282383"/>
            <a:ext cx="1229098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5482933" y="4319763"/>
            <a:ext cx="1266759" cy="92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정육면체 25"/>
          <p:cNvSpPr/>
          <p:nvPr/>
        </p:nvSpPr>
        <p:spPr>
          <a:xfrm>
            <a:off x="6092557" y="4635976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857175" y="4319763"/>
            <a:ext cx="860705" cy="9300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390139" y="4436261"/>
            <a:ext cx="1450590" cy="813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정육면체 28"/>
          <p:cNvSpPr/>
          <p:nvPr/>
        </p:nvSpPr>
        <p:spPr>
          <a:xfrm>
            <a:off x="9250844" y="4635977"/>
            <a:ext cx="417805" cy="427087"/>
          </a:xfrm>
          <a:prstGeom prst="cub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708344" y="4319764"/>
            <a:ext cx="860705" cy="9040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348092" y="6221111"/>
            <a:ext cx="12089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Master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 plane)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41514" y="6366534"/>
            <a:ext cx="11172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Work Node1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66142" y="6366533"/>
            <a:ext cx="11172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Work Node2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960324" y="6389829"/>
            <a:ext cx="11172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Work Node3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정육면체 34"/>
          <p:cNvSpPr/>
          <p:nvPr/>
        </p:nvSpPr>
        <p:spPr>
          <a:xfrm>
            <a:off x="8606859" y="4663990"/>
            <a:ext cx="417805" cy="427087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827099" y="398512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test/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80802" y="4284362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-pod/</a:t>
            </a:r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webui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21" y="177200"/>
            <a:ext cx="3097429" cy="47657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9" name="TextBox 38"/>
          <p:cNvSpPr txBox="1"/>
          <p:nvPr/>
        </p:nvSpPr>
        <p:spPr>
          <a:xfrm>
            <a:off x="2730263" y="5139804"/>
            <a:ext cx="1219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test-pod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860097" y="5064149"/>
            <a:ext cx="472853" cy="478305"/>
          </a:xfrm>
          <a:prstGeom prst="roundRect">
            <a:avLst>
              <a:gd name="adj" fmla="val 10056"/>
            </a:avLst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004781" y="397190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96140" y="397190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97470" y="4284361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-pod/</a:t>
            </a:r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webui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69123" y="4327529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-pod/</a:t>
            </a:r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webui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380802" y="5018974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정육면체 47"/>
          <p:cNvSpPr/>
          <p:nvPr/>
        </p:nvSpPr>
        <p:spPr>
          <a:xfrm>
            <a:off x="7059181" y="4635218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711982" y="5018341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정육면체 49"/>
          <p:cNvSpPr/>
          <p:nvPr/>
        </p:nvSpPr>
        <p:spPr>
          <a:xfrm>
            <a:off x="10907041" y="4635218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380252" y="5018341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7E3776-EB2E-B078-EE70-FAAEF672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13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0781" y="1094161"/>
            <a:ext cx="891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rc_exam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--image=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--replica=3  --selector=app=test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833283" y="3498186"/>
            <a:ext cx="8525435" cy="1616047"/>
          </a:xfrm>
          <a:prstGeom prst="roundRect">
            <a:avLst>
              <a:gd name="adj" fmla="val 5803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863820" y="2677249"/>
            <a:ext cx="1353671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42727" y="2677249"/>
            <a:ext cx="1568732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24837" y="2677249"/>
            <a:ext cx="2678279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59385" y="3650873"/>
            <a:ext cx="1352649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882" y="3684895"/>
            <a:ext cx="1229098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84" y="3688231"/>
            <a:ext cx="1365694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23" y="3684895"/>
            <a:ext cx="1229098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3991043" y="2722275"/>
            <a:ext cx="1266759" cy="92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정육면체 19"/>
          <p:cNvSpPr/>
          <p:nvPr/>
        </p:nvSpPr>
        <p:spPr>
          <a:xfrm>
            <a:off x="4600667" y="3038488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365285" y="2722275"/>
            <a:ext cx="860705" cy="9300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98249" y="2838773"/>
            <a:ext cx="1450590" cy="813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육면체 22"/>
          <p:cNvSpPr/>
          <p:nvPr/>
        </p:nvSpPr>
        <p:spPr>
          <a:xfrm>
            <a:off x="7758954" y="3038489"/>
            <a:ext cx="417805" cy="427087"/>
          </a:xfrm>
          <a:prstGeom prst="cub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216454" y="2722276"/>
            <a:ext cx="860705" cy="90409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856202" y="4623623"/>
            <a:ext cx="12089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Master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 plane)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49624" y="4769046"/>
            <a:ext cx="11172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Work Node1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74252" y="4769045"/>
            <a:ext cx="11172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Work Node2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68434" y="4792341"/>
            <a:ext cx="11172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Work Node3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정육면체 28"/>
          <p:cNvSpPr/>
          <p:nvPr/>
        </p:nvSpPr>
        <p:spPr>
          <a:xfrm>
            <a:off x="7114969" y="3066502"/>
            <a:ext cx="417805" cy="427087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335209" y="238764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5071" y="2686873"/>
            <a:ext cx="8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-exam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09346" y="2833895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 /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app:test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368207" y="3466661"/>
            <a:ext cx="472853" cy="478305"/>
          </a:xfrm>
          <a:prstGeom prst="roundRect">
            <a:avLst>
              <a:gd name="adj" fmla="val 10056"/>
            </a:avLst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512891" y="237441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404250" y="237441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20689" y="339606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5567291" y="3037730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정육면체 40"/>
          <p:cNvSpPr/>
          <p:nvPr/>
        </p:nvSpPr>
        <p:spPr>
          <a:xfrm>
            <a:off x="9415151" y="3037730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5515423" y="342222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283991" y="341079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76496" y="2703410"/>
            <a:ext cx="8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-exam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240520" y="2705634"/>
            <a:ext cx="836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-exam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1882B3-0E9D-975A-6281-758C8124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7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/>
        </p:nvSpPr>
        <p:spPr>
          <a:xfrm>
            <a:off x="1767705" y="763845"/>
            <a:ext cx="7886700" cy="9439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nodes</a:t>
            </a:r>
          </a:p>
          <a:p>
            <a:pPr marL="0" indent="0">
              <a:buNone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nodes  -o wide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88" y="1870243"/>
            <a:ext cx="9036424" cy="36741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53DF5B-26F8-F915-F1A0-E882AA43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98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31" y="193054"/>
            <a:ext cx="3390365" cy="50691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806796" y="411312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rc-nginx.yaml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4198716" y="1312206"/>
            <a:ext cx="6057900" cy="9439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–f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rc.nginx.yaml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971" y="1753011"/>
            <a:ext cx="7427871" cy="1962079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278137" y="5135722"/>
            <a:ext cx="8525435" cy="1616047"/>
          </a:xfrm>
          <a:prstGeom prst="roundRect">
            <a:avLst>
              <a:gd name="adj" fmla="val 5803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77028" y="4448792"/>
            <a:ext cx="1558116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04239" y="5288409"/>
            <a:ext cx="1352649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736" y="5322431"/>
            <a:ext cx="1229098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38" y="5325767"/>
            <a:ext cx="1365694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277" y="5322431"/>
            <a:ext cx="1229098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모서리가 둥근 직사각형 18"/>
          <p:cNvSpPr/>
          <p:nvPr/>
        </p:nvSpPr>
        <p:spPr>
          <a:xfrm>
            <a:off x="6797314" y="4493818"/>
            <a:ext cx="860705" cy="9300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301056" y="6261159"/>
            <a:ext cx="12089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Master/node1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 plane)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719164" y="5540931"/>
            <a:ext cx="220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Controller(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rc-nginx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 /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app:webui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813061" y="5104197"/>
            <a:ext cx="472853" cy="478305"/>
          </a:xfrm>
          <a:prstGeom prst="roundRect">
            <a:avLst>
              <a:gd name="adj" fmla="val 10056"/>
            </a:avLst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6516136" y="407799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app:webui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정육면체 34"/>
          <p:cNvSpPr/>
          <p:nvPr/>
        </p:nvSpPr>
        <p:spPr>
          <a:xfrm>
            <a:off x="6999320" y="4809273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332902" y="5152172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54390" y="4489195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rc-nginx-bzc6v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8468574" y="4421155"/>
            <a:ext cx="1558116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988860" y="4466181"/>
            <a:ext cx="860705" cy="9300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8712593" y="406525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app:webui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정육면체 45"/>
          <p:cNvSpPr/>
          <p:nvPr/>
        </p:nvSpPr>
        <p:spPr>
          <a:xfrm>
            <a:off x="9190866" y="4781636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321157" y="4475604"/>
            <a:ext cx="1558116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10841443" y="4520630"/>
            <a:ext cx="860705" cy="9300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0560265" y="410480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app:webui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정육면체 49"/>
          <p:cNvSpPr/>
          <p:nvPr/>
        </p:nvSpPr>
        <p:spPr>
          <a:xfrm>
            <a:off x="11043449" y="4836085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733634" y="6438271"/>
            <a:ext cx="6286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736836" y="6417262"/>
            <a:ext cx="6286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Node3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441209" y="6417262"/>
            <a:ext cx="6286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Node4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44009" y="5134920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479019" y="5168823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600281" y="4410673"/>
            <a:ext cx="1317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rc-nginx-g9s1g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535157" y="4450519"/>
            <a:ext cx="1377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rc-nginx-wzgh4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81409" y="423652"/>
            <a:ext cx="122661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실습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1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703E8-7DC2-A883-150D-CB797D25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54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781" y="360480"/>
            <a:ext cx="6479825" cy="3211901"/>
          </a:xfrm>
          <a:prstGeom prst="rect">
            <a:avLst/>
          </a:prstGeom>
        </p:spPr>
      </p:pic>
      <p:cxnSp>
        <p:nvCxnSpPr>
          <p:cNvPr id="34" name="직선 연결선 33"/>
          <p:cNvCxnSpPr/>
          <p:nvPr/>
        </p:nvCxnSpPr>
        <p:spPr>
          <a:xfrm flipV="1">
            <a:off x="3524403" y="3109825"/>
            <a:ext cx="1676747" cy="5378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524402" y="1859249"/>
            <a:ext cx="342451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565051" y="567179"/>
            <a:ext cx="1914608" cy="146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1"/>
          <p:cNvSpPr/>
          <p:nvPr/>
        </p:nvSpPr>
        <p:spPr>
          <a:xfrm>
            <a:off x="1752602" y="5023315"/>
            <a:ext cx="8525435" cy="1616047"/>
          </a:xfrm>
          <a:prstGeom prst="roundRect">
            <a:avLst>
              <a:gd name="adj" fmla="val 5803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764318" y="4202378"/>
            <a:ext cx="1558116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78704" y="5176002"/>
            <a:ext cx="1352649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201" y="5210024"/>
            <a:ext cx="1229098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03" y="5213360"/>
            <a:ext cx="1365694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742" y="5210024"/>
            <a:ext cx="1229098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모서리가 둥근 직사각형 47"/>
          <p:cNvSpPr/>
          <p:nvPr/>
        </p:nvSpPr>
        <p:spPr>
          <a:xfrm>
            <a:off x="5284604" y="4247404"/>
            <a:ext cx="860705" cy="9300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775521" y="6148752"/>
            <a:ext cx="12089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Master/node1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 plane)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583391" y="4372387"/>
            <a:ext cx="220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Controller(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rc-nginx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 /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app:webui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287526" y="4991790"/>
            <a:ext cx="472853" cy="478305"/>
          </a:xfrm>
          <a:prstGeom prst="roundRect">
            <a:avLst>
              <a:gd name="adj" fmla="val 10056"/>
            </a:avLst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정육면체 51"/>
          <p:cNvSpPr/>
          <p:nvPr/>
        </p:nvSpPr>
        <p:spPr>
          <a:xfrm>
            <a:off x="5486610" y="4562859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4820192" y="4905758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841680" y="4242781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rc-nginx-bzc6v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6955864" y="4174741"/>
            <a:ext cx="1558116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476150" y="4219767"/>
            <a:ext cx="860705" cy="9300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정육면체 56"/>
          <p:cNvSpPr/>
          <p:nvPr/>
        </p:nvSpPr>
        <p:spPr>
          <a:xfrm>
            <a:off x="7678156" y="4535222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8808447" y="4229190"/>
            <a:ext cx="1558116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9328733" y="4274216"/>
            <a:ext cx="860705" cy="9300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정육면체 59"/>
          <p:cNvSpPr/>
          <p:nvPr/>
        </p:nvSpPr>
        <p:spPr>
          <a:xfrm>
            <a:off x="9530739" y="4589671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5208099" y="6325864"/>
            <a:ext cx="6286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11301" y="6304855"/>
            <a:ext cx="6286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Node3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915674" y="6304855"/>
            <a:ext cx="6286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Node4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31299" y="4888506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966309" y="4922409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087571" y="4164259"/>
            <a:ext cx="1317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rc-nginx-g9s1g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022447" y="4204105"/>
            <a:ext cx="1377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rc-nginx-wzgh4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00EA6B-26E0-92A2-5AB7-0B79FF52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53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091530"/>
            <a:ext cx="9503491" cy="5506696"/>
          </a:xfrm>
          <a:prstGeom prst="rect">
            <a:avLst/>
          </a:prstGeom>
        </p:spPr>
      </p:pic>
      <p:sp>
        <p:nvSpPr>
          <p:cNvPr id="3" name="내용 개체 틀 2"/>
          <p:cNvSpPr txBox="1">
            <a:spLocks/>
          </p:cNvSpPr>
          <p:nvPr/>
        </p:nvSpPr>
        <p:spPr>
          <a:xfrm>
            <a:off x="1523999" y="619565"/>
            <a:ext cx="6057900" cy="9439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rc-nginx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57D2A4-83D5-168D-057C-5DF44D08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5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1221" y="347638"/>
            <a:ext cx="7886700" cy="530986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Scale-out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9083" y="958033"/>
            <a:ext cx="7886700" cy="4150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rc-nginx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83" y="1373047"/>
            <a:ext cx="4554818" cy="51163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031" y="1373047"/>
            <a:ext cx="4314885" cy="518856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F2B1A-9E19-B23A-6A3C-C9977FCA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59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971" y="173851"/>
            <a:ext cx="8525435" cy="3417085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1752602" y="5023315"/>
            <a:ext cx="8525435" cy="1616047"/>
          </a:xfrm>
          <a:prstGeom prst="roundRect">
            <a:avLst>
              <a:gd name="adj" fmla="val 5803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4207573" y="4229190"/>
            <a:ext cx="1558116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78704" y="5176002"/>
            <a:ext cx="1352649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201" y="5210024"/>
            <a:ext cx="1229098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103" y="5213360"/>
            <a:ext cx="1365694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742" y="5210024"/>
            <a:ext cx="1229098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4727859" y="4274216"/>
            <a:ext cx="860705" cy="9300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75521" y="6148752"/>
            <a:ext cx="12089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Master/node1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 plane)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6937" y="4278038"/>
            <a:ext cx="220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Controller(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rc-nginx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 /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app:webui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287526" y="4991790"/>
            <a:ext cx="472853" cy="478305"/>
          </a:xfrm>
          <a:prstGeom prst="roundRect">
            <a:avLst>
              <a:gd name="adj" fmla="val 10056"/>
            </a:avLst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정육면체 12"/>
          <p:cNvSpPr/>
          <p:nvPr/>
        </p:nvSpPr>
        <p:spPr>
          <a:xfrm>
            <a:off x="4929865" y="4589671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63447" y="4932570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84935" y="4269593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rc-nginx-bzc6v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918568" y="4174741"/>
            <a:ext cx="2595413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476150" y="4219767"/>
            <a:ext cx="860705" cy="9300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정육면체 17"/>
          <p:cNvSpPr/>
          <p:nvPr/>
        </p:nvSpPr>
        <p:spPr>
          <a:xfrm>
            <a:off x="7678156" y="4535222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8808447" y="4229190"/>
            <a:ext cx="1558116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328733" y="4274216"/>
            <a:ext cx="860705" cy="9300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/>
          <p:cNvSpPr/>
          <p:nvPr/>
        </p:nvSpPr>
        <p:spPr>
          <a:xfrm>
            <a:off x="9530739" y="4589671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208099" y="6325864"/>
            <a:ext cx="6286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11301" y="6304855"/>
            <a:ext cx="6286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Node3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15674" y="6304855"/>
            <a:ext cx="6286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Node4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05012" y="4888473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66309" y="4922409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19315" y="4192845"/>
            <a:ext cx="1346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rc-nginx-b5c6p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022447" y="4204105"/>
            <a:ext cx="1377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rc-nginx-wzgh4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235420" y="4235012"/>
            <a:ext cx="860705" cy="9300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정육면체 29"/>
          <p:cNvSpPr/>
          <p:nvPr/>
        </p:nvSpPr>
        <p:spPr>
          <a:xfrm>
            <a:off x="6437426" y="4550467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999933" y="4904233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920178" y="4179766"/>
            <a:ext cx="1317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rc-nginx-g9s1g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슬라이드 번호 개체 틀 33">
            <a:extLst>
              <a:ext uri="{FF2B5EF4-FFF2-40B4-BE49-F238E27FC236}">
                <a16:creationId xmlns:a16="http://schemas.microsoft.com/office/drawing/2014/main" id="{FC1D2267-0FDF-C42A-E7AC-A358A3BD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704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889612" y="275120"/>
            <a:ext cx="7886700" cy="53098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Scale-down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28909"/>
            <a:ext cx="9048750" cy="30289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916988" y="4924842"/>
            <a:ext cx="8525435" cy="1616047"/>
          </a:xfrm>
          <a:prstGeom prst="roundRect">
            <a:avLst>
              <a:gd name="adj" fmla="val 5803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43090" y="5077529"/>
            <a:ext cx="1352649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587" y="5111551"/>
            <a:ext cx="1229098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489" y="5114887"/>
            <a:ext cx="1365694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128" y="5111551"/>
            <a:ext cx="1229098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939907" y="6050279"/>
            <a:ext cx="12089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Master/node1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 plane)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47777" y="4273914"/>
            <a:ext cx="2202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Controller(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rc-nginx</a:t>
            </a:r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 / </a:t>
            </a:r>
            <a:r>
              <a:rPr lang="en-US" altLang="ko-K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app:webui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51912" y="4893317"/>
            <a:ext cx="472853" cy="478305"/>
          </a:xfrm>
          <a:prstGeom prst="roundRect">
            <a:avLst>
              <a:gd name="adj" fmla="val 10056"/>
            </a:avLst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123294" y="4076268"/>
            <a:ext cx="1555072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8972833" y="4130717"/>
            <a:ext cx="1558116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493119" y="4175743"/>
            <a:ext cx="860705" cy="9300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육면체 22"/>
          <p:cNvSpPr/>
          <p:nvPr/>
        </p:nvSpPr>
        <p:spPr>
          <a:xfrm>
            <a:off x="9695125" y="4491198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372485" y="6227391"/>
            <a:ext cx="6286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Node2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75687" y="6206382"/>
            <a:ext cx="6286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Node3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80060" y="6206382"/>
            <a:ext cx="6286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Node4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30695" y="4823936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186833" y="4105632"/>
            <a:ext cx="1377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rc-nginx-wzgh4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581599" y="4189338"/>
            <a:ext cx="860705" cy="9300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정육면체 31"/>
          <p:cNvSpPr/>
          <p:nvPr/>
        </p:nvSpPr>
        <p:spPr>
          <a:xfrm>
            <a:off x="7783605" y="4504793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346112" y="4858559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66357" y="4134092"/>
            <a:ext cx="1317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rc-nginx-g9s1g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106366" y="4055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rc-nginx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--replicas=2</a:t>
            </a:r>
          </a:p>
          <a:p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pods -o wide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728441-83C6-07E9-4A7D-51DE242E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12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088" y="801089"/>
            <a:ext cx="5322821" cy="27613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088" y="3716759"/>
            <a:ext cx="5322821" cy="2884775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576973" y="595780"/>
            <a:ext cx="7886700" cy="53098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Rolling-update(1)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262773" y="1650749"/>
            <a:ext cx="7886700" cy="4150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rc-nginx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E2261E-A120-C5D7-3799-BE29EA12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6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6455" y="26221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075534" y="1379887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pod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개수를 보장 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파드들을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관리하는 역할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장시간 실행되는 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파드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관리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- 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파드들의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주기적인 배치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9212701" y="3097212"/>
            <a:ext cx="0" cy="11460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 6"/>
          <p:cNvSpPr/>
          <p:nvPr/>
        </p:nvSpPr>
        <p:spPr>
          <a:xfrm>
            <a:off x="6870839" y="4244051"/>
            <a:ext cx="2341862" cy="573741"/>
          </a:xfrm>
          <a:custGeom>
            <a:avLst/>
            <a:gdLst>
              <a:gd name="connsiteX0" fmla="*/ 0 w 4338918"/>
              <a:gd name="connsiteY0" fmla="*/ 573741 h 573741"/>
              <a:gd name="connsiteX1" fmla="*/ 0 w 4338918"/>
              <a:gd name="connsiteY1" fmla="*/ 8964 h 573741"/>
              <a:gd name="connsiteX2" fmla="*/ 4338918 w 4338918"/>
              <a:gd name="connsiteY2" fmla="*/ 0 h 573741"/>
              <a:gd name="connsiteX3" fmla="*/ 4338918 w 4338918"/>
              <a:gd name="connsiteY3" fmla="*/ 573741 h 57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8918" h="573741">
                <a:moveTo>
                  <a:pt x="0" y="573741"/>
                </a:moveTo>
                <a:lnTo>
                  <a:pt x="0" y="8964"/>
                </a:lnTo>
                <a:lnTo>
                  <a:pt x="4338918" y="0"/>
                </a:lnTo>
                <a:lnTo>
                  <a:pt x="4338918" y="573741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49465" y="1453711"/>
            <a:ext cx="4640405" cy="16235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8068938" y="2062783"/>
            <a:ext cx="1985581" cy="4966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-API Server</a:t>
            </a:r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10558797" y="1896326"/>
            <a:ext cx="689650" cy="7055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590547" y="2174582"/>
            <a:ext cx="628807" cy="2916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etcd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71959" y="2454993"/>
            <a:ext cx="978600" cy="5201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</a:t>
            </a:r>
            <a:endParaRPr lang="en-US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54064" y="1675292"/>
            <a:ext cx="978600" cy="5203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</a:t>
            </a:r>
            <a:endParaRPr lang="en-US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645099" y="4815916"/>
            <a:ext cx="1499163" cy="1539633"/>
          </a:xfrm>
          <a:prstGeom prst="roundRect">
            <a:avLst>
              <a:gd name="adj" fmla="val 4364"/>
            </a:avLst>
          </a:prstGeom>
          <a:solidFill>
            <a:schemeClr val="accent4">
              <a:lumMod val="40000"/>
              <a:lumOff val="60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686643" y="4973084"/>
            <a:ext cx="1352649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6285019" y="4837615"/>
            <a:ext cx="1570728" cy="149501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25116" y="5136322"/>
            <a:ext cx="1497953" cy="47548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Kubelet</a:t>
            </a:r>
            <a:endParaRPr lang="en-US" altLang="ko-KR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3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cAdvisor</a:t>
            </a:r>
            <a:r>
              <a:rPr lang="en-US" altLang="ko-KR" sz="1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3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48258" y="5866602"/>
            <a:ext cx="1474810" cy="3588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(Container </a:t>
            </a:r>
            <a:r>
              <a:rPr lang="en-US" altLang="ko-KR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en-US" altLang="ko-K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1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73323" y="4508139"/>
            <a:ext cx="1242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 Node1</a:t>
            </a:r>
            <a:endParaRPr lang="ko-KR" altLang="en-US" sz="14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H="1" flipV="1">
            <a:off x="10033082" y="2407852"/>
            <a:ext cx="506342" cy="3981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6506453" y="5631626"/>
            <a:ext cx="2194" cy="255573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749465" y="907632"/>
            <a:ext cx="4640405" cy="568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396624" y="1034902"/>
            <a:ext cx="1100064" cy="301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335325" y="1059364"/>
            <a:ext cx="1100064" cy="301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Kubelet</a:t>
            </a:r>
            <a:endParaRPr lang="ko-KR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8406956" y="1336128"/>
            <a:ext cx="2465" cy="734090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10808" y="533203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8363761" y="1437062"/>
            <a:ext cx="359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10139948" y="1913494"/>
            <a:ext cx="1871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10180030" y="2380864"/>
            <a:ext cx="3593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</a:t>
            </a:r>
            <a:endParaRPr lang="ko-KR" altLang="en-US" sz="1400" dirty="0"/>
          </a:p>
        </p:txBody>
      </p:sp>
      <p:sp>
        <p:nvSpPr>
          <p:cNvPr id="31" name="자유형 30"/>
          <p:cNvSpPr/>
          <p:nvPr/>
        </p:nvSpPr>
        <p:spPr>
          <a:xfrm>
            <a:off x="7794898" y="1805150"/>
            <a:ext cx="468538" cy="280942"/>
          </a:xfrm>
          <a:custGeom>
            <a:avLst/>
            <a:gdLst>
              <a:gd name="connsiteX0" fmla="*/ 548640 w 548640"/>
              <a:gd name="connsiteY0" fmla="*/ 274320 h 274320"/>
              <a:gd name="connsiteX1" fmla="*/ 548640 w 548640"/>
              <a:gd name="connsiteY1" fmla="*/ 0 h 274320"/>
              <a:gd name="connsiteX2" fmla="*/ 0 w 548640"/>
              <a:gd name="connsiteY2" fmla="*/ 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8640" h="274320">
                <a:moveTo>
                  <a:pt x="548640" y="274320"/>
                </a:moveTo>
                <a:lnTo>
                  <a:pt x="54864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768599" y="1477428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</a:t>
            </a:r>
            <a:endParaRPr lang="ko-KR" altLang="en-US" sz="1400" dirty="0"/>
          </a:p>
        </p:txBody>
      </p:sp>
      <p:sp>
        <p:nvSpPr>
          <p:cNvPr id="33" name="자유형 32"/>
          <p:cNvSpPr/>
          <p:nvPr/>
        </p:nvSpPr>
        <p:spPr>
          <a:xfrm>
            <a:off x="7832665" y="1896325"/>
            <a:ext cx="345021" cy="185410"/>
          </a:xfrm>
          <a:custGeom>
            <a:avLst/>
            <a:gdLst>
              <a:gd name="connsiteX0" fmla="*/ 0 w 731520"/>
              <a:gd name="connsiteY0" fmla="*/ 0 h 377190"/>
              <a:gd name="connsiteX1" fmla="*/ 731520 w 731520"/>
              <a:gd name="connsiteY1" fmla="*/ 11430 h 377190"/>
              <a:gd name="connsiteX2" fmla="*/ 731520 w 731520"/>
              <a:gd name="connsiteY2" fmla="*/ 377190 h 37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" h="377190">
                <a:moveTo>
                  <a:pt x="0" y="0"/>
                </a:moveTo>
                <a:lnTo>
                  <a:pt x="731520" y="11430"/>
                </a:lnTo>
                <a:lnTo>
                  <a:pt x="731520" y="377190"/>
                </a:lnTo>
              </a:path>
            </a:pathLst>
          </a:custGeom>
          <a:noFill/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768599" y="1864652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</a:t>
            </a:r>
            <a:endParaRPr lang="ko-KR" altLang="en-US" sz="1400" dirty="0"/>
          </a:p>
        </p:txBody>
      </p:sp>
      <p:cxnSp>
        <p:nvCxnSpPr>
          <p:cNvPr id="35" name="직선 연결선 34"/>
          <p:cNvCxnSpPr>
            <a:endCxn id="10" idx="2"/>
          </p:cNvCxnSpPr>
          <p:nvPr/>
        </p:nvCxnSpPr>
        <p:spPr>
          <a:xfrm>
            <a:off x="10069005" y="2238042"/>
            <a:ext cx="489792" cy="11055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자유형 35"/>
          <p:cNvSpPr/>
          <p:nvPr/>
        </p:nvSpPr>
        <p:spPr>
          <a:xfrm>
            <a:off x="6818712" y="2569974"/>
            <a:ext cx="2245524" cy="2596444"/>
          </a:xfrm>
          <a:custGeom>
            <a:avLst/>
            <a:gdLst>
              <a:gd name="connsiteX0" fmla="*/ 2325511 w 2325511"/>
              <a:gd name="connsiteY0" fmla="*/ 0 h 2596444"/>
              <a:gd name="connsiteX1" fmla="*/ 2325511 w 2325511"/>
              <a:gd name="connsiteY1" fmla="*/ 1591733 h 2596444"/>
              <a:gd name="connsiteX2" fmla="*/ 0 w 2325511"/>
              <a:gd name="connsiteY2" fmla="*/ 1591733 h 2596444"/>
              <a:gd name="connsiteX3" fmla="*/ 0 w 2325511"/>
              <a:gd name="connsiteY3" fmla="*/ 2596444 h 259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5511" h="2596444">
                <a:moveTo>
                  <a:pt x="2325511" y="0"/>
                </a:moveTo>
                <a:lnTo>
                  <a:pt x="2325511" y="1591733"/>
                </a:lnTo>
                <a:lnTo>
                  <a:pt x="0" y="1591733"/>
                </a:lnTo>
                <a:lnTo>
                  <a:pt x="0" y="2596444"/>
                </a:lnTo>
              </a:path>
            </a:pathLst>
          </a:custGeom>
          <a:noFill/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8505138" y="4197669"/>
            <a:ext cx="1222450" cy="620939"/>
            <a:chOff x="4111926" y="4152851"/>
            <a:chExt cx="1222450" cy="620939"/>
          </a:xfrm>
        </p:grpSpPr>
        <p:sp>
          <p:nvSpPr>
            <p:cNvPr id="38" name="AutoShape 26"/>
            <p:cNvSpPr>
              <a:spLocks noChangeArrowheads="1"/>
            </p:cNvSpPr>
            <p:nvPr/>
          </p:nvSpPr>
          <p:spPr bwMode="auto">
            <a:xfrm>
              <a:off x="4111926" y="4152851"/>
              <a:ext cx="1222450" cy="620939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29"/>
            <p:cNvSpPr>
              <a:spLocks/>
            </p:cNvSpPr>
            <p:nvPr/>
          </p:nvSpPr>
          <p:spPr bwMode="auto">
            <a:xfrm>
              <a:off x="4220934" y="4164791"/>
              <a:ext cx="1004434" cy="298529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bg1">
                  <a:lumMod val="50000"/>
                </a:schemeClr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474379" y="4795232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6499947" y="5577337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</a:t>
            </a:r>
            <a:endParaRPr lang="ko-KR" altLang="en-US" sz="1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A8C2C4-F744-1F10-EB13-C69774BC9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13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91" y="933751"/>
            <a:ext cx="5765514" cy="5165713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587940" y="662140"/>
            <a:ext cx="7886700" cy="53098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Rolling-update(2)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5427" y="1557205"/>
            <a:ext cx="6464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 pods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-XXXX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689C2B9-E54F-81BE-652C-3A38667D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224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920" y="1427553"/>
            <a:ext cx="6279686" cy="4406136"/>
          </a:xfrm>
          <a:prstGeom prst="rect">
            <a:avLst/>
          </a:prstGeom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698200" y="555739"/>
            <a:ext cx="7886700" cy="53098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Rolling-update(3)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3508" y="1749268"/>
            <a:ext cx="4564070" cy="15550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 pod 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-XXXX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pods -o wide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 pods 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-XXXX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B80CCA-9FBD-36B3-46F3-A98008E4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159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1973" y="250992"/>
            <a:ext cx="5704527" cy="491217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controller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235777" y="976950"/>
            <a:ext cx="7886700" cy="58274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&lt;&lt;Controller Pod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생성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–f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rc-nginx.yaml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pods -o wide</a:t>
            </a:r>
          </a:p>
          <a:p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&lt;&lt;scale-out&gt;&gt;</a:t>
            </a: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rc-nginx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pods -o wide</a:t>
            </a:r>
          </a:p>
          <a:p>
            <a:endParaRPr lang="en-US" altLang="ko-K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&lt;&lt;scale-down&gt;&gt;</a:t>
            </a: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rc-nginx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--replicas=2</a:t>
            </a: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pods -o wide</a:t>
            </a:r>
          </a:p>
          <a:p>
            <a:endParaRPr lang="en-US" altLang="ko-K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&lt;&lt;rolling-update&gt;&gt;</a:t>
            </a: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rc-nginx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 pods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-XXXX</a:t>
            </a: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 pod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-XXXX</a:t>
            </a: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pods -o wide</a:t>
            </a: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 pods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-XXXX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7E6666-6C33-B622-A12C-0033543E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16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12223" y="448254"/>
            <a:ext cx="7886700" cy="486521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ko-K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Replicaset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116032" y="1253331"/>
            <a:ext cx="1075038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Replication controller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발전형으로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Replication controller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같은 동작 수행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Replication controller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보다 풍부한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selector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지원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집합기반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set-based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selector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지원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rolling-update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 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deployment</a:t>
            </a: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124" y="3637224"/>
            <a:ext cx="7636254" cy="2869428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A0F2B20-1B6E-B46F-3814-6DBFD356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91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95" y="595039"/>
            <a:ext cx="3518947" cy="56679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870" y="595038"/>
            <a:ext cx="3629025" cy="51816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744312" y="2812057"/>
            <a:ext cx="2294965" cy="586975"/>
          </a:xfrm>
          <a:prstGeom prst="rect">
            <a:avLst/>
          </a:prstGeom>
          <a:noFill/>
          <a:ln w="222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9373B-48A4-1C97-D238-DF1A0FA1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905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55" y="646750"/>
            <a:ext cx="2243271" cy="14782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모서리가 둥근 직사각형 2"/>
          <p:cNvSpPr/>
          <p:nvPr/>
        </p:nvSpPr>
        <p:spPr>
          <a:xfrm>
            <a:off x="1833282" y="4595868"/>
            <a:ext cx="8525435" cy="1616047"/>
          </a:xfrm>
          <a:prstGeom prst="roundRect">
            <a:avLst>
              <a:gd name="adj" fmla="val 5803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863819" y="3844523"/>
            <a:ext cx="1353671" cy="1015137"/>
          </a:xfrm>
          <a:prstGeom prst="roundRect">
            <a:avLst>
              <a:gd name="adj" fmla="val 10056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842726" y="3774931"/>
            <a:ext cx="1568732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724836" y="3851129"/>
            <a:ext cx="2678279" cy="1008531"/>
          </a:xfrm>
          <a:prstGeom prst="roundRect">
            <a:avLst>
              <a:gd name="adj" fmla="val 10056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59384" y="4748555"/>
            <a:ext cx="1352649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881" y="4782577"/>
            <a:ext cx="1229098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83" y="4785913"/>
            <a:ext cx="1365694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422" y="4782577"/>
            <a:ext cx="1229098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모서리가 둥근 직사각형 16"/>
          <p:cNvSpPr/>
          <p:nvPr/>
        </p:nvSpPr>
        <p:spPr>
          <a:xfrm>
            <a:off x="4320989" y="3929865"/>
            <a:ext cx="936811" cy="813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정육면체 17"/>
          <p:cNvSpPr/>
          <p:nvPr/>
        </p:nvSpPr>
        <p:spPr>
          <a:xfrm>
            <a:off x="4600666" y="4136170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365284" y="3936455"/>
            <a:ext cx="860705" cy="813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98248" y="3936455"/>
            <a:ext cx="1450590" cy="813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/>
          <p:cNvSpPr/>
          <p:nvPr/>
        </p:nvSpPr>
        <p:spPr>
          <a:xfrm>
            <a:off x="7758953" y="4136171"/>
            <a:ext cx="417805" cy="427087"/>
          </a:xfrm>
          <a:prstGeom prst="cub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9216453" y="3910538"/>
            <a:ext cx="860705" cy="813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856201" y="5721305"/>
            <a:ext cx="12089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Master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 plane)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9623" y="5866728"/>
            <a:ext cx="11172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Work Node1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74251" y="5866727"/>
            <a:ext cx="11172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Work Node2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68433" y="5890023"/>
            <a:ext cx="11172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Work Node3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정육면체 26"/>
          <p:cNvSpPr/>
          <p:nvPr/>
        </p:nvSpPr>
        <p:spPr>
          <a:xfrm>
            <a:off x="7114968" y="4164184"/>
            <a:ext cx="417805" cy="427087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정육면체 27"/>
          <p:cNvSpPr/>
          <p:nvPr/>
        </p:nvSpPr>
        <p:spPr>
          <a:xfrm>
            <a:off x="9415150" y="4148903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정육면체 28"/>
          <p:cNvSpPr/>
          <p:nvPr/>
        </p:nvSpPr>
        <p:spPr>
          <a:xfrm>
            <a:off x="5580496" y="4149941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769439" y="408113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247123" y="4429861"/>
            <a:ext cx="472853" cy="478305"/>
          </a:xfrm>
          <a:prstGeom prst="roundRect">
            <a:avLst>
              <a:gd name="adj" fmla="val 10056"/>
            </a:avLst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15568" y="3477289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webui&amp;2.1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95274" y="3514325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webui&amp;2.1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40844" y="355899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webui&amp;2.1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031" y="576784"/>
            <a:ext cx="5886205" cy="23146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C14A1B90-5109-041E-5178-0FDB3D3D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299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676" y="449747"/>
            <a:ext cx="5559827" cy="62189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442997" y="982768"/>
            <a:ext cx="2796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matchExpression</a:t>
            </a:r>
            <a:r>
              <a:rPr lang="en-US" altLang="ko-KR" dirty="0"/>
              <a:t> </a:t>
            </a:r>
          </a:p>
          <a:p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연산자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operator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24109"/>
              </p:ext>
            </p:extLst>
          </p:nvPr>
        </p:nvGraphicFramePr>
        <p:xfrm>
          <a:off x="442997" y="2242162"/>
          <a:ext cx="5240830" cy="2120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3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4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In</a:t>
                      </a:r>
                      <a:endParaRPr lang="ko-KR" altLang="en-US" sz="16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와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values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를 지정하여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,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가 일치하는 </a:t>
                      </a:r>
                      <a:endParaRPr lang="en-US" altLang="ko-KR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pod</a:t>
                      </a:r>
                      <a:r>
                        <a:rPr lang="ko-KR" altLang="en-US" sz="14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만연결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0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NotIn</a:t>
                      </a:r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는 일치하고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values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는 일치하지 않는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pod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에 연결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0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Exists</a:t>
                      </a:r>
                      <a:endParaRPr lang="ko-KR" altLang="en-US" sz="160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에 맞는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label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의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pod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함초롬바탕" panose="02030504000101010101" pitchFamily="18" charset="-127"/>
                        </a:rPr>
                        <a:t>를 연결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753588" y="5822576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버전이 존재만하면 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47717" y="3559218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버전이 존재해서는 안됨</a:t>
            </a:r>
            <a:endParaRPr lang="ko-KR" altLang="en-US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72989" y="1444433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2.1</a:t>
            </a:r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버전 또는 </a:t>
            </a:r>
            <a:r>
              <a:rPr lang="en-US" altLang="ko-KR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2.2</a:t>
            </a:r>
            <a:r>
              <a:rPr lang="ko-KR" altLang="en-US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버전 존재</a:t>
            </a:r>
            <a:endParaRPr lang="ko-KR" altLang="en-US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E82C09-3CE7-F79D-170D-8E15268D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09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04" y="1255895"/>
            <a:ext cx="3182400" cy="51258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133314" y="6381746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rs-nginx.yaml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335035" y="5062120"/>
            <a:ext cx="1353671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321824" y="3818820"/>
            <a:ext cx="1568732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57593" y="2500631"/>
            <a:ext cx="2678279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527922" y="2655565"/>
            <a:ext cx="1362635" cy="813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정육면체 8"/>
          <p:cNvSpPr/>
          <p:nvPr/>
        </p:nvSpPr>
        <p:spPr>
          <a:xfrm>
            <a:off x="7233423" y="2861870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7998041" y="2662155"/>
            <a:ext cx="860705" cy="813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377346" y="3980344"/>
            <a:ext cx="1450590" cy="813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687669" y="5197727"/>
            <a:ext cx="860705" cy="813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/>
          <p:cNvSpPr/>
          <p:nvPr/>
        </p:nvSpPr>
        <p:spPr>
          <a:xfrm>
            <a:off x="6938991" y="5429262"/>
            <a:ext cx="424778" cy="402277"/>
          </a:xfrm>
          <a:prstGeom prst="cub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513931" y="2647187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webui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62092" y="2592737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webui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16236" y="402263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webui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84655" y="3260354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worknode1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25631" y="4564994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worknode2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51296" y="5804291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worknode3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363288" y="1306210"/>
            <a:ext cx="2322692" cy="1054718"/>
          </a:xfrm>
          <a:prstGeom prst="roundRect">
            <a:avLst>
              <a:gd name="adj" fmla="val 10056"/>
            </a:avLst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8723002" y="2022373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node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480693" y="1429625"/>
            <a:ext cx="1182953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rs-nginx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 :3</a:t>
            </a:r>
          </a:p>
          <a:p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App:WebUI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372170" y="965514"/>
            <a:ext cx="1219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8264" y="337647"/>
            <a:ext cx="379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1) </a:t>
            </a:r>
            <a:r>
              <a:rPr lang="en-US" altLang="ko-KR" sz="2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Replicaset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사용하기</a:t>
            </a:r>
          </a:p>
        </p:txBody>
      </p:sp>
      <p:sp>
        <p:nvSpPr>
          <p:cNvPr id="29" name="정육면체 28"/>
          <p:cNvSpPr/>
          <p:nvPr/>
        </p:nvSpPr>
        <p:spPr>
          <a:xfrm>
            <a:off x="8234127" y="2889753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정육면체 29"/>
          <p:cNvSpPr/>
          <p:nvPr/>
        </p:nvSpPr>
        <p:spPr>
          <a:xfrm>
            <a:off x="7102642" y="4106176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6F512017-7DAA-4870-0C30-6D5C306D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079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38776" y="828811"/>
            <a:ext cx="8018236" cy="4818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&lt;&lt;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ReplicaSet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Controller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Pod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생성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&gt;&gt;</a:t>
            </a:r>
          </a:p>
          <a:p>
            <a:pPr marL="0" indent="0">
              <a:buNone/>
            </a:pPr>
            <a:endParaRPr lang="en-US" altLang="ko-K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rc-nginx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//controller</a:t>
            </a:r>
            <a:r>
              <a:rPr lang="ko-KR" altLang="en-US" sz="2200" dirty="0"/>
              <a:t>를 삭제하면 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 </a:t>
            </a:r>
            <a:r>
              <a:rPr lang="ko-KR" altLang="en-US" sz="2200" dirty="0"/>
              <a:t>삭제</a:t>
            </a:r>
            <a:r>
              <a:rPr lang="ko-KR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pods -o -wide</a:t>
            </a:r>
          </a:p>
          <a:p>
            <a:pPr marL="0" indent="0">
              <a:buNone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-f 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rs-nginx.yaml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 dirty="0"/>
              <a:t>또는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-f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rs-nginx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pods --show-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lable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030502-1A4B-F7C4-7FFA-29136AB0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547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153721"/>
            <a:ext cx="6096000" cy="4181475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4172566" y="2330381"/>
            <a:ext cx="2689412" cy="207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4244284" y="2740347"/>
            <a:ext cx="2617694" cy="448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4172566" y="3327536"/>
            <a:ext cx="1640542" cy="896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4172566" y="3542689"/>
            <a:ext cx="2994212" cy="896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4172566" y="3910242"/>
            <a:ext cx="2994212" cy="896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244285" y="5120477"/>
            <a:ext cx="2214283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172566" y="5954195"/>
            <a:ext cx="1470212" cy="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4562" y="2082420"/>
            <a:ext cx="383438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16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086882" y="564641"/>
            <a:ext cx="8018236" cy="48189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-f 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rs-nginx.yaml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또는</a:t>
            </a:r>
            <a:r>
              <a: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-f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rs-nginx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pods --show-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lable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F4647C-C416-B240-79D4-5A4ACB51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88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37" y="3065319"/>
            <a:ext cx="9539992" cy="3584784"/>
          </a:xfrm>
          <a:prstGeom prst="rect">
            <a:avLst/>
          </a:prstGeom>
        </p:spPr>
      </p:pic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186703" y="678550"/>
            <a:ext cx="7886700" cy="46648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Controller</a:t>
            </a:r>
          </a:p>
          <a:p>
            <a:pPr>
              <a:lnSpc>
                <a:spcPct val="10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ReplicaSet</a:t>
            </a: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>
              <a:lnSpc>
                <a:spcPct val="10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DaemonSet</a:t>
            </a: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Statefuleset</a:t>
            </a: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</a:p>
          <a:p>
            <a:pPr>
              <a:lnSpc>
                <a:spcPct val="10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CronJob</a:t>
            </a:r>
            <a:endParaRPr lang="ko-KR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9117E8-1222-B283-E2CA-9E3337F3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71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198" y="4154658"/>
            <a:ext cx="6586337" cy="2277518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4288536" y="4350292"/>
            <a:ext cx="3729319" cy="207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4207853" y="4744740"/>
            <a:ext cx="3092825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207852" y="5784646"/>
            <a:ext cx="3092825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20759" y="4065011"/>
            <a:ext cx="38343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914" y="1131775"/>
            <a:ext cx="7247096" cy="1711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679476" y="1131776"/>
            <a:ext cx="3834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2047045" y="248483"/>
            <a:ext cx="8018236" cy="28662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 pods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-XXXXX</a:t>
            </a:r>
          </a:p>
          <a:p>
            <a:pPr marL="0" indent="0">
              <a:buNone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pods --show-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lable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144076" y="3204401"/>
            <a:ext cx="8018236" cy="28662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rs-nginx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--replicas=2</a:t>
            </a:r>
          </a:p>
          <a:p>
            <a:pPr marL="0" indent="0">
              <a:buNone/>
            </a:pP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pods --show-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lable</a:t>
            </a: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4288536" y="1365045"/>
            <a:ext cx="3729319" cy="207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288535" y="1876398"/>
            <a:ext cx="3729319" cy="207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9A4CF807-8A2D-7E79-1406-F6C1C5F2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03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63" y="3451002"/>
            <a:ext cx="11175031" cy="2504209"/>
          </a:xfrm>
          <a:prstGeom prst="rect">
            <a:avLst/>
          </a:prstGeom>
        </p:spPr>
      </p:pic>
      <p:cxnSp>
        <p:nvCxnSpPr>
          <p:cNvPr id="4" name="직선 연결선 3"/>
          <p:cNvCxnSpPr>
            <a:cxnSpLocks/>
          </p:cNvCxnSpPr>
          <p:nvPr/>
        </p:nvCxnSpPr>
        <p:spPr>
          <a:xfrm>
            <a:off x="2018077" y="3729851"/>
            <a:ext cx="480875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>
            <a:cxnSpLocks/>
          </p:cNvCxnSpPr>
          <p:nvPr/>
        </p:nvCxnSpPr>
        <p:spPr>
          <a:xfrm>
            <a:off x="1919466" y="4491897"/>
            <a:ext cx="2018689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1919466" y="4959014"/>
            <a:ext cx="3514979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44443" y="1611602"/>
            <a:ext cx="7957670" cy="1462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* Pod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남겨두고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controller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만 삭제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rs-nginx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--cascade=orphan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replicaset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rs-nginx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--cascade=orphan</a:t>
            </a:r>
            <a:endParaRPr lang="ko-KR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9577" y="469931"/>
            <a:ext cx="5607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2)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Replicaset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와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Pod</a:t>
            </a:r>
            <a:r>
              <a:rPr lang="ko-KR" altLang="en-US" sz="28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와의 연관 관계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02869" y="6013162"/>
            <a:ext cx="353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rs-nginx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873838" y="1321867"/>
            <a:ext cx="567453" cy="72614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667215" y="1321867"/>
            <a:ext cx="567453" cy="726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371847" y="1321867"/>
            <a:ext cx="567453" cy="726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052262" y="1321867"/>
            <a:ext cx="567453" cy="726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873837" y="2073289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ReplicaSet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0AAD9FD4-7467-7AD8-7E77-88BF6308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233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46157" y="490633"/>
            <a:ext cx="7886700" cy="62099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Deployment 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41013" y="1266917"/>
            <a:ext cx="8425703" cy="4485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ReplicaSet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제어해주는 부모역할</a:t>
            </a:r>
            <a:endParaRPr lang="en-US" altLang="ko-KR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ReplicaSet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컨트롤해서 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Pod 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수를 조절 </a:t>
            </a:r>
            <a:endParaRPr lang="en-US" altLang="ko-KR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Rolling update &amp; Rolling Back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80411" y="965580"/>
            <a:ext cx="3770371" cy="1336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           Rolling Update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점진적으로 서비스 중단 없이 새로운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버전으로 업데이트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037" y="3208475"/>
            <a:ext cx="9159018" cy="3441628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BC9E2-36E4-8102-84B3-C14C3BB6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630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41486" y="1039413"/>
            <a:ext cx="8425703" cy="4485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ReplicaSet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컨트롤해서 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Pod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수를 조절 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실행시켜야 할 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pod 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개수를 유지</a:t>
            </a:r>
            <a:endParaRPr lang="en-US" altLang="ko-KR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Replicaset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관리하면서 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App 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배포를 더 세밀하게 관리</a:t>
            </a:r>
            <a:endParaRPr lang="en-US" altLang="ko-KR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App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배포 시 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rolling update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-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App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배포 도중 잠시 멈추거나 다시 배포 가능</a:t>
            </a:r>
            <a:endParaRPr lang="en-US" altLang="ko-KR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- App 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배포 이후 이전 버전으로 </a:t>
            </a:r>
            <a:r>
              <a:rPr lang="en-US" altLang="ko-KR" sz="19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rolling back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가능 </a:t>
            </a:r>
            <a:endParaRPr lang="en-US" altLang="ko-KR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8415517" y="2521695"/>
            <a:ext cx="1998009" cy="48105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415516" y="3498848"/>
            <a:ext cx="1998009" cy="4810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ReplicaSet</a:t>
            </a:r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9365775" y="3065507"/>
            <a:ext cx="201144" cy="433341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8496197" y="4557707"/>
            <a:ext cx="788896" cy="7024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8890645" y="4011072"/>
            <a:ext cx="201144" cy="433341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334834" y="4444412"/>
            <a:ext cx="2339788" cy="925024"/>
          </a:xfrm>
          <a:prstGeom prst="roundRect">
            <a:avLst>
              <a:gd name="adj" fmla="val 79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9724361" y="4557707"/>
            <a:ext cx="788896" cy="7024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9917665" y="3994659"/>
            <a:ext cx="201144" cy="433341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ABD3FCD8-A986-C1D5-BC8E-A0A5C385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09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093732" y="1708393"/>
            <a:ext cx="2506755" cy="67553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App</a:t>
            </a:r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3320303" y="3575192"/>
            <a:ext cx="1998009" cy="4810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ReplicaSet</a:t>
            </a:r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아래쪽 화살표 4"/>
          <p:cNvSpPr/>
          <p:nvPr/>
        </p:nvSpPr>
        <p:spPr>
          <a:xfrm rot="2059683">
            <a:off x="5290427" y="2317947"/>
            <a:ext cx="213033" cy="1368807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471120" y="5061691"/>
            <a:ext cx="788896" cy="7024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795432" y="4087416"/>
            <a:ext cx="201144" cy="89784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199253" y="4948396"/>
            <a:ext cx="3450292" cy="925024"/>
          </a:xfrm>
          <a:prstGeom prst="roundRect">
            <a:avLst>
              <a:gd name="adj" fmla="val 79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699284" y="5061691"/>
            <a:ext cx="788896" cy="7024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4822452" y="4071003"/>
            <a:ext cx="187065" cy="897846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910666" y="3548365"/>
            <a:ext cx="1998009" cy="4810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ReplicaSet</a:t>
            </a:r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44846" y="5061691"/>
            <a:ext cx="788896" cy="7024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아래쪽 화살표 12"/>
          <p:cNvSpPr/>
          <p:nvPr/>
        </p:nvSpPr>
        <p:spPr>
          <a:xfrm>
            <a:off x="7385795" y="4060589"/>
            <a:ext cx="187065" cy="924673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83483" y="4948396"/>
            <a:ext cx="3300133" cy="951851"/>
          </a:xfrm>
          <a:prstGeom prst="roundRect">
            <a:avLst>
              <a:gd name="adj" fmla="val 79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8412815" y="4044176"/>
            <a:ext cx="187065" cy="924673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9495139">
            <a:off x="6725182" y="2347075"/>
            <a:ext cx="235124" cy="133030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395915" y="5046302"/>
            <a:ext cx="788896" cy="7024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40237" y="2880055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Replicas=3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Nginx:1.14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94757" y="2893828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Replicas=3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Nginx:1.15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93647" y="581264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1.14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8852" y="584054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1.14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52155" y="584054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1.14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십자형 24"/>
          <p:cNvSpPr/>
          <p:nvPr/>
        </p:nvSpPr>
        <p:spPr>
          <a:xfrm rot="2816216">
            <a:off x="2382257" y="4753482"/>
            <a:ext cx="472632" cy="443753"/>
          </a:xfrm>
          <a:prstGeom prst="plus">
            <a:avLst>
              <a:gd name="adj" fmla="val 310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857686" y="844932"/>
            <a:ext cx="855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image deployment app-deploy app=nginx:1.15 --record 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187162" y="591665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1.15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83E3EDE0-7ACB-3255-4475-5E4445BE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49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5135655" y="1840800"/>
            <a:ext cx="1998009" cy="48105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App</a:t>
            </a:r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2473037" y="2983521"/>
            <a:ext cx="2845276" cy="4810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ReplicaSet</a:t>
            </a:r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아래쪽 화살표 4"/>
          <p:cNvSpPr/>
          <p:nvPr/>
        </p:nvSpPr>
        <p:spPr>
          <a:xfrm rot="2059683">
            <a:off x="5131096" y="2242142"/>
            <a:ext cx="288710" cy="827103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328087" y="4983817"/>
            <a:ext cx="788896" cy="7024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3023905" y="3461661"/>
            <a:ext cx="208023" cy="1372778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056220" y="4870522"/>
            <a:ext cx="3450292" cy="925024"/>
          </a:xfrm>
          <a:prstGeom prst="roundRect">
            <a:avLst>
              <a:gd name="adj" fmla="val 79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4556251" y="4983817"/>
            <a:ext cx="788896" cy="7024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910666" y="2956694"/>
            <a:ext cx="3097520" cy="4810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ReplicaSet</a:t>
            </a:r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69416" y="4859084"/>
            <a:ext cx="788896" cy="7024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708053" y="4745789"/>
            <a:ext cx="3300133" cy="951851"/>
          </a:xfrm>
          <a:prstGeom prst="roundRect">
            <a:avLst>
              <a:gd name="adj" fmla="val 79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9346366" y="3462526"/>
            <a:ext cx="208022" cy="1298611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아래쪽 화살표 16"/>
          <p:cNvSpPr/>
          <p:nvPr/>
        </p:nvSpPr>
        <p:spPr>
          <a:xfrm rot="19495139">
            <a:off x="6865076" y="2197999"/>
            <a:ext cx="286974" cy="827103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252882" y="4968428"/>
            <a:ext cx="788896" cy="7024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40237" y="2288384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Replicas=3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Nginx:1.14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94757" y="2302157"/>
            <a:ext cx="1229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Replicas=3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Nginx:1.15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50614" y="573477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1.14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5819" y="57626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1.14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09122" y="576266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1.14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십자형 24"/>
          <p:cNvSpPr/>
          <p:nvPr/>
        </p:nvSpPr>
        <p:spPr>
          <a:xfrm rot="2816216">
            <a:off x="2348918" y="4591484"/>
            <a:ext cx="472632" cy="443753"/>
          </a:xfrm>
          <a:prstGeom prst="plus">
            <a:avLst>
              <a:gd name="adj" fmla="val 310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705195" y="671250"/>
            <a:ext cx="855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image deployment app-deploy app=nginx:1.15 --record 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십자형 23"/>
          <p:cNvSpPr/>
          <p:nvPr/>
        </p:nvSpPr>
        <p:spPr>
          <a:xfrm rot="2816216">
            <a:off x="3460225" y="4577508"/>
            <a:ext cx="472632" cy="443753"/>
          </a:xfrm>
          <a:prstGeom prst="plus">
            <a:avLst>
              <a:gd name="adj" fmla="val 310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십자형 25"/>
          <p:cNvSpPr/>
          <p:nvPr/>
        </p:nvSpPr>
        <p:spPr>
          <a:xfrm rot="2816216">
            <a:off x="4614195" y="4599643"/>
            <a:ext cx="472632" cy="443753"/>
          </a:xfrm>
          <a:prstGeom prst="plus">
            <a:avLst>
              <a:gd name="adj" fmla="val 3103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8008202" y="4859084"/>
            <a:ext cx="788896" cy="7024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052490" y="4870522"/>
            <a:ext cx="788896" cy="7024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70894" y="56976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1.15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54197" y="571405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1.15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181810" y="56976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1.15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아래쪽 화살표 6">
            <a:extLst>
              <a:ext uri="{FF2B5EF4-FFF2-40B4-BE49-F238E27FC236}">
                <a16:creationId xmlns:a16="http://schemas.microsoft.com/office/drawing/2014/main" id="{6E533E62-91CF-3845-DECE-760F7B90A37C}"/>
              </a:ext>
            </a:extLst>
          </p:cNvPr>
          <p:cNvSpPr/>
          <p:nvPr/>
        </p:nvSpPr>
        <p:spPr>
          <a:xfrm flipH="1">
            <a:off x="4442776" y="3461661"/>
            <a:ext cx="186590" cy="1372778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6">
            <a:extLst>
              <a:ext uri="{FF2B5EF4-FFF2-40B4-BE49-F238E27FC236}">
                <a16:creationId xmlns:a16="http://schemas.microsoft.com/office/drawing/2014/main" id="{18199F64-F6AB-9BCB-5537-ED8A52BE410D}"/>
              </a:ext>
            </a:extLst>
          </p:cNvPr>
          <p:cNvSpPr/>
          <p:nvPr/>
        </p:nvSpPr>
        <p:spPr>
          <a:xfrm>
            <a:off x="7133664" y="3431077"/>
            <a:ext cx="208023" cy="1372778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6">
            <a:extLst>
              <a:ext uri="{FF2B5EF4-FFF2-40B4-BE49-F238E27FC236}">
                <a16:creationId xmlns:a16="http://schemas.microsoft.com/office/drawing/2014/main" id="{60E35553-D873-1B92-9AF2-520407B44886}"/>
              </a:ext>
            </a:extLst>
          </p:cNvPr>
          <p:cNvSpPr/>
          <p:nvPr/>
        </p:nvSpPr>
        <p:spPr>
          <a:xfrm>
            <a:off x="8154197" y="3388359"/>
            <a:ext cx="208023" cy="1372778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93AA65A1-F1AF-ABDF-8E8D-FC78677F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37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74" y="809970"/>
            <a:ext cx="3008827" cy="52380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755282" y="44063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rs-nginx.yaml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54706" y="49127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deploy-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nginx.yaml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273" y="860612"/>
            <a:ext cx="3002946" cy="50919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425374" y="809970"/>
            <a:ext cx="2330593" cy="61856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15274" y="920661"/>
            <a:ext cx="2330593" cy="61856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998679" y="1973994"/>
            <a:ext cx="1998009" cy="48105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998679" y="3299178"/>
            <a:ext cx="1998009" cy="4810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ReplicaSet</a:t>
            </a:r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948938" y="2471465"/>
            <a:ext cx="147062" cy="827713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87469" y="4849720"/>
            <a:ext cx="788896" cy="7024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5235233" y="3794989"/>
            <a:ext cx="201144" cy="92502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26106" y="4736425"/>
            <a:ext cx="2339788" cy="925024"/>
          </a:xfrm>
          <a:prstGeom prst="roundRect">
            <a:avLst>
              <a:gd name="adj" fmla="val 79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15633" y="4849720"/>
            <a:ext cx="788896" cy="7024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6500827" y="3794988"/>
            <a:ext cx="254797" cy="92502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3371AC-1E8D-906A-1A78-61DE355D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799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9849" y="244738"/>
            <a:ext cx="2831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deploy-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nginx.yaml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756" y="645460"/>
            <a:ext cx="3418524" cy="57966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827059" y="1062318"/>
            <a:ext cx="47234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Deployment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를 이용한 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Pod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 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생성</a:t>
            </a:r>
            <a:r>
              <a:rPr lang="en-US" altLang="ko-KR" sz="2200" dirty="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/</a:t>
            </a:r>
            <a:r>
              <a:rPr lang="ko-KR" altLang="en-US" sz="2200">
                <a:latin typeface="나눔고딕" panose="020D0604000000000000" pitchFamily="50" charset="-127"/>
                <a:ea typeface="나눔고딕" panose="020D0604000000000000" pitchFamily="50" charset="-127"/>
                <a:cs typeface="함초롬바탕" panose="02030504000101010101" pitchFamily="18" charset="-127"/>
              </a:rPr>
              <a:t>유지</a:t>
            </a:r>
            <a:endParaRPr lang="en-US" altLang="ko-KR" sz="2200" dirty="0">
              <a:latin typeface="나눔고딕" panose="020D0604000000000000" pitchFamily="50" charset="-127"/>
              <a:ea typeface="나눔고딕" panose="020D0604000000000000" pitchFamily="50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2DB6B3-9A7B-3CB8-243D-6C3DFF89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83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23" y="1850617"/>
            <a:ext cx="9234868" cy="4913424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634023" y="234790"/>
            <a:ext cx="4572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kubectl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create –f deploy-</a:t>
            </a:r>
            <a:r>
              <a:rPr lang="en-US" altLang="ko-KR" sz="22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nginx.yaml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pods –o wide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deploy,rs,pod</a:t>
            </a:r>
            <a:endParaRPr lang="ko-KR" altLang="en-US" sz="2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FF7BAA-E530-8E73-29F3-29FA3F04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277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095" y="2459973"/>
            <a:ext cx="7334250" cy="26193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008095" y="631576"/>
            <a:ext cx="69655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kubectl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delete pods deploy-</a:t>
            </a:r>
            <a:r>
              <a:rPr lang="en-US" altLang="ko-KR" sz="22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nginx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-XXXXX-XXXXXX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kubectl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get pods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kubectl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get </a:t>
            </a:r>
            <a:r>
              <a:rPr lang="en-US" altLang="ko-KR" sz="22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rs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deploy-</a:t>
            </a:r>
            <a:r>
              <a:rPr lang="en-US" altLang="ko-KR" sz="22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nginx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-XXXX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18C999-4D8B-1814-344B-5FA32978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58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354" y="513434"/>
            <a:ext cx="3133591" cy="58360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525" y="513435"/>
            <a:ext cx="3535734" cy="56477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4646508" y="513434"/>
            <a:ext cx="2940423" cy="5647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169637" y="594116"/>
            <a:ext cx="2940423" cy="5647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CB1937-C360-7A85-E728-3DF5211C0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41" y="439560"/>
            <a:ext cx="3303023" cy="326999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Controller</a:t>
            </a:r>
          </a:p>
          <a:p>
            <a:pPr>
              <a:lnSpc>
                <a:spcPct val="10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ReplicaSet</a:t>
            </a: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>
              <a:lnSpc>
                <a:spcPct val="10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DaemonSet</a:t>
            </a: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Statefuleset</a:t>
            </a: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</a:p>
          <a:p>
            <a:pPr>
              <a:lnSpc>
                <a:spcPct val="10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CronJob</a:t>
            </a:r>
            <a:endParaRPr lang="ko-KR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1DEF012-FF68-80F8-F91D-7DA507AD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700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36" y="328430"/>
            <a:ext cx="7886700" cy="57616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Rolling Update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747" y="1030538"/>
            <a:ext cx="3513230" cy="55718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951406" y="6142388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deployment-exam1.yaml &gt;&gt;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567579" y="1325692"/>
            <a:ext cx="1998009" cy="48105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547596" y="2750128"/>
            <a:ext cx="1998009" cy="4810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ReplicaSet</a:t>
            </a:r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아래쪽 화살표 8"/>
          <p:cNvSpPr/>
          <p:nvPr/>
        </p:nvSpPr>
        <p:spPr>
          <a:xfrm>
            <a:off x="7497855" y="1828837"/>
            <a:ext cx="149854" cy="921291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728942" y="4212859"/>
            <a:ext cx="788896" cy="70242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7022725" y="3262352"/>
            <a:ext cx="201144" cy="92502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567579" y="4099564"/>
            <a:ext cx="2339788" cy="925024"/>
          </a:xfrm>
          <a:prstGeom prst="roundRect">
            <a:avLst>
              <a:gd name="adj" fmla="val 79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57106" y="4212859"/>
            <a:ext cx="788896" cy="70242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46002" y="1391804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app-deploy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840944" y="2861854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webui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940330" y="4331904"/>
            <a:ext cx="612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아래쪽 화살표 10">
            <a:extLst>
              <a:ext uri="{FF2B5EF4-FFF2-40B4-BE49-F238E27FC236}">
                <a16:creationId xmlns:a16="http://schemas.microsoft.com/office/drawing/2014/main" id="{D17F0D0A-906C-D7E5-995F-FF18BC22F443}"/>
              </a:ext>
            </a:extLst>
          </p:cNvPr>
          <p:cNvSpPr/>
          <p:nvPr/>
        </p:nvSpPr>
        <p:spPr>
          <a:xfrm>
            <a:off x="8072207" y="3247417"/>
            <a:ext cx="201144" cy="92502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1CE8D8E7-F887-8C32-10E8-B07C5A21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42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099" y="1890687"/>
            <a:ext cx="10495181" cy="416948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008095" y="631577"/>
            <a:ext cx="696557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kubectl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create –f deployment-exam1.yam </a:t>
            </a:r>
            <a:r>
              <a:rPr lang="en-US" altLang="ko-KR" sz="2200" b="1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--record</a:t>
            </a:r>
          </a:p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Kubectl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get </a:t>
            </a:r>
            <a:r>
              <a:rPr lang="en-US" altLang="ko-KR" sz="22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deployment,rs,pod</a:t>
            </a:r>
            <a:endParaRPr lang="en-US" altLang="ko-KR" sz="2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EB9DA7-60CD-1A54-E22B-BD19199E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973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753" y="2222407"/>
            <a:ext cx="8553450" cy="41433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53" y="423863"/>
            <a:ext cx="8382000" cy="9810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888753" y="1545976"/>
            <a:ext cx="696557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kubectl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describe pods app-deploy-XXXXX-XXXX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263588" y="5876366"/>
            <a:ext cx="3482788" cy="32272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78CD16-58CA-38CA-6F0B-6362D2D0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20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258" y="1015533"/>
            <a:ext cx="8767482" cy="34057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259" y="5027799"/>
            <a:ext cx="7393791" cy="15343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12258" y="244948"/>
            <a:ext cx="80144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kubectl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set image deployment app-deploy web=nginx:1.15 --record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12258" y="2123529"/>
            <a:ext cx="3213848" cy="71380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712258" y="5446060"/>
            <a:ext cx="3213848" cy="83371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12258" y="4421247"/>
            <a:ext cx="80144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kubectl</a:t>
            </a:r>
            <a:r>
              <a:rPr lang="en-US" altLang="ko-KR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get pods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60F4EA-DAA1-4938-1A72-9349E028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388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854" y="2376489"/>
            <a:ext cx="8562975" cy="42386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54" y="402010"/>
            <a:ext cx="7393791" cy="1534366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1854854" y="885403"/>
            <a:ext cx="3891523" cy="28379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854854" y="2376488"/>
            <a:ext cx="6849877" cy="28603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21438" y="6087876"/>
            <a:ext cx="3424939" cy="29947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6321701-B1E5-94DD-4DC0-92C350F1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05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050808" y="591565"/>
            <a:ext cx="7886700" cy="57616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Rolling Update 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61298" y="1538754"/>
            <a:ext cx="8269662" cy="128512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image deploy app-deploy web=nginx:1.16 --record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image deploy app-deploy web=nginx:1.17 --record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image deploy app-deploy web=nginx:1.15 --record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61298" y="3103701"/>
            <a:ext cx="50879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rollout history deploy </a:t>
            </a:r>
            <a:r>
              <a:rPr lang="en-US" altLang="ko-KR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app-deploy</a:t>
            </a:r>
            <a:endParaRPr lang="ko-KR" altLang="en-US" sz="22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299" y="3700463"/>
            <a:ext cx="8467725" cy="1743075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384DE-B418-6A92-5841-6F6B041E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0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1E600FF-D843-B766-D57E-BA83A0AC0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748" y="4102714"/>
            <a:ext cx="7332493" cy="2755286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144732" y="500209"/>
            <a:ext cx="7886700" cy="51341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Replication controller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446069" y="1253331"/>
            <a:ext cx="808504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지정한 숫자만큼의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pod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항상 클러스터 안에서 실행되도록 관리 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요구하는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Pod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개수 보장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7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파드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집합의 실행을 항상 안정적으로 유지하는 것을 목표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요구하는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pod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개수가 부족하면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template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pod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추가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요구하는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pod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수보다 많으면 최근에 생성된 </a:t>
            </a:r>
            <a:r>
              <a:rPr lang="en-US" altLang="ko-KR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pod </a:t>
            </a:r>
            <a:r>
              <a:rPr lang="ko-KR" altLang="en-US" sz="17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227915" y="4859890"/>
            <a:ext cx="1536326" cy="856009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2002E0-D0C3-419B-665D-AA26D397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53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216857" y="1656314"/>
            <a:ext cx="2419350" cy="2437704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기본 구성 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/>
              <a:t>   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selector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replicas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template    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4737627" y="1481376"/>
            <a:ext cx="2971801" cy="43513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apiVersion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 apps/v1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kind: </a:t>
            </a:r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ReplicationController</a:t>
            </a:r>
            <a:endParaRPr lang="en-US" altLang="ko-KR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metadata: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name: &lt;</a:t>
            </a:r>
            <a:r>
              <a:rPr lang="en-US" altLang="ko-KR" sz="1800" b="1" i="1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RC_name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spec: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800" b="1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replicas: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&lt;</a:t>
            </a:r>
            <a:r>
              <a:rPr lang="ko-KR" altLang="en-US" sz="1800" i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배포개수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800" b="1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selector: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key: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template: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&lt;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 템플릿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&gt;</a:t>
            </a:r>
            <a:endParaRPr lang="ko-KR" altLang="en-US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" name="내용 개체 틀 4"/>
          <p:cNvSpPr txBox="1">
            <a:spLocks/>
          </p:cNvSpPr>
          <p:nvPr/>
        </p:nvSpPr>
        <p:spPr>
          <a:xfrm>
            <a:off x="8315070" y="1481376"/>
            <a:ext cx="2971801" cy="43513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apiVersion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: apps/v1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kind: </a:t>
            </a:r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ReplicationController</a:t>
            </a:r>
            <a:endParaRPr lang="en-US" altLang="ko-KR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metadata: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name: </a:t>
            </a:r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rc_test</a:t>
            </a:r>
            <a:endParaRPr lang="en-US" altLang="ko-KR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spec: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800" b="1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replicas: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800" b="1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selector: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app: test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b="1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template: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&lt;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컨테이너 템플릿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&gt;</a:t>
            </a:r>
            <a:endParaRPr lang="ko-KR" altLang="en-US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996DA4-66A6-7263-CBAE-E9C92C70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9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3018457" y="4088519"/>
            <a:ext cx="8525435" cy="1616047"/>
          </a:xfrm>
          <a:prstGeom prst="roundRect">
            <a:avLst>
              <a:gd name="adj" fmla="val 5803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10048994" y="3267582"/>
            <a:ext cx="1353671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27901" y="3267582"/>
            <a:ext cx="1568732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4910011" y="3267582"/>
            <a:ext cx="2678279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4327304" y="5403716"/>
            <a:ext cx="6508376" cy="1039906"/>
          </a:xfrm>
          <a:custGeom>
            <a:avLst/>
            <a:gdLst>
              <a:gd name="connsiteX0" fmla="*/ 0 w 6508376"/>
              <a:gd name="connsiteY0" fmla="*/ 0 h 1039906"/>
              <a:gd name="connsiteX1" fmla="*/ 0 w 6508376"/>
              <a:gd name="connsiteY1" fmla="*/ 1021976 h 1039906"/>
              <a:gd name="connsiteX2" fmla="*/ 6508376 w 6508376"/>
              <a:gd name="connsiteY2" fmla="*/ 1039906 h 1039906"/>
              <a:gd name="connsiteX3" fmla="*/ 6508376 w 6508376"/>
              <a:gd name="connsiteY3" fmla="*/ 35859 h 1039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08376" h="1039906">
                <a:moveTo>
                  <a:pt x="0" y="0"/>
                </a:moveTo>
                <a:lnTo>
                  <a:pt x="0" y="1021976"/>
                </a:lnTo>
                <a:lnTo>
                  <a:pt x="6508376" y="1039906"/>
                </a:lnTo>
                <a:lnTo>
                  <a:pt x="6508376" y="3585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44559" y="4241206"/>
            <a:ext cx="1352649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056" y="4275228"/>
            <a:ext cx="1229098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26"/>
          <p:cNvSpPr>
            <a:spLocks noChangeArrowheads="1"/>
          </p:cNvSpPr>
          <p:nvPr/>
        </p:nvSpPr>
        <p:spPr bwMode="auto">
          <a:xfrm>
            <a:off x="6695986" y="6060099"/>
            <a:ext cx="1222450" cy="620939"/>
          </a:xfrm>
          <a:prstGeom prst="cube">
            <a:avLst>
              <a:gd name="adj" fmla="val 55426"/>
            </a:avLst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" name="Freeform 27"/>
          <p:cNvSpPr>
            <a:spLocks/>
          </p:cNvSpPr>
          <p:nvPr/>
        </p:nvSpPr>
        <p:spPr bwMode="auto">
          <a:xfrm>
            <a:off x="6671765" y="6060911"/>
            <a:ext cx="1223749" cy="348946"/>
          </a:xfrm>
          <a:custGeom>
            <a:avLst/>
            <a:gdLst/>
            <a:ahLst/>
            <a:cxnLst>
              <a:cxn ang="0">
                <a:pos x="0" y="693"/>
              </a:cxn>
              <a:cxn ang="0">
                <a:pos x="2108" y="699"/>
              </a:cxn>
              <a:cxn ang="0">
                <a:pos x="2802" y="0"/>
              </a:cxn>
              <a:cxn ang="0">
                <a:pos x="693" y="0"/>
              </a:cxn>
              <a:cxn ang="0">
                <a:pos x="0" y="693"/>
              </a:cxn>
            </a:cxnLst>
            <a:rect l="0" t="0" r="r" b="b"/>
            <a:pathLst>
              <a:path w="2802" h="699">
                <a:moveTo>
                  <a:pt x="0" y="693"/>
                </a:moveTo>
                <a:lnTo>
                  <a:pt x="2108" y="699"/>
                </a:lnTo>
                <a:lnTo>
                  <a:pt x="2802" y="0"/>
                </a:lnTo>
                <a:lnTo>
                  <a:pt x="693" y="0"/>
                </a:lnTo>
                <a:lnTo>
                  <a:pt x="0" y="693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0"/>
                  <a:invGamma/>
                </a:srgbClr>
              </a:gs>
            </a:gsLst>
            <a:path path="rect">
              <a:fillToRect l="100000" b="100000"/>
            </a:path>
          </a:gradFill>
          <a:ln w="9525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1" name="Freeform 29"/>
          <p:cNvSpPr>
            <a:spLocks/>
          </p:cNvSpPr>
          <p:nvPr/>
        </p:nvSpPr>
        <p:spPr bwMode="auto">
          <a:xfrm>
            <a:off x="6784666" y="6070199"/>
            <a:ext cx="1004434" cy="298529"/>
          </a:xfrm>
          <a:custGeom>
            <a:avLst/>
            <a:gdLst/>
            <a:ahLst/>
            <a:cxnLst>
              <a:cxn ang="0">
                <a:pos x="599" y="140"/>
              </a:cxn>
              <a:cxn ang="0">
                <a:pos x="877" y="270"/>
              </a:cxn>
              <a:cxn ang="0">
                <a:pos x="964" y="177"/>
              </a:cxn>
              <a:cxn ang="0">
                <a:pos x="1393" y="183"/>
              </a:cxn>
              <a:cxn ang="0">
                <a:pos x="1527" y="459"/>
              </a:cxn>
              <a:cxn ang="0">
                <a:pos x="856" y="727"/>
              </a:cxn>
              <a:cxn ang="0">
                <a:pos x="436" y="721"/>
              </a:cxn>
              <a:cxn ang="0">
                <a:pos x="537" y="615"/>
              </a:cxn>
              <a:cxn ang="0">
                <a:pos x="0" y="755"/>
              </a:cxn>
              <a:cxn ang="0">
                <a:pos x="247" y="906"/>
              </a:cxn>
              <a:cxn ang="0">
                <a:pos x="337" y="804"/>
              </a:cxn>
              <a:cxn ang="0">
                <a:pos x="973" y="800"/>
              </a:cxn>
              <a:cxn ang="0">
                <a:pos x="1570" y="552"/>
              </a:cxn>
              <a:cxn ang="0">
                <a:pos x="1663" y="810"/>
              </a:cxn>
              <a:cxn ang="0">
                <a:pos x="2281" y="807"/>
              </a:cxn>
              <a:cxn ang="0">
                <a:pos x="2188" y="900"/>
              </a:cxn>
              <a:cxn ang="0">
                <a:pos x="2707" y="772"/>
              </a:cxn>
              <a:cxn ang="0">
                <a:pos x="2467" y="624"/>
              </a:cxn>
              <a:cxn ang="0">
                <a:pos x="2359" y="726"/>
              </a:cxn>
              <a:cxn ang="0">
                <a:pos x="1915" y="720"/>
              </a:cxn>
              <a:cxn ang="0">
                <a:pos x="1812" y="447"/>
              </a:cxn>
              <a:cxn ang="0">
                <a:pos x="2438" y="190"/>
              </a:cxn>
              <a:cxn ang="0">
                <a:pos x="2899" y="192"/>
              </a:cxn>
              <a:cxn ang="0">
                <a:pos x="2815" y="276"/>
              </a:cxn>
              <a:cxn ang="0">
                <a:pos x="3328" y="151"/>
              </a:cxn>
              <a:cxn ang="0">
                <a:pos x="3085" y="0"/>
              </a:cxn>
              <a:cxn ang="0">
                <a:pos x="2974" y="114"/>
              </a:cxn>
              <a:cxn ang="0">
                <a:pos x="2338" y="106"/>
              </a:cxn>
              <a:cxn ang="0">
                <a:pos x="1762" y="352"/>
              </a:cxn>
              <a:cxn ang="0">
                <a:pos x="1667" y="112"/>
              </a:cxn>
              <a:cxn ang="0">
                <a:pos x="1046" y="106"/>
              </a:cxn>
              <a:cxn ang="0">
                <a:pos x="1147" y="11"/>
              </a:cxn>
              <a:cxn ang="0">
                <a:pos x="599" y="140"/>
              </a:cxn>
            </a:cxnLst>
            <a:rect l="0" t="0" r="r" b="b"/>
            <a:pathLst>
              <a:path w="3328" h="906">
                <a:moveTo>
                  <a:pt x="599" y="140"/>
                </a:moveTo>
                <a:lnTo>
                  <a:pt x="877" y="270"/>
                </a:lnTo>
                <a:lnTo>
                  <a:pt x="964" y="177"/>
                </a:lnTo>
                <a:lnTo>
                  <a:pt x="1393" y="183"/>
                </a:lnTo>
                <a:lnTo>
                  <a:pt x="1527" y="459"/>
                </a:lnTo>
                <a:lnTo>
                  <a:pt x="856" y="727"/>
                </a:lnTo>
                <a:lnTo>
                  <a:pt x="436" y="721"/>
                </a:lnTo>
                <a:lnTo>
                  <a:pt x="537" y="615"/>
                </a:lnTo>
                <a:lnTo>
                  <a:pt x="0" y="755"/>
                </a:lnTo>
                <a:lnTo>
                  <a:pt x="247" y="906"/>
                </a:lnTo>
                <a:lnTo>
                  <a:pt x="337" y="804"/>
                </a:lnTo>
                <a:lnTo>
                  <a:pt x="973" y="800"/>
                </a:lnTo>
                <a:lnTo>
                  <a:pt x="1570" y="552"/>
                </a:lnTo>
                <a:lnTo>
                  <a:pt x="1663" y="810"/>
                </a:lnTo>
                <a:lnTo>
                  <a:pt x="2281" y="807"/>
                </a:lnTo>
                <a:lnTo>
                  <a:pt x="2188" y="900"/>
                </a:lnTo>
                <a:lnTo>
                  <a:pt x="2707" y="772"/>
                </a:lnTo>
                <a:lnTo>
                  <a:pt x="2467" y="624"/>
                </a:lnTo>
                <a:lnTo>
                  <a:pt x="2359" y="726"/>
                </a:lnTo>
                <a:lnTo>
                  <a:pt x="1915" y="720"/>
                </a:lnTo>
                <a:lnTo>
                  <a:pt x="1812" y="447"/>
                </a:lnTo>
                <a:lnTo>
                  <a:pt x="2438" y="190"/>
                </a:lnTo>
                <a:lnTo>
                  <a:pt x="2899" y="192"/>
                </a:lnTo>
                <a:lnTo>
                  <a:pt x="2815" y="276"/>
                </a:lnTo>
                <a:lnTo>
                  <a:pt x="3328" y="151"/>
                </a:lnTo>
                <a:lnTo>
                  <a:pt x="3085" y="0"/>
                </a:lnTo>
                <a:lnTo>
                  <a:pt x="2974" y="114"/>
                </a:lnTo>
                <a:lnTo>
                  <a:pt x="2338" y="106"/>
                </a:lnTo>
                <a:lnTo>
                  <a:pt x="1762" y="352"/>
                </a:lnTo>
                <a:lnTo>
                  <a:pt x="1667" y="112"/>
                </a:lnTo>
                <a:lnTo>
                  <a:pt x="1046" y="106"/>
                </a:lnTo>
                <a:lnTo>
                  <a:pt x="1147" y="11"/>
                </a:lnTo>
                <a:lnTo>
                  <a:pt x="599" y="14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7204975" y="4982375"/>
            <a:ext cx="13447" cy="10759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9201246" y="5228316"/>
            <a:ext cx="0" cy="121788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958" y="4278564"/>
            <a:ext cx="1365694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597" y="4275228"/>
            <a:ext cx="1229098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모서리가 둥근 직사각형 41"/>
          <p:cNvSpPr/>
          <p:nvPr/>
        </p:nvSpPr>
        <p:spPr>
          <a:xfrm>
            <a:off x="5506164" y="3422516"/>
            <a:ext cx="936811" cy="813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정육면체 33"/>
          <p:cNvSpPr/>
          <p:nvPr/>
        </p:nvSpPr>
        <p:spPr>
          <a:xfrm>
            <a:off x="5785841" y="3628821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550459" y="3429106"/>
            <a:ext cx="860705" cy="813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8083423" y="3429106"/>
            <a:ext cx="1450590" cy="813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정육면체 34"/>
          <p:cNvSpPr/>
          <p:nvPr/>
        </p:nvSpPr>
        <p:spPr>
          <a:xfrm>
            <a:off x="8944128" y="3628822"/>
            <a:ext cx="417805" cy="427087"/>
          </a:xfrm>
          <a:prstGeom prst="cub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10401628" y="3403189"/>
            <a:ext cx="860705" cy="813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041376" y="5213956"/>
            <a:ext cx="12089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Master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 plane)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834798" y="5359379"/>
            <a:ext cx="11172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Work Node1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59426" y="5359378"/>
            <a:ext cx="11172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Work Node2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653608" y="5382674"/>
            <a:ext cx="11172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Work Node3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정육면체 50"/>
          <p:cNvSpPr/>
          <p:nvPr/>
        </p:nvSpPr>
        <p:spPr>
          <a:xfrm>
            <a:off x="8300143" y="3656835"/>
            <a:ext cx="417805" cy="427087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10" y="308236"/>
            <a:ext cx="3114841" cy="268960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1" name="정육면체 30"/>
          <p:cNvSpPr/>
          <p:nvPr/>
        </p:nvSpPr>
        <p:spPr>
          <a:xfrm>
            <a:off x="10600325" y="3641554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정육면체 31"/>
          <p:cNvSpPr/>
          <p:nvPr/>
        </p:nvSpPr>
        <p:spPr>
          <a:xfrm>
            <a:off x="6765671" y="3642592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73438" y="3289746"/>
            <a:ext cx="1219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test-pod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50259" y="334561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593657" y="333717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3432298" y="3922512"/>
            <a:ext cx="472853" cy="478305"/>
          </a:xfrm>
          <a:prstGeom prst="roundRect">
            <a:avLst>
              <a:gd name="adj" fmla="val 10056"/>
            </a:avLst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5782396" y="33600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14368B3-62C4-CDFF-C208-CB97F122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07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797449"/>
            <a:ext cx="3218798" cy="33716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2565"/>
            <a:ext cx="3610386" cy="562959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745929" y="4230531"/>
            <a:ext cx="217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rc-exam.yaml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23601" y="5992051"/>
            <a:ext cx="2175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rc-exam.yaml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60910" y="4956111"/>
            <a:ext cx="31069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–f </a:t>
            </a:r>
            <a:r>
              <a:rPr lang="en-US" altLang="ko-K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rc_exam</a:t>
            </a:r>
            <a:endParaRPr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48EEFC9-CF0E-2F49-186A-3E8B835B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4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2" y="334757"/>
            <a:ext cx="3388823" cy="35497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모서리가 둥근 직사각형 9"/>
          <p:cNvSpPr/>
          <p:nvPr/>
        </p:nvSpPr>
        <p:spPr>
          <a:xfrm>
            <a:off x="2948457" y="4555343"/>
            <a:ext cx="8525435" cy="1616047"/>
          </a:xfrm>
          <a:prstGeom prst="roundRect">
            <a:avLst>
              <a:gd name="adj" fmla="val 5803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9978994" y="3734406"/>
            <a:ext cx="1353671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957901" y="3734406"/>
            <a:ext cx="1568732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40011" y="3734406"/>
            <a:ext cx="2678279" cy="1084729"/>
          </a:xfrm>
          <a:prstGeom prst="roundRect">
            <a:avLst>
              <a:gd name="adj" fmla="val 10056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74559" y="4708030"/>
            <a:ext cx="1352649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0056" y="4742052"/>
            <a:ext cx="1229098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958" y="4745388"/>
            <a:ext cx="1365694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97" y="4742052"/>
            <a:ext cx="1229098" cy="13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모서리가 둥근 직사각형 24"/>
          <p:cNvSpPr/>
          <p:nvPr/>
        </p:nvSpPr>
        <p:spPr>
          <a:xfrm>
            <a:off x="5106217" y="3779432"/>
            <a:ext cx="1266759" cy="92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정육면체 25"/>
          <p:cNvSpPr/>
          <p:nvPr/>
        </p:nvSpPr>
        <p:spPr>
          <a:xfrm>
            <a:off x="5715841" y="4095645"/>
            <a:ext cx="463309" cy="460542"/>
          </a:xfrm>
          <a:prstGeom prst="cub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80459" y="3895930"/>
            <a:ext cx="860705" cy="813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013423" y="3895930"/>
            <a:ext cx="1450590" cy="813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정육면체 28"/>
          <p:cNvSpPr/>
          <p:nvPr/>
        </p:nvSpPr>
        <p:spPr>
          <a:xfrm>
            <a:off x="8874128" y="4095646"/>
            <a:ext cx="417805" cy="427087"/>
          </a:xfrm>
          <a:prstGeom prst="cub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331628" y="3870013"/>
            <a:ext cx="860705" cy="81351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971376" y="5680780"/>
            <a:ext cx="120898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Master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(Control plane)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64798" y="5826203"/>
            <a:ext cx="11172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Work Node1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89426" y="5826202"/>
            <a:ext cx="11172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Work Node2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83608" y="5849498"/>
            <a:ext cx="11172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Work Node3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정육면체 34"/>
          <p:cNvSpPr/>
          <p:nvPr/>
        </p:nvSpPr>
        <p:spPr>
          <a:xfrm>
            <a:off x="8230143" y="4123659"/>
            <a:ext cx="417805" cy="427087"/>
          </a:xfrm>
          <a:prstGeom prst="cub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정육면체 35"/>
          <p:cNvSpPr/>
          <p:nvPr/>
        </p:nvSpPr>
        <p:spPr>
          <a:xfrm>
            <a:off x="10530325" y="4108378"/>
            <a:ext cx="463309" cy="460542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정육면체 36"/>
          <p:cNvSpPr/>
          <p:nvPr/>
        </p:nvSpPr>
        <p:spPr>
          <a:xfrm>
            <a:off x="6695671" y="4109416"/>
            <a:ext cx="463309" cy="460542"/>
          </a:xfrm>
          <a:prstGeom prst="cube">
            <a:avLst/>
          </a:prstGeom>
          <a:solidFill>
            <a:schemeClr val="accent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282553" y="34290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test-pod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06216" y="3830436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-container</a:t>
            </a:r>
            <a:endParaRPr lang="ko-KR" alt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2697F0-B9E9-04D0-60B7-270DE9052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5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4353</TotalTime>
  <Words>1240</Words>
  <Application>Microsoft Office PowerPoint</Application>
  <PresentationFormat>와이드스크린</PresentationFormat>
  <Paragraphs>437</Paragraphs>
  <Slides>45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나눔고딕</vt:lpstr>
      <vt:lpstr>맑은 고딕</vt:lpstr>
      <vt:lpstr>함초롬바탕</vt:lpstr>
      <vt:lpstr>Arial</vt:lpstr>
      <vt:lpstr>Calibri</vt:lpstr>
      <vt:lpstr>Calibri Light</vt:lpstr>
      <vt:lpstr>Times New Roman</vt:lpstr>
      <vt:lpstr>Office 테마</vt:lpstr>
      <vt:lpstr>K8S Controller</vt:lpstr>
      <vt:lpstr>Controller</vt:lpstr>
      <vt:lpstr>PowerPoint 프레젠테이션</vt:lpstr>
      <vt:lpstr>PowerPoint 프레젠테이션</vt:lpstr>
      <vt:lpstr>1. Replication controller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Scale-out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Replication controller</vt:lpstr>
      <vt:lpstr>2. Replicaset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Deployment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Deployment Rolling Update</vt:lpstr>
      <vt:lpstr>PowerPoint 프레젠테이션</vt:lpstr>
      <vt:lpstr>PowerPoint 프레젠테이션</vt:lpstr>
      <vt:lpstr>PowerPoint 프레젠테이션</vt:lpstr>
      <vt:lpstr>PowerPoint 프레젠테이션</vt:lpstr>
      <vt:lpstr>Deployment Rolling Update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 Kwon</dc:creator>
  <cp:lastModifiedBy>Sora Kwon</cp:lastModifiedBy>
  <cp:revision>196</cp:revision>
  <cp:lastPrinted>2021-04-11T04:09:53Z</cp:lastPrinted>
  <dcterms:created xsi:type="dcterms:W3CDTF">2021-03-01T12:11:01Z</dcterms:created>
  <dcterms:modified xsi:type="dcterms:W3CDTF">2024-10-28T07:51:55Z</dcterms:modified>
</cp:coreProperties>
</file>