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D50D-E0BC-4770-B1D0-98B731F842E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1FF-0BF5-4C56-8246-F0863F5D0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7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D50D-E0BC-4770-B1D0-98B731F842E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1FF-0BF5-4C56-8246-F0863F5D0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D50D-E0BC-4770-B1D0-98B731F842E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1FF-0BF5-4C56-8246-F0863F5D0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D50D-E0BC-4770-B1D0-98B731F842E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1FF-0BF5-4C56-8246-F0863F5D0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0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D50D-E0BC-4770-B1D0-98B731F842E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1FF-0BF5-4C56-8246-F0863F5D0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6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D50D-E0BC-4770-B1D0-98B731F842E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1FF-0BF5-4C56-8246-F0863F5D0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5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D50D-E0BC-4770-B1D0-98B731F842E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1FF-0BF5-4C56-8246-F0863F5D0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9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D50D-E0BC-4770-B1D0-98B731F842E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1FF-0BF5-4C56-8246-F0863F5D0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82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D50D-E0BC-4770-B1D0-98B731F842E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1FF-0BF5-4C56-8246-F0863F5D0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2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D50D-E0BC-4770-B1D0-98B731F842E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1FF-0BF5-4C56-8246-F0863F5D0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2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D50D-E0BC-4770-B1D0-98B731F842E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1FF-0BF5-4C56-8246-F0863F5D0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5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D50D-E0BC-4770-B1D0-98B731F842E8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81FF-0BF5-4C56-8246-F0863F5D0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4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8306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866934" y="522482"/>
            <a:ext cx="7280275" cy="47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cs typeface="함초롬바탕" panose="02030504000101010101" pitchFamily="18" charset="-127"/>
              </a:rPr>
              <a:t>❶</a:t>
            </a:r>
            <a:r>
              <a:rPr lang="en-US" altLang="ko-KR" sz="2400" dirty="0"/>
              <a:t> </a:t>
            </a:r>
            <a:r>
              <a:rPr lang="ko-KR" altLang="en-US" sz="2400" dirty="0"/>
              <a:t>정상적인 트래픽 전송 과정 </a:t>
            </a:r>
          </a:p>
        </p:txBody>
      </p:sp>
      <p:grpSp>
        <p:nvGrpSpPr>
          <p:cNvPr id="98307" name="그룹 3"/>
          <p:cNvGrpSpPr>
            <a:grpSpLocks/>
          </p:cNvGrpSpPr>
          <p:nvPr/>
        </p:nvGrpSpPr>
        <p:grpSpPr bwMode="auto">
          <a:xfrm flipH="1">
            <a:off x="8831747" y="3244367"/>
            <a:ext cx="868973" cy="942569"/>
            <a:chOff x="1533695" y="4087365"/>
            <a:chExt cx="838200" cy="1008271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59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89"/>
              <a:ext cx="43819" cy="7838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4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4"/>
              <a:ext cx="35338" cy="32919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8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8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1"/>
              <a:ext cx="90463" cy="48594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5"/>
              <a:ext cx="107425" cy="70538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7"/>
              <a:ext cx="144176" cy="352694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1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19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7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7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2"/>
              <a:ext cx="4240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7"/>
              <a:ext cx="706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2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2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2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2"/>
              <a:ext cx="2827" cy="7524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1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8"/>
              <a:ext cx="0" cy="2037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2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8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8"/>
              <a:ext cx="113079" cy="23513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9836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4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7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3"/>
              <a:ext cx="436768" cy="51101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8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19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4"/>
              <a:ext cx="361854" cy="402855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9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830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027" y="2800350"/>
            <a:ext cx="146245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Box 58"/>
          <p:cNvSpPr txBox="1">
            <a:spLocks noChangeArrowheads="1"/>
          </p:cNvSpPr>
          <p:nvPr/>
        </p:nvSpPr>
        <p:spPr bwMode="auto">
          <a:xfrm>
            <a:off x="2811945" y="4337541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나눔고딕" panose="020D0604000000000000" pitchFamily="50" charset="-127"/>
                <a:ea typeface="나눔고딕" panose="020D0604000000000000" pitchFamily="50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4697897" y="1821475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311" name="TextBox 60"/>
          <p:cNvSpPr txBox="1">
            <a:spLocks noChangeArrowheads="1"/>
          </p:cNvSpPr>
          <p:nvPr/>
        </p:nvSpPr>
        <p:spPr bwMode="auto">
          <a:xfrm>
            <a:off x="5133115" y="1968014"/>
            <a:ext cx="257153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SN=5000 (</a:t>
            </a:r>
            <a:r>
              <a:rPr lang="en-US" altLang="ko-KR" sz="1477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4697897" y="2536581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오른쪽 화살표 63"/>
          <p:cNvSpPr/>
          <p:nvPr/>
        </p:nvSpPr>
        <p:spPr>
          <a:xfrm>
            <a:off x="4689103" y="3253154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4684707" y="3996106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4675915" y="4709748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4675915" y="5423390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317" name="TextBox 73"/>
          <p:cNvSpPr txBox="1">
            <a:spLocks noChangeArrowheads="1"/>
          </p:cNvSpPr>
          <p:nvPr/>
        </p:nvSpPr>
        <p:spPr bwMode="auto">
          <a:xfrm>
            <a:off x="8853725" y="4312629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나눔고딕" panose="020D0604000000000000" pitchFamily="50" charset="-127"/>
                <a:ea typeface="나눔고딕" panose="020D0604000000000000" pitchFamily="50" charset="-127"/>
              </a:rPr>
              <a:t>수신호스트 </a:t>
            </a:r>
          </a:p>
        </p:txBody>
      </p:sp>
      <p:sp>
        <p:nvSpPr>
          <p:cNvPr id="98318" name="TextBox 74"/>
          <p:cNvSpPr txBox="1">
            <a:spLocks noChangeArrowheads="1"/>
          </p:cNvSpPr>
          <p:nvPr/>
        </p:nvSpPr>
        <p:spPr bwMode="auto">
          <a:xfrm>
            <a:off x="5835035" y="2684587"/>
            <a:ext cx="115127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AN=5500 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19" name="TextBox 75"/>
          <p:cNvSpPr txBox="1">
            <a:spLocks noChangeArrowheads="1"/>
          </p:cNvSpPr>
          <p:nvPr/>
        </p:nvSpPr>
        <p:spPr bwMode="auto">
          <a:xfrm>
            <a:off x="5832104" y="4152903"/>
            <a:ext cx="115127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AN=6100 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0" name="TextBox 76"/>
          <p:cNvSpPr txBox="1">
            <a:spLocks noChangeArrowheads="1"/>
          </p:cNvSpPr>
          <p:nvPr/>
        </p:nvSpPr>
        <p:spPr bwMode="auto">
          <a:xfrm>
            <a:off x="5900977" y="5556741"/>
            <a:ext cx="115127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AN=6400 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1" name="TextBox 77"/>
          <p:cNvSpPr txBox="1">
            <a:spLocks noChangeArrowheads="1"/>
          </p:cNvSpPr>
          <p:nvPr/>
        </p:nvSpPr>
        <p:spPr bwMode="auto">
          <a:xfrm>
            <a:off x="5024677" y="3399694"/>
            <a:ext cx="257153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SN=5500 (</a:t>
            </a:r>
            <a:r>
              <a:rPr lang="en-US" altLang="ko-KR" sz="1477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Data Size : 600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2" name="TextBox 78"/>
          <p:cNvSpPr txBox="1">
            <a:spLocks noChangeArrowheads="1"/>
          </p:cNvSpPr>
          <p:nvPr/>
        </p:nvSpPr>
        <p:spPr bwMode="auto">
          <a:xfrm>
            <a:off x="5024677" y="4857752"/>
            <a:ext cx="262443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SN=6100  (</a:t>
            </a:r>
            <a:r>
              <a:rPr lang="en-US" altLang="ko-KR" sz="1477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Data Size : 300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3" name="TextBox 1"/>
          <p:cNvSpPr txBox="1">
            <a:spLocks noChangeArrowheads="1"/>
          </p:cNvSpPr>
          <p:nvPr/>
        </p:nvSpPr>
        <p:spPr bwMode="auto">
          <a:xfrm>
            <a:off x="8598751" y="2807679"/>
            <a:ext cx="175560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AN=SN+ </a:t>
            </a:r>
            <a:r>
              <a:rPr lang="en-US" altLang="ko-KR" sz="1477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DataSize</a:t>
            </a:r>
            <a:endParaRPr lang="ko-KR" altLang="en-US" sz="1477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31776" y="1821474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738162" y="1821474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44548" y="1821474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8381" y="1546359"/>
            <a:ext cx="83869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91595" y="1545715"/>
            <a:ext cx="83869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95125" y="1546891"/>
            <a:ext cx="83869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2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9330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901282" y="369564"/>
            <a:ext cx="7280275" cy="481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cs typeface="함초롬바탕" panose="02030504000101010101" pitchFamily="18" charset="-127"/>
              </a:rPr>
              <a:t>❷ </a:t>
            </a:r>
            <a:r>
              <a:rPr lang="ko-KR" altLang="en-US" sz="2400" dirty="0"/>
              <a:t>비정상적인 트래픽 전송 과정 </a:t>
            </a:r>
          </a:p>
        </p:txBody>
      </p:sp>
      <p:grpSp>
        <p:nvGrpSpPr>
          <p:cNvPr id="99331" name="그룹 3"/>
          <p:cNvGrpSpPr>
            <a:grpSpLocks/>
          </p:cNvGrpSpPr>
          <p:nvPr/>
        </p:nvGrpSpPr>
        <p:grpSpPr bwMode="auto">
          <a:xfrm flipH="1">
            <a:off x="9170901" y="2566443"/>
            <a:ext cx="868973" cy="942566"/>
            <a:chOff x="1533695" y="4087365"/>
            <a:chExt cx="838200" cy="1008269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60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8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9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90"/>
              <a:ext cx="43819" cy="78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5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5"/>
              <a:ext cx="35338" cy="32918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6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7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2"/>
              <a:ext cx="90463" cy="4859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4"/>
              <a:ext cx="107425" cy="705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6"/>
              <a:ext cx="144176" cy="352695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2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20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8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3"/>
              <a:ext cx="4240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8"/>
              <a:ext cx="706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3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3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3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3"/>
              <a:ext cx="2827" cy="7524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0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9"/>
              <a:ext cx="0" cy="20377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1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9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9"/>
              <a:ext cx="113079" cy="23512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9938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6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2"/>
              <a:ext cx="436768" cy="511016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6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9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20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3"/>
              <a:ext cx="361854" cy="402856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8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9933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2" y="2122428"/>
            <a:ext cx="1462453" cy="139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TextBox 58"/>
          <p:cNvSpPr txBox="1">
            <a:spLocks noChangeArrowheads="1"/>
          </p:cNvSpPr>
          <p:nvPr/>
        </p:nvSpPr>
        <p:spPr bwMode="auto">
          <a:xfrm>
            <a:off x="3151100" y="3659619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나눔고딕" panose="020D0604000000000000" pitchFamily="50" charset="-127"/>
                <a:ea typeface="나눔고딕" panose="020D0604000000000000" pitchFamily="50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037051" y="1143551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335" name="TextBox 60"/>
          <p:cNvSpPr txBox="1">
            <a:spLocks noChangeArrowheads="1"/>
          </p:cNvSpPr>
          <p:nvPr/>
        </p:nvSpPr>
        <p:spPr bwMode="auto">
          <a:xfrm>
            <a:off x="5472270" y="1291557"/>
            <a:ext cx="257153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SN=5000 (</a:t>
            </a:r>
            <a:r>
              <a:rPr lang="en-US" altLang="ko-KR" sz="1477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5037051" y="1860125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오른쪽 화살표 63"/>
          <p:cNvSpPr/>
          <p:nvPr/>
        </p:nvSpPr>
        <p:spPr>
          <a:xfrm>
            <a:off x="5028259" y="2576698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5022396" y="3318182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5035585" y="5423829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5035585" y="6137471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341" name="TextBox 73"/>
          <p:cNvSpPr txBox="1">
            <a:spLocks noChangeArrowheads="1"/>
          </p:cNvSpPr>
          <p:nvPr/>
        </p:nvSpPr>
        <p:spPr bwMode="auto">
          <a:xfrm>
            <a:off x="9192880" y="3634707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나눔고딕" panose="020D0604000000000000" pitchFamily="50" charset="-127"/>
                <a:ea typeface="나눔고딕" panose="020D0604000000000000" pitchFamily="50" charset="-127"/>
              </a:rPr>
              <a:t>수신호스트 </a:t>
            </a:r>
          </a:p>
        </p:txBody>
      </p:sp>
      <p:sp>
        <p:nvSpPr>
          <p:cNvPr id="99342" name="TextBox 74"/>
          <p:cNvSpPr txBox="1">
            <a:spLocks noChangeArrowheads="1"/>
          </p:cNvSpPr>
          <p:nvPr/>
        </p:nvSpPr>
        <p:spPr bwMode="auto">
          <a:xfrm>
            <a:off x="6156605" y="2006665"/>
            <a:ext cx="115127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AN=5200 </a:t>
            </a:r>
            <a:r>
              <a:rPr lang="ko-KR" altLang="en-US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3" name="TextBox 75"/>
          <p:cNvSpPr txBox="1">
            <a:spLocks noChangeArrowheads="1"/>
          </p:cNvSpPr>
          <p:nvPr/>
        </p:nvSpPr>
        <p:spPr bwMode="auto">
          <a:xfrm>
            <a:off x="6171257" y="3476445"/>
            <a:ext cx="120417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5400 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4" name="TextBox 76"/>
          <p:cNvSpPr txBox="1">
            <a:spLocks noChangeArrowheads="1"/>
          </p:cNvSpPr>
          <p:nvPr/>
        </p:nvSpPr>
        <p:spPr bwMode="auto">
          <a:xfrm>
            <a:off x="6244527" y="6272287"/>
            <a:ext cx="1261884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AN=: 6000 </a:t>
            </a:r>
            <a:r>
              <a:rPr lang="ko-KR" altLang="en-US" sz="1477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5" name="TextBox 77"/>
          <p:cNvSpPr txBox="1">
            <a:spLocks noChangeArrowheads="1"/>
          </p:cNvSpPr>
          <p:nvPr/>
        </p:nvSpPr>
        <p:spPr bwMode="auto">
          <a:xfrm>
            <a:off x="5363832" y="2721773"/>
            <a:ext cx="257153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SN=5000 (</a:t>
            </a:r>
            <a:r>
              <a:rPr lang="en-US" altLang="ko-KR" sz="1477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6" name="TextBox 78"/>
          <p:cNvSpPr txBox="1">
            <a:spLocks noChangeArrowheads="1"/>
          </p:cNvSpPr>
          <p:nvPr/>
        </p:nvSpPr>
        <p:spPr bwMode="auto">
          <a:xfrm>
            <a:off x="5385813" y="5573299"/>
            <a:ext cx="262443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SN=5500  (</a:t>
            </a:r>
            <a:r>
              <a:rPr lang="en-US" altLang="ko-KR" sz="1477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Data Size : 600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666124" y="1461453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72510" y="1461453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78896" y="1461453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02729" y="1186338"/>
            <a:ext cx="83869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25943" y="1185694"/>
            <a:ext cx="83869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29472" y="1186870"/>
            <a:ext cx="83869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5022500" y="4038949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오른쪽 화살표 78"/>
          <p:cNvSpPr/>
          <p:nvPr/>
        </p:nvSpPr>
        <p:spPr>
          <a:xfrm rot="10800000">
            <a:off x="5016637" y="4780433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5"/>
          <p:cNvSpPr txBox="1">
            <a:spLocks noChangeArrowheads="1"/>
          </p:cNvSpPr>
          <p:nvPr/>
        </p:nvSpPr>
        <p:spPr bwMode="auto">
          <a:xfrm>
            <a:off x="6165498" y="4938696"/>
            <a:ext cx="120417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5500 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" name="TextBox 77"/>
          <p:cNvSpPr txBox="1">
            <a:spLocks noChangeArrowheads="1"/>
          </p:cNvSpPr>
          <p:nvPr/>
        </p:nvSpPr>
        <p:spPr bwMode="auto">
          <a:xfrm>
            <a:off x="5358073" y="4184024"/>
            <a:ext cx="257153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SN=5000 (</a:t>
            </a:r>
            <a:r>
              <a:rPr lang="en-US" altLang="ko-KR" sz="1477" dirty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9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나눔고딕</vt:lpstr>
      <vt:lpstr>맑은 고딕</vt:lpstr>
      <vt:lpstr>함초롬바탕</vt:lpstr>
      <vt:lpstr>Arial</vt:lpstr>
      <vt:lpstr>Times New Roman</vt:lpstr>
      <vt:lpstr>Office 테마</vt:lpstr>
      <vt:lpstr>❶ 정상적인 트래픽 전송 과정 </vt:lpstr>
      <vt:lpstr>❷ 비정상적인 트래픽 전송 과정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❶ 정상적인 트래픽 전송 과정 </dc:title>
  <dc:creator>Microsoft 계정</dc:creator>
  <cp:lastModifiedBy>Microsoft 계정</cp:lastModifiedBy>
  <cp:revision>1</cp:revision>
  <dcterms:created xsi:type="dcterms:W3CDTF">2024-04-30T07:09:19Z</dcterms:created>
  <dcterms:modified xsi:type="dcterms:W3CDTF">2024-04-30T07:09:36Z</dcterms:modified>
</cp:coreProperties>
</file>