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7" r:id="rId2"/>
    <p:sldId id="331" r:id="rId3"/>
    <p:sldId id="335" r:id="rId4"/>
    <p:sldId id="342" r:id="rId5"/>
    <p:sldId id="343" r:id="rId6"/>
    <p:sldId id="344" r:id="rId7"/>
    <p:sldId id="345" r:id="rId8"/>
    <p:sldId id="346" r:id="rId9"/>
    <p:sldId id="347" r:id="rId10"/>
    <p:sldId id="336" r:id="rId11"/>
    <p:sldId id="348" r:id="rId12"/>
    <p:sldId id="349" r:id="rId13"/>
    <p:sldId id="350" r:id="rId14"/>
    <p:sldId id="351" r:id="rId15"/>
    <p:sldId id="352" r:id="rId16"/>
    <p:sldId id="35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619B-F0C8-4EDC-8C20-85EDC19EC21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24971-A8C9-4B05-AA79-929345B76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2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4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C60C-797C-4887-A633-7B564361BBC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C935-5379-456B-9BD9-62727362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0" y="2234278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  <a:r>
              <a:rPr lang="ko-KR" altLang="en-US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</a:t>
            </a:r>
            <a:r>
              <a:rPr lang="en-US" altLang="ko-KR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endParaRPr lang="ko-KR" altLang="en-US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6739" y="503719"/>
            <a:ext cx="10515600" cy="58473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</a:t>
            </a: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stop </a:t>
            </a:r>
            <a:r>
              <a:rPr lang="en-US" altLang="ko-KR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containername</a:t>
            </a:r>
            <a:endParaRPr lang="en-US" altLang="ko-KR" sz="24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altLang="ko-K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–a </a:t>
            </a:r>
            <a:endParaRPr lang="en-US" altLang="ko-K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❸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containername</a:t>
            </a:r>
            <a:endParaRPr lang="en-US" altLang="ko-K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❹</a:t>
            </a: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6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6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images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imagename</a:t>
            </a:r>
            <a:endParaRPr lang="ko-KR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0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0" y="1548478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WordPress Site </a:t>
            </a:r>
            <a:r>
              <a:rPr lang="ko-KR" altLang="en-US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구축</a:t>
            </a:r>
            <a:endParaRPr lang="ko-KR" altLang="en-US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95642" y="2550979"/>
            <a:ext cx="7886700" cy="519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Wordpress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사용한 </a:t>
            </a:r>
            <a:r>
              <a:rPr lang="ko-KR" altLang="en-US" sz="2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블로그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서버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구축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4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49" y="3730843"/>
            <a:ext cx="1702582" cy="45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14180" y="2479534"/>
            <a:ext cx="1903001" cy="958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02279" y="2493164"/>
            <a:ext cx="1903001" cy="958899"/>
          </a:xfrm>
          <a:prstGeom prst="rect">
            <a:avLst/>
          </a:prstGeom>
        </p:spPr>
      </p:pic>
      <p:sp>
        <p:nvSpPr>
          <p:cNvPr id="4" name="자유형 3"/>
          <p:cNvSpPr/>
          <p:nvPr/>
        </p:nvSpPr>
        <p:spPr>
          <a:xfrm>
            <a:off x="7541341" y="2191803"/>
            <a:ext cx="3352800" cy="450349"/>
          </a:xfrm>
          <a:custGeom>
            <a:avLst/>
            <a:gdLst>
              <a:gd name="connsiteX0" fmla="*/ 0 w 2651760"/>
              <a:gd name="connsiteY0" fmla="*/ 502920 h 539496"/>
              <a:gd name="connsiteX1" fmla="*/ 0 w 2651760"/>
              <a:gd name="connsiteY1" fmla="*/ 18288 h 539496"/>
              <a:gd name="connsiteX2" fmla="*/ 2642616 w 2651760"/>
              <a:gd name="connsiteY2" fmla="*/ 0 h 539496"/>
              <a:gd name="connsiteX3" fmla="*/ 2651760 w 2651760"/>
              <a:gd name="connsiteY3" fmla="*/ 539496 h 539496"/>
              <a:gd name="connsiteX4" fmla="*/ 2651760 w 2651760"/>
              <a:gd name="connsiteY4" fmla="*/ 539496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539496">
                <a:moveTo>
                  <a:pt x="0" y="502920"/>
                </a:moveTo>
                <a:lnTo>
                  <a:pt x="0" y="18288"/>
                </a:lnTo>
                <a:lnTo>
                  <a:pt x="2642616" y="0"/>
                </a:lnTo>
                <a:lnTo>
                  <a:pt x="2651760" y="539496"/>
                </a:lnTo>
                <a:lnTo>
                  <a:pt x="2651760" y="539496"/>
                </a:lnTo>
              </a:path>
            </a:pathLst>
          </a:cu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475" y="4132219"/>
            <a:ext cx="2153608" cy="21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71463"/>
              </p:ext>
            </p:extLst>
          </p:nvPr>
        </p:nvGraphicFramePr>
        <p:xfrm>
          <a:off x="530449" y="1835734"/>
          <a:ext cx="5305850" cy="1619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766"/>
                <a:gridCol w="1812042"/>
                <a:gridCol w="1812042"/>
              </a:tblGrid>
              <a:tr h="525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wdserver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mysqlserver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01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92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wpnet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98429" y="264215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WdPress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79156" y="1425677"/>
            <a:ext cx="5251154" cy="2300485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235083" y="26802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8543443" y="1835734"/>
            <a:ext cx="1389888" cy="475488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600" b="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8671711" y="1835734"/>
            <a:ext cx="1106171" cy="256032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600" b="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4581" y="20047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wpnet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0449" y="345650"/>
            <a:ext cx="11675073" cy="6281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 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Network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생성</a:t>
            </a:r>
            <a:endParaRPr lang="en-US" altLang="ko-KR" sz="2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create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wpnet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Container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mysqlserver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--net=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wpnet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MYSQL_ROOT_PASSWORD=1234567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MYSQL_DATABASE=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wordpressdb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MYSQL_USER=test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MYSQL_PASSWORD=1234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character-set-server=utf8mb4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collation-server=utf8mb4_unicode_ci 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default-authentication-plugin=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mysql_native_password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1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21959" y="345650"/>
            <a:ext cx="11675073" cy="6281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❸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wdserver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--net=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wpnet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-p 8085:80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–e WORDPRESS_DB_HOST=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mysqlserver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WORDPRESS_DB_NAME=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wordpressdb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 WORDPRESS_DB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_USER=test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-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WORDPRESS_DB_PASSWORD=1234 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altLang="ko-KR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❹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ps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❺ http://192.168.10.10:8085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9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96" y="617901"/>
            <a:ext cx="3639347" cy="60479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23" y="744804"/>
            <a:ext cx="5932712" cy="57941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87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14" y="754947"/>
            <a:ext cx="6326510" cy="34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Apache Web Server Container 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생성과 실행 </a:t>
            </a:r>
            <a:endParaRPr lang="ko-KR" altLang="en-US" sz="2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84" y="2405752"/>
            <a:ext cx="2386730" cy="232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39" y="3117457"/>
            <a:ext cx="1702582" cy="452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45748" y="1596770"/>
            <a:ext cx="1903001" cy="9588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2364" y="1759389"/>
            <a:ext cx="10534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APS1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30" y="3426882"/>
            <a:ext cx="1614665" cy="129894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3960" y="3607847"/>
            <a:ext cx="1989926" cy="2980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27846" y="2428709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http://192.168.10.10:8080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http://192.168.10.10:8081</a:t>
            </a:r>
            <a:endParaRPr lang="ko-KR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http://192.168.10.10:8082</a:t>
            </a:r>
            <a:endParaRPr lang="ko-KR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05653" y="3117457"/>
            <a:ext cx="1903001" cy="9588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89904" y="3280076"/>
            <a:ext cx="10182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APS2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05653" y="4446151"/>
            <a:ext cx="1903001" cy="9588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89904" y="460877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APS3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3321" y="1331843"/>
            <a:ext cx="2358365" cy="4561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10626"/>
              </p:ext>
            </p:extLst>
          </p:nvPr>
        </p:nvGraphicFramePr>
        <p:xfrm>
          <a:off x="1892807" y="5081545"/>
          <a:ext cx="6711696" cy="1419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665"/>
                <a:gridCol w="1490472"/>
                <a:gridCol w="1444752"/>
                <a:gridCol w="1892807"/>
              </a:tblGrid>
              <a:tr h="473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APS1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APS2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APS3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3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httpd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httpd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httpd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3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No.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8081:80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8082:80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8083:80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5125" y="207621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192.168.10.10/24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88877" y="453805"/>
            <a:ext cx="10522226" cy="58623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APS1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–d –p 8081:80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APS2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–d –p 8082:80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APS3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–d –p 8083:80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❹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-a   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07165" y="508669"/>
            <a:ext cx="10522226" cy="58623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❺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 –it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r>
              <a:rPr lang="en-US" altLang="ko-KR" sz="24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bin/bash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cd 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/local/apache2/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 index.html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echo "&lt;h1&gt;Apache Server </a:t>
            </a:r>
            <a:r>
              <a:rPr lang="pt-BR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ko-KR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h1&gt;” &gt; </a:t>
            </a:r>
            <a:r>
              <a:rPr lang="pt-BR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usr/local/apache2/htdocs/index.html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❻ </a:t>
            </a: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http://</a:t>
            </a: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192.168.10.10:8081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http</a:t>
            </a:r>
            <a:r>
              <a:rPr lang="pt-BR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://</a:t>
            </a: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192.168.10.10:808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2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http</a:t>
            </a:r>
            <a:r>
              <a:rPr lang="pt-BR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://</a:t>
            </a: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192.168.10.10:808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20" y="271594"/>
            <a:ext cx="10515600" cy="75799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sz="2600" b="1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Nginx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Web </a:t>
            </a:r>
            <a:r>
              <a:rPr lang="en-US" altLang="ko-KR" sz="26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Server Container </a:t>
            </a:r>
            <a:r>
              <a:rPr lang="ko-KR" altLang="en-US" sz="26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생성과 실행 </a:t>
            </a:r>
            <a:endParaRPr lang="ko-KR" altLang="en-US" sz="2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40" y="2698360"/>
            <a:ext cx="2386730" cy="232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95" y="3410065"/>
            <a:ext cx="1702582" cy="452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86" y="3719490"/>
            <a:ext cx="1614665" cy="129894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756216" y="3900455"/>
            <a:ext cx="1989926" cy="2980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89658" y="313652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192.168.10.10:8084</a:t>
            </a:r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05640"/>
              </p:ext>
            </p:extLst>
          </p:nvPr>
        </p:nvGraphicFramePr>
        <p:xfrm>
          <a:off x="4642533" y="5018438"/>
          <a:ext cx="3374137" cy="1481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937"/>
                <a:gridCol w="1600200"/>
              </a:tblGrid>
              <a:tr h="477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NGX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02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nginx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02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No.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8084:80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08004" y="1452057"/>
            <a:ext cx="1903001" cy="958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22" name="TextBox 21"/>
          <p:cNvSpPr txBox="1"/>
          <p:nvPr/>
        </p:nvSpPr>
        <p:spPr>
          <a:xfrm>
            <a:off x="9474620" y="1614676"/>
            <a:ext cx="10534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APS1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67909" y="2972744"/>
            <a:ext cx="1903001" cy="9588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52160" y="3135363"/>
            <a:ext cx="10182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APS2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67909" y="4301438"/>
            <a:ext cx="1903001" cy="9588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552160" y="4464057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APS3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45577" y="1187130"/>
            <a:ext cx="2510103" cy="539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67909" y="5487021"/>
            <a:ext cx="1903001" cy="9588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73683" y="567408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NGX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88877" y="453805"/>
            <a:ext cx="10522226" cy="58623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NGX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–p 8084:80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 –it 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NXS /bin/bash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"&lt;h1&gt;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&lt;/h1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/share/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/html/index.html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❹ </a:t>
            </a:r>
            <a:r>
              <a:rPr lang="pt-BR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http://</a:t>
            </a:r>
            <a:r>
              <a:rPr lang="pt-BR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192.168.10.10:808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4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7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274" y="271594"/>
            <a:ext cx="11372350" cy="75799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MySQL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6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생성과 실행 </a:t>
            </a:r>
            <a:endParaRPr lang="ko-KR" altLang="en-US" sz="2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4" y="2661784"/>
            <a:ext cx="2386730" cy="232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83" y="3373489"/>
            <a:ext cx="1702582" cy="4524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7217"/>
              </p:ext>
            </p:extLst>
          </p:nvPr>
        </p:nvGraphicFramePr>
        <p:xfrm>
          <a:off x="381718" y="3043923"/>
          <a:ext cx="3472004" cy="1619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270"/>
                <a:gridCol w="1800734"/>
              </a:tblGrid>
              <a:tr h="477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02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name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02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Password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22404" y="1360617"/>
            <a:ext cx="1903001" cy="958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22" name="TextBox 21"/>
          <p:cNvSpPr txBox="1"/>
          <p:nvPr/>
        </p:nvSpPr>
        <p:spPr>
          <a:xfrm>
            <a:off x="10389020" y="1523236"/>
            <a:ext cx="10534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APS1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82309" y="2881304"/>
            <a:ext cx="1903001" cy="9588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560" y="3043923"/>
            <a:ext cx="10182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APS2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82030" y="4209998"/>
            <a:ext cx="1903001" cy="9588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466560" y="4372617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APS3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92543" y="1127669"/>
            <a:ext cx="4558359" cy="539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82309" y="5395581"/>
            <a:ext cx="1903001" cy="9588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488083" y="558264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NGX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85786" y="3251099"/>
            <a:ext cx="1903001" cy="958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18590" y="343816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4828" y="435517"/>
            <a:ext cx="11587171" cy="58623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–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–e MYSQL_ROOT_PASSWORD=1234567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–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MySQL /bin/bash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–u root –p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show databases;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exit</a:t>
            </a:r>
            <a:r>
              <a:rPr lang="pt-BR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0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Container &amp; Image </a:t>
            </a:r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삭제하기 </a:t>
            </a:r>
            <a:endParaRPr lang="ko-KR" altLang="en-US" sz="2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80" y="2634352"/>
            <a:ext cx="2386730" cy="232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5" y="3346057"/>
            <a:ext cx="1702582" cy="452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99444" y="1825370"/>
            <a:ext cx="1903001" cy="9588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6060" y="1987989"/>
            <a:ext cx="10534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WS01: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26" y="3655482"/>
            <a:ext cx="1614665" cy="129894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847656" y="3836447"/>
            <a:ext cx="1989926" cy="2980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1542" y="2657309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http://192.168.10.10:8080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http://192.168.10.10:8081</a:t>
            </a:r>
            <a:endParaRPr lang="ko-KR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http://192.168.10.10:8082</a:t>
            </a:r>
            <a:endParaRPr lang="ko-KR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959349" y="3346057"/>
            <a:ext cx="1903001" cy="9588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43600" y="3508676"/>
            <a:ext cx="10182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WS02: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959349" y="4674751"/>
            <a:ext cx="1903001" cy="9588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43600" y="483737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WS03: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37017" y="1560443"/>
            <a:ext cx="2358365" cy="4561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811282" y="4868352"/>
          <a:ext cx="3583610" cy="1218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826"/>
                <a:gridCol w="1341784"/>
              </a:tblGrid>
              <a:tr h="406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192.168.10.10:8080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WS01:80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6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192.168.10.10:8081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WS02:80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6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192.168.10.10:8082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WS03:80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452</Words>
  <Application>Microsoft Office PowerPoint</Application>
  <PresentationFormat>와이드스크린</PresentationFormat>
  <Paragraphs>161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함초롬바탕</vt:lpstr>
      <vt:lpstr>Arial</vt:lpstr>
      <vt:lpstr>Times New Roman</vt:lpstr>
      <vt:lpstr>Office 테마</vt:lpstr>
      <vt:lpstr>Container 생성/접근/삭제</vt:lpstr>
      <vt:lpstr>실습 1. Apache Web Server Container 생성과 실행 </vt:lpstr>
      <vt:lpstr>PowerPoint 프레젠테이션</vt:lpstr>
      <vt:lpstr>PowerPoint 프레젠테이션</vt:lpstr>
      <vt:lpstr>실습 2. Nginx Web Server Container 생성과 실행 </vt:lpstr>
      <vt:lpstr>PowerPoint 프레젠테이션</vt:lpstr>
      <vt:lpstr>실습 3. MySQL Container 생성과 실행 </vt:lpstr>
      <vt:lpstr>PowerPoint 프레젠테이션</vt:lpstr>
      <vt:lpstr>실습 4. Container &amp; Image 삭제하기 </vt:lpstr>
      <vt:lpstr>PowerPoint 프레젠테이션</vt:lpstr>
      <vt:lpstr>WordPress Site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Command</dc:title>
  <dc:creator>Microsoft 계정</dc:creator>
  <cp:lastModifiedBy>Microsoft 계정</cp:lastModifiedBy>
  <cp:revision>75</cp:revision>
  <dcterms:created xsi:type="dcterms:W3CDTF">2024-03-30T11:49:34Z</dcterms:created>
  <dcterms:modified xsi:type="dcterms:W3CDTF">2024-04-30T09:44:11Z</dcterms:modified>
</cp:coreProperties>
</file>