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1832" r:id="rId10"/>
    <p:sldId id="1834" r:id="rId11"/>
    <p:sldId id="1833" r:id="rId12"/>
    <p:sldId id="644" r:id="rId13"/>
    <p:sldId id="1835" r:id="rId14"/>
    <p:sldId id="1838" r:id="rId15"/>
    <p:sldId id="1840" r:id="rId16"/>
    <p:sldId id="1841" r:id="rId17"/>
    <p:sldId id="1839" r:id="rId18"/>
    <p:sldId id="630" r:id="rId19"/>
    <p:sldId id="339" r:id="rId20"/>
    <p:sldId id="1837" r:id="rId21"/>
    <p:sldId id="344" r:id="rId22"/>
    <p:sldId id="347" r:id="rId23"/>
    <p:sldId id="348" r:id="rId24"/>
    <p:sldId id="1842" r:id="rId25"/>
    <p:sldId id="691" r:id="rId26"/>
    <p:sldId id="1843" r:id="rId27"/>
    <p:sldId id="639" r:id="rId28"/>
    <p:sldId id="1844" r:id="rId29"/>
    <p:sldId id="1845" r:id="rId30"/>
    <p:sldId id="1847" r:id="rId31"/>
    <p:sldId id="1848" r:id="rId32"/>
    <p:sldId id="1849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380D1-8955-492B-8B7D-3B82BFC366DE}" v="239" dt="2024-10-23T23:16:12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485" autoAdjust="0"/>
  </p:normalViewPr>
  <p:slideViewPr>
    <p:cSldViewPr snapToGrid="0">
      <p:cViewPr varScale="1">
        <p:scale>
          <a:sx n="69" d="100"/>
          <a:sy n="6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 Kwon" userId="6622d71374edf8bd" providerId="LiveId" clId="{EEA380D1-8955-492B-8B7D-3B82BFC366DE}"/>
    <pc:docChg chg="custSel addSld delSld modSld">
      <pc:chgData name="Sora Kwon" userId="6622d71374edf8bd" providerId="LiveId" clId="{EEA380D1-8955-492B-8B7D-3B82BFC366DE}" dt="2024-10-23T23:17:13.781" v="4057" actId="1076"/>
      <pc:docMkLst>
        <pc:docMk/>
      </pc:docMkLst>
      <pc:sldChg chg="addSp modSp mod">
        <pc:chgData name="Sora Kwon" userId="6622d71374edf8bd" providerId="LiveId" clId="{EEA380D1-8955-492B-8B7D-3B82BFC366DE}" dt="2024-10-22T01:21:35.457" v="289" actId="20577"/>
        <pc:sldMkLst>
          <pc:docMk/>
          <pc:sldMk cId="931767438" sldId="259"/>
        </pc:sldMkLst>
        <pc:spChg chg="add mod">
          <ac:chgData name="Sora Kwon" userId="6622d71374edf8bd" providerId="LiveId" clId="{EEA380D1-8955-492B-8B7D-3B82BFC366DE}" dt="2024-10-22T01:11:45.241" v="49" actId="20577"/>
          <ac:spMkLst>
            <pc:docMk/>
            <pc:sldMk cId="931767438" sldId="259"/>
            <ac:spMk id="6" creationId="{12B5AFD6-8743-E5EB-AA2F-7C79EBEEEE54}"/>
          </ac:spMkLst>
        </pc:spChg>
        <pc:spChg chg="add mod">
          <ac:chgData name="Sora Kwon" userId="6622d71374edf8bd" providerId="LiveId" clId="{EEA380D1-8955-492B-8B7D-3B82BFC366DE}" dt="2024-10-22T01:21:35.457" v="289" actId="20577"/>
          <ac:spMkLst>
            <pc:docMk/>
            <pc:sldMk cId="931767438" sldId="259"/>
            <ac:spMk id="7" creationId="{8815D2DE-5F38-3A95-D9E3-62331E211A64}"/>
          </ac:spMkLst>
        </pc:spChg>
      </pc:sldChg>
      <pc:sldChg chg="addSp modSp new mod">
        <pc:chgData name="Sora Kwon" userId="6622d71374edf8bd" providerId="LiveId" clId="{EEA380D1-8955-492B-8B7D-3B82BFC366DE}" dt="2024-10-22T01:28:48.265" v="356" actId="1076"/>
        <pc:sldMkLst>
          <pc:docMk/>
          <pc:sldMk cId="305663200" sldId="260"/>
        </pc:sldMkLst>
        <pc:spChg chg="add mod">
          <ac:chgData name="Sora Kwon" userId="6622d71374edf8bd" providerId="LiveId" clId="{EEA380D1-8955-492B-8B7D-3B82BFC366DE}" dt="2024-10-22T01:28:48.265" v="356" actId="1076"/>
          <ac:spMkLst>
            <pc:docMk/>
            <pc:sldMk cId="305663200" sldId="260"/>
            <ac:spMk id="3" creationId="{086647A9-EBD1-8006-FCC9-B63D5429A01E}"/>
          </ac:spMkLst>
        </pc:spChg>
        <pc:graphicFrameChg chg="add mod modGraphic">
          <ac:chgData name="Sora Kwon" userId="6622d71374edf8bd" providerId="LiveId" clId="{EEA380D1-8955-492B-8B7D-3B82BFC366DE}" dt="2024-10-22T01:28:46.018" v="355" actId="1076"/>
          <ac:graphicFrameMkLst>
            <pc:docMk/>
            <pc:sldMk cId="305663200" sldId="260"/>
            <ac:graphicFrameMk id="4" creationId="{FB2EDDB7-9937-80A6-8C9F-5EC1DD56BC8A}"/>
          </ac:graphicFrameMkLst>
        </pc:graphicFrameChg>
      </pc:sldChg>
      <pc:sldChg chg="addSp delSp modSp new del mod">
        <pc:chgData name="Sora Kwon" userId="6622d71374edf8bd" providerId="LiveId" clId="{EEA380D1-8955-492B-8B7D-3B82BFC366DE}" dt="2024-10-22T02:08:57.633" v="791" actId="2696"/>
        <pc:sldMkLst>
          <pc:docMk/>
          <pc:sldMk cId="528473345" sldId="261"/>
        </pc:sldMkLst>
        <pc:spChg chg="del mod">
          <ac:chgData name="Sora Kwon" userId="6622d71374edf8bd" providerId="LiveId" clId="{EEA380D1-8955-492B-8B7D-3B82BFC366DE}" dt="2024-10-22T02:01:25.596" v="487" actId="478"/>
          <ac:spMkLst>
            <pc:docMk/>
            <pc:sldMk cId="528473345" sldId="261"/>
            <ac:spMk id="2" creationId="{F3238FBF-9E3A-237C-1427-D68ADBBD5C04}"/>
          </ac:spMkLst>
        </pc:spChg>
        <pc:spChg chg="del mod">
          <ac:chgData name="Sora Kwon" userId="6622d71374edf8bd" providerId="LiveId" clId="{EEA380D1-8955-492B-8B7D-3B82BFC366DE}" dt="2024-10-22T02:01:17.909" v="485" actId="478"/>
          <ac:spMkLst>
            <pc:docMk/>
            <pc:sldMk cId="528473345" sldId="261"/>
            <ac:spMk id="3" creationId="{2A10F56B-CACF-2B69-5033-C541CF95911C}"/>
          </ac:spMkLst>
        </pc:spChg>
        <pc:spChg chg="add mod">
          <ac:chgData name="Sora Kwon" userId="6622d71374edf8bd" providerId="LiveId" clId="{EEA380D1-8955-492B-8B7D-3B82BFC366DE}" dt="2024-10-22T02:01:48.462" v="489" actId="1076"/>
          <ac:spMkLst>
            <pc:docMk/>
            <pc:sldMk cId="528473345" sldId="261"/>
            <ac:spMk id="4" creationId="{3BC1E602-1A86-1EB8-C92F-09145F42A62C}"/>
          </ac:spMkLst>
        </pc:spChg>
        <pc:spChg chg="add mod">
          <ac:chgData name="Sora Kwon" userId="6622d71374edf8bd" providerId="LiveId" clId="{EEA380D1-8955-492B-8B7D-3B82BFC366DE}" dt="2024-10-22T02:08:23.819" v="789" actId="14100"/>
          <ac:spMkLst>
            <pc:docMk/>
            <pc:sldMk cId="528473345" sldId="261"/>
            <ac:spMk id="5" creationId="{278ACE32-C740-D277-4043-6F8C385E7B75}"/>
          </ac:spMkLst>
        </pc:spChg>
        <pc:spChg chg="add del mod">
          <ac:chgData name="Sora Kwon" userId="6622d71374edf8bd" providerId="LiveId" clId="{EEA380D1-8955-492B-8B7D-3B82BFC366DE}" dt="2024-10-22T02:01:20.823" v="486" actId="478"/>
          <ac:spMkLst>
            <pc:docMk/>
            <pc:sldMk cId="528473345" sldId="261"/>
            <ac:spMk id="7" creationId="{229849CC-B627-4D07-5366-F2D83C0E17B4}"/>
          </ac:spMkLst>
        </pc:spChg>
        <pc:spChg chg="add del mod">
          <ac:chgData name="Sora Kwon" userId="6622d71374edf8bd" providerId="LiveId" clId="{EEA380D1-8955-492B-8B7D-3B82BFC366DE}" dt="2024-10-22T02:01:33.108" v="488" actId="478"/>
          <ac:spMkLst>
            <pc:docMk/>
            <pc:sldMk cId="528473345" sldId="261"/>
            <ac:spMk id="9" creationId="{1BCA519C-E4EC-293C-A52D-9D629AE4C0E3}"/>
          </ac:spMkLst>
        </pc:spChg>
        <pc:spChg chg="add mod">
          <ac:chgData name="Sora Kwon" userId="6622d71374edf8bd" providerId="LiveId" clId="{EEA380D1-8955-492B-8B7D-3B82BFC366DE}" dt="2024-10-22T02:08:28.656" v="790" actId="571"/>
          <ac:spMkLst>
            <pc:docMk/>
            <pc:sldMk cId="528473345" sldId="261"/>
            <ac:spMk id="10" creationId="{BD4B5B68-8F25-AB7A-6F24-A87914CFD87D}"/>
          </ac:spMkLst>
        </pc:spChg>
      </pc:sldChg>
      <pc:sldChg chg="addSp delSp modSp add mod">
        <pc:chgData name="Sora Kwon" userId="6622d71374edf8bd" providerId="LiveId" clId="{EEA380D1-8955-492B-8B7D-3B82BFC366DE}" dt="2024-10-22T02:28:43.928" v="1081" actId="2165"/>
        <pc:sldMkLst>
          <pc:docMk/>
          <pc:sldMk cId="2297663926" sldId="261"/>
        </pc:sldMkLst>
        <pc:spChg chg="add mod">
          <ac:chgData name="Sora Kwon" userId="6622d71374edf8bd" providerId="LiveId" clId="{EEA380D1-8955-492B-8B7D-3B82BFC366DE}" dt="2024-10-22T02:14:53.422" v="969" actId="164"/>
          <ac:spMkLst>
            <pc:docMk/>
            <pc:sldMk cId="2297663926" sldId="261"/>
            <ac:spMk id="3" creationId="{92448065-221E-25DD-728A-FAF3A5D7CC99}"/>
          </ac:spMkLst>
        </pc:spChg>
        <pc:spChg chg="del mod">
          <ac:chgData name="Sora Kwon" userId="6622d71374edf8bd" providerId="LiveId" clId="{EEA380D1-8955-492B-8B7D-3B82BFC366DE}" dt="2024-10-22T02:19:37.498" v="1006" actId="478"/>
          <ac:spMkLst>
            <pc:docMk/>
            <pc:sldMk cId="2297663926" sldId="261"/>
            <ac:spMk id="5" creationId="{278ACE32-C740-D277-4043-6F8C385E7B75}"/>
          </ac:spMkLst>
        </pc:spChg>
        <pc:spChg chg="add mod">
          <ac:chgData name="Sora Kwon" userId="6622d71374edf8bd" providerId="LiveId" clId="{EEA380D1-8955-492B-8B7D-3B82BFC366DE}" dt="2024-10-22T02:14:53.422" v="969" actId="164"/>
          <ac:spMkLst>
            <pc:docMk/>
            <pc:sldMk cId="2297663926" sldId="261"/>
            <ac:spMk id="6" creationId="{05021B43-5AE3-5011-CF9D-3A493D99BF02}"/>
          </ac:spMkLst>
        </pc:spChg>
        <pc:spChg chg="add mod">
          <ac:chgData name="Sora Kwon" userId="6622d71374edf8bd" providerId="LiveId" clId="{EEA380D1-8955-492B-8B7D-3B82BFC366DE}" dt="2024-10-22T02:14:53.422" v="969" actId="164"/>
          <ac:spMkLst>
            <pc:docMk/>
            <pc:sldMk cId="2297663926" sldId="261"/>
            <ac:spMk id="7" creationId="{F958C9FF-0A7C-6155-AEA7-EDFF5FC8F1BB}"/>
          </ac:spMkLst>
        </pc:spChg>
        <pc:spChg chg="del mod">
          <ac:chgData name="Sora Kwon" userId="6622d71374edf8bd" providerId="LiveId" clId="{EEA380D1-8955-492B-8B7D-3B82BFC366DE}" dt="2024-10-22T02:20:40.697" v="1052" actId="478"/>
          <ac:spMkLst>
            <pc:docMk/>
            <pc:sldMk cId="2297663926" sldId="261"/>
            <ac:spMk id="10" creationId="{BD4B5B68-8F25-AB7A-6F24-A87914CFD87D}"/>
          </ac:spMkLst>
        </pc:spChg>
        <pc:spChg chg="add del mod">
          <ac:chgData name="Sora Kwon" userId="6622d71374edf8bd" providerId="LiveId" clId="{EEA380D1-8955-492B-8B7D-3B82BFC366DE}" dt="2024-10-22T02:23:43.151" v="1070" actId="478"/>
          <ac:spMkLst>
            <pc:docMk/>
            <pc:sldMk cId="2297663926" sldId="261"/>
            <ac:spMk id="12" creationId="{B680B37D-C1D3-C130-69CC-AE92C8E5AF0D}"/>
          </ac:spMkLst>
        </pc:spChg>
        <pc:grpChg chg="add mod">
          <ac:chgData name="Sora Kwon" userId="6622d71374edf8bd" providerId="LiveId" clId="{EEA380D1-8955-492B-8B7D-3B82BFC366DE}" dt="2024-10-22T02:14:53.422" v="969" actId="164"/>
          <ac:grpSpMkLst>
            <pc:docMk/>
            <pc:sldMk cId="2297663926" sldId="261"/>
            <ac:grpSpMk id="8" creationId="{997130B3-172A-4FA1-5C54-01C77788117D}"/>
          </ac:grpSpMkLst>
        </pc:grpChg>
        <pc:graphicFrameChg chg="add mod modGraphic">
          <ac:chgData name="Sora Kwon" userId="6622d71374edf8bd" providerId="LiveId" clId="{EEA380D1-8955-492B-8B7D-3B82BFC366DE}" dt="2024-10-22T02:28:28.897" v="1078" actId="2165"/>
          <ac:graphicFrameMkLst>
            <pc:docMk/>
            <pc:sldMk cId="2297663926" sldId="261"/>
            <ac:graphicFrameMk id="9" creationId="{C17A54FF-7949-3363-7D5A-C2AC343562DA}"/>
          </ac:graphicFrameMkLst>
        </pc:graphicFrameChg>
        <pc:graphicFrameChg chg="add mod modGraphic">
          <ac:chgData name="Sora Kwon" userId="6622d71374edf8bd" providerId="LiveId" clId="{EEA380D1-8955-492B-8B7D-3B82BFC366DE}" dt="2024-10-22T02:28:43.928" v="1081" actId="2165"/>
          <ac:graphicFrameMkLst>
            <pc:docMk/>
            <pc:sldMk cId="2297663926" sldId="261"/>
            <ac:graphicFrameMk id="13" creationId="{3FB6F44B-6376-458D-FA17-5505264DBE27}"/>
          </ac:graphicFrameMkLst>
        </pc:graphicFrameChg>
        <pc:picChg chg="add mod">
          <ac:chgData name="Sora Kwon" userId="6622d71374edf8bd" providerId="LiveId" clId="{EEA380D1-8955-492B-8B7D-3B82BFC366DE}" dt="2024-10-22T02:14:53.422" v="969" actId="164"/>
          <ac:picMkLst>
            <pc:docMk/>
            <pc:sldMk cId="2297663926" sldId="261"/>
            <ac:picMk id="2" creationId="{915D1160-ADE7-A572-4894-92DA363F0C35}"/>
          </ac:picMkLst>
        </pc:picChg>
      </pc:sldChg>
      <pc:sldChg chg="add">
        <pc:chgData name="Sora Kwon" userId="6622d71374edf8bd" providerId="LiveId" clId="{EEA380D1-8955-492B-8B7D-3B82BFC366DE}" dt="2024-10-22T02:01:11.123" v="484"/>
        <pc:sldMkLst>
          <pc:docMk/>
          <pc:sldMk cId="1736747437" sldId="262"/>
        </pc:sldMkLst>
      </pc:sldChg>
      <pc:sldChg chg="addSp delSp modSp new mod">
        <pc:chgData name="Sora Kwon" userId="6622d71374edf8bd" providerId="LiveId" clId="{EEA380D1-8955-492B-8B7D-3B82BFC366DE}" dt="2024-10-22T02:59:37.850" v="1090" actId="1076"/>
        <pc:sldMkLst>
          <pc:docMk/>
          <pc:sldMk cId="2997086487" sldId="263"/>
        </pc:sldMkLst>
        <pc:picChg chg="add mod">
          <ac:chgData name="Sora Kwon" userId="6622d71374edf8bd" providerId="LiveId" clId="{EEA380D1-8955-492B-8B7D-3B82BFC366DE}" dt="2024-10-22T02:59:37.850" v="1090" actId="1076"/>
          <ac:picMkLst>
            <pc:docMk/>
            <pc:sldMk cId="2997086487" sldId="263"/>
            <ac:picMk id="3" creationId="{3B51F667-2A2B-FD8D-D615-1E3DB5AE3012}"/>
          </ac:picMkLst>
        </pc:picChg>
        <pc:picChg chg="add del mod">
          <ac:chgData name="Sora Kwon" userId="6622d71374edf8bd" providerId="LiveId" clId="{EEA380D1-8955-492B-8B7D-3B82BFC366DE}" dt="2024-10-22T02:59:24.386" v="1085" actId="478"/>
          <ac:picMkLst>
            <pc:docMk/>
            <pc:sldMk cId="2997086487" sldId="263"/>
            <ac:picMk id="1026" creationId="{4FA01537-4E13-756C-81C7-06435FBC4F72}"/>
          </ac:picMkLst>
        </pc:picChg>
      </pc:sldChg>
      <pc:sldChg chg="add">
        <pc:chgData name="Sora Kwon" userId="6622d71374edf8bd" providerId="LiveId" clId="{EEA380D1-8955-492B-8B7D-3B82BFC366DE}" dt="2024-10-22T11:55:42.702" v="2958"/>
        <pc:sldMkLst>
          <pc:docMk/>
          <pc:sldMk cId="937417626" sldId="339"/>
        </pc:sldMkLst>
      </pc:sldChg>
      <pc:sldChg chg="modSp add del mod">
        <pc:chgData name="Sora Kwon" userId="6622d71374edf8bd" providerId="LiveId" clId="{EEA380D1-8955-492B-8B7D-3B82BFC366DE}" dt="2024-10-22T11:55:40.538" v="2957" actId="2696"/>
        <pc:sldMkLst>
          <pc:docMk/>
          <pc:sldMk cId="2285851945" sldId="339"/>
        </pc:sldMkLst>
        <pc:spChg chg="mod">
          <ac:chgData name="Sora Kwon" userId="6622d71374edf8bd" providerId="LiveId" clId="{EEA380D1-8955-492B-8B7D-3B82BFC366DE}" dt="2024-10-22T11:54:33.381" v="2937" actId="20577"/>
          <ac:spMkLst>
            <pc:docMk/>
            <pc:sldMk cId="2285851945" sldId="339"/>
            <ac:spMk id="8" creationId="{00000000-0000-0000-0000-000000000000}"/>
          </ac:spMkLst>
        </pc:spChg>
      </pc:sldChg>
      <pc:sldChg chg="modSp add mod">
        <pc:chgData name="Sora Kwon" userId="6622d71374edf8bd" providerId="LiveId" clId="{EEA380D1-8955-492B-8B7D-3B82BFC366DE}" dt="2024-10-22T11:55:14.091" v="2954" actId="20577"/>
        <pc:sldMkLst>
          <pc:docMk/>
          <pc:sldMk cId="1077203003" sldId="344"/>
        </pc:sldMkLst>
        <pc:spChg chg="mod">
          <ac:chgData name="Sora Kwon" userId="6622d71374edf8bd" providerId="LiveId" clId="{EEA380D1-8955-492B-8B7D-3B82BFC366DE}" dt="2024-10-22T11:55:14.091" v="2954" actId="20577"/>
          <ac:spMkLst>
            <pc:docMk/>
            <pc:sldMk cId="1077203003" sldId="344"/>
            <ac:spMk id="30" creationId="{00000000-0000-0000-0000-000000000000}"/>
          </ac:spMkLst>
        </pc:spChg>
      </pc:sldChg>
      <pc:sldChg chg="add">
        <pc:chgData name="Sora Kwon" userId="6622d71374edf8bd" providerId="LiveId" clId="{EEA380D1-8955-492B-8B7D-3B82BFC366DE}" dt="2024-10-22T11:44:49.886" v="2909"/>
        <pc:sldMkLst>
          <pc:docMk/>
          <pc:sldMk cId="2066297538" sldId="347"/>
        </pc:sldMkLst>
      </pc:sldChg>
      <pc:sldChg chg="addSp modSp add mod">
        <pc:chgData name="Sora Kwon" userId="6622d71374edf8bd" providerId="LiveId" clId="{EEA380D1-8955-492B-8B7D-3B82BFC366DE}" dt="2024-10-22T11:57:27.524" v="2974" actId="1076"/>
        <pc:sldMkLst>
          <pc:docMk/>
          <pc:sldMk cId="226290848" sldId="348"/>
        </pc:sldMkLst>
        <pc:spChg chg="mod">
          <ac:chgData name="Sora Kwon" userId="6622d71374edf8bd" providerId="LiveId" clId="{EEA380D1-8955-492B-8B7D-3B82BFC366DE}" dt="2024-10-22T11:57:14.421" v="2970" actId="1076"/>
          <ac:spMkLst>
            <pc:docMk/>
            <pc:sldMk cId="226290848" sldId="348"/>
            <ac:spMk id="2" creationId="{00000000-0000-0000-0000-000000000000}"/>
          </ac:spMkLst>
        </pc:spChg>
        <pc:spChg chg="add mod">
          <ac:chgData name="Sora Kwon" userId="6622d71374edf8bd" providerId="LiveId" clId="{EEA380D1-8955-492B-8B7D-3B82BFC366DE}" dt="2024-10-22T11:57:25.716" v="2973" actId="14100"/>
          <ac:spMkLst>
            <pc:docMk/>
            <pc:sldMk cId="226290848" sldId="348"/>
            <ac:spMk id="5" creationId="{E580D3B9-FFDD-9F52-81A0-8CC592F87033}"/>
          </ac:spMkLst>
        </pc:spChg>
        <pc:spChg chg="add mod">
          <ac:chgData name="Sora Kwon" userId="6622d71374edf8bd" providerId="LiveId" clId="{EEA380D1-8955-492B-8B7D-3B82BFC366DE}" dt="2024-10-22T11:57:27.524" v="2974" actId="1076"/>
          <ac:spMkLst>
            <pc:docMk/>
            <pc:sldMk cId="226290848" sldId="348"/>
            <ac:spMk id="6" creationId="{8A238AA4-7A2A-1E33-EBE7-A7C628F163A9}"/>
          </ac:spMkLst>
        </pc:spChg>
        <pc:spChg chg="mod">
          <ac:chgData name="Sora Kwon" userId="6622d71374edf8bd" providerId="LiveId" clId="{EEA380D1-8955-492B-8B7D-3B82BFC366DE}" dt="2024-10-22T11:57:11.625" v="2969" actId="1076"/>
          <ac:spMkLst>
            <pc:docMk/>
            <pc:sldMk cId="226290848" sldId="348"/>
            <ac:spMk id="8" creationId="{00000000-0000-0000-0000-000000000000}"/>
          </ac:spMkLst>
        </pc:spChg>
        <pc:spChg chg="mod">
          <ac:chgData name="Sora Kwon" userId="6622d71374edf8bd" providerId="LiveId" clId="{EEA380D1-8955-492B-8B7D-3B82BFC366DE}" dt="2024-10-22T11:57:11.625" v="2969" actId="1076"/>
          <ac:spMkLst>
            <pc:docMk/>
            <pc:sldMk cId="226290848" sldId="348"/>
            <ac:spMk id="9" creationId="{00000000-0000-0000-0000-000000000000}"/>
          </ac:spMkLst>
        </pc:spChg>
        <pc:picChg chg="mod">
          <ac:chgData name="Sora Kwon" userId="6622d71374edf8bd" providerId="LiveId" clId="{EEA380D1-8955-492B-8B7D-3B82BFC366DE}" dt="2024-10-22T11:57:11.625" v="2969" actId="1076"/>
          <ac:picMkLst>
            <pc:docMk/>
            <pc:sldMk cId="226290848" sldId="348"/>
            <ac:picMk id="3" creationId="{00000000-0000-0000-0000-000000000000}"/>
          </ac:picMkLst>
        </pc:picChg>
        <pc:cxnChg chg="mod">
          <ac:chgData name="Sora Kwon" userId="6622d71374edf8bd" providerId="LiveId" clId="{EEA380D1-8955-492B-8B7D-3B82BFC366DE}" dt="2024-10-22T11:57:11.625" v="2969" actId="1076"/>
          <ac:cxnSpMkLst>
            <pc:docMk/>
            <pc:sldMk cId="226290848" sldId="348"/>
            <ac:cxnSpMk id="7" creationId="{00000000-0000-0000-0000-000000000000}"/>
          </ac:cxnSpMkLst>
        </pc:cxnChg>
      </pc:sldChg>
      <pc:sldChg chg="add del">
        <pc:chgData name="Sora Kwon" userId="6622d71374edf8bd" providerId="LiveId" clId="{EEA380D1-8955-492B-8B7D-3B82BFC366DE}" dt="2024-10-22T11:56:22.633" v="2960" actId="2696"/>
        <pc:sldMkLst>
          <pc:docMk/>
          <pc:sldMk cId="2944238396" sldId="348"/>
        </pc:sldMkLst>
      </pc:sldChg>
      <pc:sldChg chg="modSp add mod">
        <pc:chgData name="Sora Kwon" userId="6622d71374edf8bd" providerId="LiveId" clId="{EEA380D1-8955-492B-8B7D-3B82BFC366DE}" dt="2024-10-22T11:54:13.525" v="2935" actId="20577"/>
        <pc:sldMkLst>
          <pc:docMk/>
          <pc:sldMk cId="2041621513" sldId="630"/>
        </pc:sldMkLst>
        <pc:spChg chg="mod">
          <ac:chgData name="Sora Kwon" userId="6622d71374edf8bd" providerId="LiveId" clId="{EEA380D1-8955-492B-8B7D-3B82BFC366DE}" dt="2024-10-22T11:54:13.525" v="2935" actId="20577"/>
          <ac:spMkLst>
            <pc:docMk/>
            <pc:sldMk cId="2041621513" sldId="630"/>
            <ac:spMk id="21" creationId="{00000000-0000-0000-0000-000000000000}"/>
          </ac:spMkLst>
        </pc:spChg>
      </pc:sldChg>
      <pc:sldChg chg="addSp modSp add mod">
        <pc:chgData name="Sora Kwon" userId="6622d71374edf8bd" providerId="LiveId" clId="{EEA380D1-8955-492B-8B7D-3B82BFC366DE}" dt="2024-10-22T12:16:44.958" v="3034" actId="1076"/>
        <pc:sldMkLst>
          <pc:docMk/>
          <pc:sldMk cId="2836474814" sldId="639"/>
        </pc:sldMkLst>
        <pc:spChg chg="mod">
          <ac:chgData name="Sora Kwon" userId="6622d71374edf8bd" providerId="LiveId" clId="{EEA380D1-8955-492B-8B7D-3B82BFC366DE}" dt="2024-10-22T12:13:37.742" v="3001" actId="20577"/>
          <ac:spMkLst>
            <pc:docMk/>
            <pc:sldMk cId="2836474814" sldId="639"/>
            <ac:spMk id="2" creationId="{00000000-0000-0000-0000-000000000000}"/>
          </ac:spMkLst>
        </pc:spChg>
        <pc:spChg chg="add mod">
          <ac:chgData name="Sora Kwon" userId="6622d71374edf8bd" providerId="LiveId" clId="{EEA380D1-8955-492B-8B7D-3B82BFC366DE}" dt="2024-10-22T12:16:44.958" v="3034" actId="1076"/>
          <ac:spMkLst>
            <pc:docMk/>
            <pc:sldMk cId="2836474814" sldId="639"/>
            <ac:spMk id="8" creationId="{CD6D9E81-48E7-CDF8-3793-D8B961D2E4DF}"/>
          </ac:spMkLst>
        </pc:spChg>
        <pc:spChg chg="mod">
          <ac:chgData name="Sora Kwon" userId="6622d71374edf8bd" providerId="LiveId" clId="{EEA380D1-8955-492B-8B7D-3B82BFC366DE}" dt="2024-10-22T12:13:48.619" v="3002" actId="1076"/>
          <ac:spMkLst>
            <pc:docMk/>
            <pc:sldMk cId="2836474814" sldId="639"/>
            <ac:spMk id="11" creationId="{8CCF97A3-D686-C529-581B-511AF0003DFE}"/>
          </ac:spMkLst>
        </pc:spChg>
        <pc:picChg chg="add mod">
          <ac:chgData name="Sora Kwon" userId="6622d71374edf8bd" providerId="LiveId" clId="{EEA380D1-8955-492B-8B7D-3B82BFC366DE}" dt="2024-10-22T12:16:26.914" v="3006" actId="1076"/>
          <ac:picMkLst>
            <pc:docMk/>
            <pc:sldMk cId="2836474814" sldId="639"/>
            <ac:picMk id="7" creationId="{A7DD6699-2C13-2F06-EF6E-4964B79777A5}"/>
          </ac:picMkLst>
        </pc:picChg>
      </pc:sldChg>
      <pc:sldChg chg="addSp delSp modSp add mod">
        <pc:chgData name="Sora Kwon" userId="6622d71374edf8bd" providerId="LiveId" clId="{EEA380D1-8955-492B-8B7D-3B82BFC366DE}" dt="2024-10-22T05:48:38.120" v="1126" actId="1076"/>
        <pc:sldMkLst>
          <pc:docMk/>
          <pc:sldMk cId="941686035" sldId="644"/>
        </pc:sldMkLst>
        <pc:spChg chg="mod">
          <ac:chgData name="Sora Kwon" userId="6622d71374edf8bd" providerId="LiveId" clId="{EEA380D1-8955-492B-8B7D-3B82BFC366DE}" dt="2024-10-22T05:41:33.939" v="1101" actId="6549"/>
          <ac:spMkLst>
            <pc:docMk/>
            <pc:sldMk cId="941686035" sldId="644"/>
            <ac:spMk id="4" creationId="{00000000-0000-0000-0000-000000000000}"/>
          </ac:spMkLst>
        </pc:spChg>
        <pc:graphicFrameChg chg="mod modGraphic">
          <ac:chgData name="Sora Kwon" userId="6622d71374edf8bd" providerId="LiveId" clId="{EEA380D1-8955-492B-8B7D-3B82BFC366DE}" dt="2024-10-22T05:46:52.275" v="1116" actId="1076"/>
          <ac:graphicFrameMkLst>
            <pc:docMk/>
            <pc:sldMk cId="941686035" sldId="644"/>
            <ac:graphicFrameMk id="6" creationId="{00000000-0000-0000-0000-000000000000}"/>
          </ac:graphicFrameMkLst>
        </pc:graphicFrameChg>
        <pc:picChg chg="mod">
          <ac:chgData name="Sora Kwon" userId="6622d71374edf8bd" providerId="LiveId" clId="{EEA380D1-8955-492B-8B7D-3B82BFC366DE}" dt="2024-10-22T05:48:38.120" v="1126" actId="1076"/>
          <ac:picMkLst>
            <pc:docMk/>
            <pc:sldMk cId="941686035" sldId="644"/>
            <ac:picMk id="5" creationId="{00000000-0000-0000-0000-000000000000}"/>
          </ac:picMkLst>
        </pc:picChg>
        <pc:picChg chg="add del mod">
          <ac:chgData name="Sora Kwon" userId="6622d71374edf8bd" providerId="LiveId" clId="{EEA380D1-8955-492B-8B7D-3B82BFC366DE}" dt="2024-10-22T05:46:49.051" v="1115" actId="21"/>
          <ac:picMkLst>
            <pc:docMk/>
            <pc:sldMk cId="941686035" sldId="644"/>
            <ac:picMk id="2050" creationId="{43AF6D25-CDF9-2923-68BE-0F9DB0E1995F}"/>
          </ac:picMkLst>
        </pc:picChg>
      </pc:sldChg>
      <pc:sldChg chg="modSp add del mod">
        <pc:chgData name="Sora Kwon" userId="6622d71374edf8bd" providerId="LiveId" clId="{EEA380D1-8955-492B-8B7D-3B82BFC366DE}" dt="2024-10-22T07:08:51.897" v="1149" actId="47"/>
        <pc:sldMkLst>
          <pc:docMk/>
          <pc:sldMk cId="468504729" sldId="645"/>
        </pc:sldMkLst>
        <pc:spChg chg="mod">
          <ac:chgData name="Sora Kwon" userId="6622d71374edf8bd" providerId="LiveId" clId="{EEA380D1-8955-492B-8B7D-3B82BFC366DE}" dt="2024-10-22T05:53:17.925" v="1146" actId="1076"/>
          <ac:spMkLst>
            <pc:docMk/>
            <pc:sldMk cId="468504729" sldId="645"/>
            <ac:spMk id="2" creationId="{00000000-0000-0000-0000-000000000000}"/>
          </ac:spMkLst>
        </pc:spChg>
        <pc:spChg chg="mod">
          <ac:chgData name="Sora Kwon" userId="6622d71374edf8bd" providerId="LiveId" clId="{EEA380D1-8955-492B-8B7D-3B82BFC366DE}" dt="2024-10-22T05:53:21.866" v="1148" actId="14100"/>
          <ac:spMkLst>
            <pc:docMk/>
            <pc:sldMk cId="468504729" sldId="645"/>
            <ac:spMk id="3" creationId="{00000000-0000-0000-0000-000000000000}"/>
          </ac:spMkLst>
        </pc:spChg>
      </pc:sldChg>
      <pc:sldChg chg="add del">
        <pc:chgData name="Sora Kwon" userId="6622d71374edf8bd" providerId="LiveId" clId="{EEA380D1-8955-492B-8B7D-3B82BFC366DE}" dt="2024-10-22T07:08:51.897" v="1149" actId="47"/>
        <pc:sldMkLst>
          <pc:docMk/>
          <pc:sldMk cId="823323511" sldId="646"/>
        </pc:sldMkLst>
      </pc:sldChg>
      <pc:sldChg chg="add del">
        <pc:chgData name="Sora Kwon" userId="6622d71374edf8bd" providerId="LiveId" clId="{EEA380D1-8955-492B-8B7D-3B82BFC366DE}" dt="2024-10-22T07:08:51.897" v="1149" actId="47"/>
        <pc:sldMkLst>
          <pc:docMk/>
          <pc:sldMk cId="3910299721" sldId="647"/>
        </pc:sldMkLst>
      </pc:sldChg>
      <pc:sldChg chg="add del">
        <pc:chgData name="Sora Kwon" userId="6622d71374edf8bd" providerId="LiveId" clId="{EEA380D1-8955-492B-8B7D-3B82BFC366DE}" dt="2024-10-22T07:08:51.897" v="1149" actId="47"/>
        <pc:sldMkLst>
          <pc:docMk/>
          <pc:sldMk cId="1699710324" sldId="648"/>
        </pc:sldMkLst>
      </pc:sldChg>
      <pc:sldChg chg="modSp add mod">
        <pc:chgData name="Sora Kwon" userId="6622d71374edf8bd" providerId="LiveId" clId="{EEA380D1-8955-492B-8B7D-3B82BFC366DE}" dt="2024-10-22T12:02:16.336" v="2998" actId="2711"/>
        <pc:sldMkLst>
          <pc:docMk/>
          <pc:sldMk cId="1984229101" sldId="691"/>
        </pc:sldMkLst>
        <pc:spChg chg="mod">
          <ac:chgData name="Sora Kwon" userId="6622d71374edf8bd" providerId="LiveId" clId="{EEA380D1-8955-492B-8B7D-3B82BFC366DE}" dt="2024-10-22T12:02:16.336" v="2998" actId="2711"/>
          <ac:spMkLst>
            <pc:docMk/>
            <pc:sldMk cId="1984229101" sldId="691"/>
            <ac:spMk id="10" creationId="{00000000-0000-0000-0000-000000000000}"/>
          </ac:spMkLst>
        </pc:spChg>
      </pc:sldChg>
      <pc:sldChg chg="add">
        <pc:chgData name="Sora Kwon" userId="6622d71374edf8bd" providerId="LiveId" clId="{EEA380D1-8955-492B-8B7D-3B82BFC366DE}" dt="2024-10-22T04:09:44.182" v="1091"/>
        <pc:sldMkLst>
          <pc:docMk/>
          <pc:sldMk cId="4015630578" sldId="1832"/>
        </pc:sldMkLst>
      </pc:sldChg>
      <pc:sldChg chg="add">
        <pc:chgData name="Sora Kwon" userId="6622d71374edf8bd" providerId="LiveId" clId="{EEA380D1-8955-492B-8B7D-3B82BFC366DE}" dt="2024-10-22T04:09:44.182" v="1091"/>
        <pc:sldMkLst>
          <pc:docMk/>
          <pc:sldMk cId="2113980837" sldId="1833"/>
        </pc:sldMkLst>
      </pc:sldChg>
      <pc:sldChg chg="add">
        <pc:chgData name="Sora Kwon" userId="6622d71374edf8bd" providerId="LiveId" clId="{EEA380D1-8955-492B-8B7D-3B82BFC366DE}" dt="2024-10-22T04:09:44.182" v="1091"/>
        <pc:sldMkLst>
          <pc:docMk/>
          <pc:sldMk cId="1609478411" sldId="1834"/>
        </pc:sldMkLst>
      </pc:sldChg>
      <pc:sldChg chg="addSp modSp new mod">
        <pc:chgData name="Sora Kwon" userId="6622d71374edf8bd" providerId="LiveId" clId="{EEA380D1-8955-492B-8B7D-3B82BFC366DE}" dt="2024-10-22T05:49:33.620" v="1145" actId="113"/>
        <pc:sldMkLst>
          <pc:docMk/>
          <pc:sldMk cId="2966052288" sldId="1835"/>
        </pc:sldMkLst>
        <pc:spChg chg="add mod">
          <ac:chgData name="Sora Kwon" userId="6622d71374edf8bd" providerId="LiveId" clId="{EEA380D1-8955-492B-8B7D-3B82BFC366DE}" dt="2024-10-22T05:49:33.620" v="1145" actId="113"/>
          <ac:spMkLst>
            <pc:docMk/>
            <pc:sldMk cId="2966052288" sldId="1835"/>
            <ac:spMk id="3" creationId="{FEEB9451-EDCD-024B-1F4D-FBBC030A2FDA}"/>
          </ac:spMkLst>
        </pc:spChg>
        <pc:picChg chg="add mod">
          <ac:chgData name="Sora Kwon" userId="6622d71374edf8bd" providerId="LiveId" clId="{EEA380D1-8955-492B-8B7D-3B82BFC366DE}" dt="2024-10-22T05:48:49.255" v="1127" actId="1076"/>
          <ac:picMkLst>
            <pc:docMk/>
            <pc:sldMk cId="2966052288" sldId="1835"/>
            <ac:picMk id="2050" creationId="{43AF6D25-CDF9-2923-68BE-0F9DB0E1995F}"/>
          </ac:picMkLst>
        </pc:picChg>
      </pc:sldChg>
      <pc:sldChg chg="addSp modSp new del mod">
        <pc:chgData name="Sora Kwon" userId="6622d71374edf8bd" providerId="LiveId" clId="{EEA380D1-8955-492B-8B7D-3B82BFC366DE}" dt="2024-10-22T11:57:48.550" v="2977" actId="47"/>
        <pc:sldMkLst>
          <pc:docMk/>
          <pc:sldMk cId="961910017" sldId="1836"/>
        </pc:sldMkLst>
        <pc:picChg chg="add mod">
          <ac:chgData name="Sora Kwon" userId="6622d71374edf8bd" providerId="LiveId" clId="{EEA380D1-8955-492B-8B7D-3B82BFC366DE}" dt="2024-10-22T07:09:02.238" v="1153" actId="14100"/>
          <ac:picMkLst>
            <pc:docMk/>
            <pc:sldMk cId="961910017" sldId="1836"/>
            <ac:picMk id="3" creationId="{EB9419B7-F0E5-A4D3-2C2A-5A9E1862713E}"/>
          </ac:picMkLst>
        </pc:picChg>
      </pc:sldChg>
      <pc:sldChg chg="add">
        <pc:chgData name="Sora Kwon" userId="6622d71374edf8bd" providerId="LiveId" clId="{EEA380D1-8955-492B-8B7D-3B82BFC366DE}" dt="2024-10-22T11:55:33.480" v="2956"/>
        <pc:sldMkLst>
          <pc:docMk/>
          <pc:sldMk cId="2264778642" sldId="1837"/>
        </pc:sldMkLst>
      </pc:sldChg>
      <pc:sldChg chg="add del">
        <pc:chgData name="Sora Kwon" userId="6622d71374edf8bd" providerId="LiveId" clId="{EEA380D1-8955-492B-8B7D-3B82BFC366DE}" dt="2024-10-22T11:55:31.195" v="2955" actId="2696"/>
        <pc:sldMkLst>
          <pc:docMk/>
          <pc:sldMk cId="2758878361" sldId="1837"/>
        </pc:sldMkLst>
      </pc:sldChg>
      <pc:sldChg chg="addSp delSp modSp new del mod">
        <pc:chgData name="Sora Kwon" userId="6622d71374edf8bd" providerId="LiveId" clId="{EEA380D1-8955-492B-8B7D-3B82BFC366DE}" dt="2024-10-22T11:53:52.819" v="2932" actId="2696"/>
        <pc:sldMkLst>
          <pc:docMk/>
          <pc:sldMk cId="3085823297" sldId="1837"/>
        </pc:sldMkLst>
        <pc:spChg chg="add del mod">
          <ac:chgData name="Sora Kwon" userId="6622d71374edf8bd" providerId="LiveId" clId="{EEA380D1-8955-492B-8B7D-3B82BFC366DE}" dt="2024-10-22T09:00:31.978" v="1162"/>
          <ac:spMkLst>
            <pc:docMk/>
            <pc:sldMk cId="3085823297" sldId="1837"/>
            <ac:spMk id="4" creationId="{D2D6AA99-F003-9ECF-C612-3CE7BF3764EC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5" creationId="{C30596C4-2322-A4DA-9359-569F68E3D8C6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8" creationId="{BA4AD99A-621F-E3C1-CB51-D1556DAEE46D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9" creationId="{9E946FD8-AAD5-FCC3-04FE-2C43635A2A79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13" creationId="{48FEE737-5D6C-360B-8843-1D4A5135FB36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14" creationId="{16861F69-AE75-2BF7-3216-2DD38022145C}"/>
          </ac:spMkLst>
        </pc:spChg>
        <pc:spChg chg="add mod">
          <ac:chgData name="Sora Kwon" userId="6622d71374edf8bd" providerId="LiveId" clId="{EEA380D1-8955-492B-8B7D-3B82BFC366DE}" dt="2024-10-22T11:42:30.678" v="2894" actId="1076"/>
          <ac:spMkLst>
            <pc:docMk/>
            <pc:sldMk cId="3085823297" sldId="1837"/>
            <ac:spMk id="16" creationId="{46F7BCFC-09FB-290C-FFCB-C9B1203AF49D}"/>
          </ac:spMkLst>
        </pc:spChg>
        <pc:spChg chg="add mod">
          <ac:chgData name="Sora Kwon" userId="6622d71374edf8bd" providerId="LiveId" clId="{EEA380D1-8955-492B-8B7D-3B82BFC366DE}" dt="2024-10-22T11:42:44.659" v="2900" actId="255"/>
          <ac:spMkLst>
            <pc:docMk/>
            <pc:sldMk cId="3085823297" sldId="1837"/>
            <ac:spMk id="17" creationId="{EF51B9E1-CB06-3AE5-E67E-735789B2DE01}"/>
          </ac:spMkLst>
        </pc:spChg>
        <pc:picChg chg="add mod">
          <ac:chgData name="Sora Kwon" userId="6622d71374edf8bd" providerId="LiveId" clId="{EEA380D1-8955-492B-8B7D-3B82BFC366DE}" dt="2024-10-22T11:42:30.678" v="2894" actId="1076"/>
          <ac:picMkLst>
            <pc:docMk/>
            <pc:sldMk cId="3085823297" sldId="1837"/>
            <ac:picMk id="3" creationId="{44256028-DC8D-4FB1-E311-A860BA87023B}"/>
          </ac:picMkLst>
        </pc:picChg>
        <pc:cxnChg chg="add mod">
          <ac:chgData name="Sora Kwon" userId="6622d71374edf8bd" providerId="LiveId" clId="{EEA380D1-8955-492B-8B7D-3B82BFC366DE}" dt="2024-10-22T11:42:30.678" v="2894" actId="1076"/>
          <ac:cxnSpMkLst>
            <pc:docMk/>
            <pc:sldMk cId="3085823297" sldId="1837"/>
            <ac:cxnSpMk id="7" creationId="{1AADFEF4-CB26-1C41-575B-C0606FAF44AD}"/>
          </ac:cxnSpMkLst>
        </pc:cxnChg>
        <pc:cxnChg chg="add mod">
          <ac:chgData name="Sora Kwon" userId="6622d71374edf8bd" providerId="LiveId" clId="{EEA380D1-8955-492B-8B7D-3B82BFC366DE}" dt="2024-10-22T11:42:30.678" v="2894" actId="1076"/>
          <ac:cxnSpMkLst>
            <pc:docMk/>
            <pc:sldMk cId="3085823297" sldId="1837"/>
            <ac:cxnSpMk id="10" creationId="{6B36DA13-2FBA-6796-0F95-49AFE1BD38B2}"/>
          </ac:cxnSpMkLst>
        </pc:cxnChg>
      </pc:sldChg>
      <pc:sldChg chg="addSp delSp modSp new del mod modNotesTx">
        <pc:chgData name="Sora Kwon" userId="6622d71374edf8bd" providerId="LiveId" clId="{EEA380D1-8955-492B-8B7D-3B82BFC366DE}" dt="2024-10-22T11:57:40.442" v="2975" actId="2696"/>
        <pc:sldMkLst>
          <pc:docMk/>
          <pc:sldMk cId="495297632" sldId="1838"/>
        </pc:sldMkLst>
        <pc:spChg chg="add del mod">
          <ac:chgData name="Sora Kwon" userId="6622d71374edf8bd" providerId="LiveId" clId="{EEA380D1-8955-492B-8B7D-3B82BFC366DE}" dt="2024-10-22T09:38:49.323" v="1409" actId="478"/>
          <ac:spMkLst>
            <pc:docMk/>
            <pc:sldMk cId="495297632" sldId="1838"/>
            <ac:spMk id="3" creationId="{4EAB247E-AE49-DB94-0FD6-053612E18588}"/>
          </ac:spMkLst>
        </pc:spChg>
        <pc:spChg chg="add del mod">
          <ac:chgData name="Sora Kwon" userId="6622d71374edf8bd" providerId="LiveId" clId="{EEA380D1-8955-492B-8B7D-3B82BFC366DE}" dt="2024-10-22T09:37:37.208" v="1341" actId="478"/>
          <ac:spMkLst>
            <pc:docMk/>
            <pc:sldMk cId="495297632" sldId="1838"/>
            <ac:spMk id="4" creationId="{8B7CA4F3-C3B1-4706-FF9E-184E585CD2F2}"/>
          </ac:spMkLst>
        </pc:spChg>
        <pc:spChg chg="add mod">
          <ac:chgData name="Sora Kwon" userId="6622d71374edf8bd" providerId="LiveId" clId="{EEA380D1-8955-492B-8B7D-3B82BFC366DE}" dt="2024-10-22T11:06:44.960" v="2788" actId="20577"/>
          <ac:spMkLst>
            <pc:docMk/>
            <pc:sldMk cId="495297632" sldId="1838"/>
            <ac:spMk id="7" creationId="{428781C2-602C-CA86-AE07-AE821B140287}"/>
          </ac:spMkLst>
        </pc:spChg>
        <pc:spChg chg="add del mod">
          <ac:chgData name="Sora Kwon" userId="6622d71374edf8bd" providerId="LiveId" clId="{EEA380D1-8955-492B-8B7D-3B82BFC366DE}" dt="2024-10-22T10:35:36.894" v="1567" actId="478"/>
          <ac:spMkLst>
            <pc:docMk/>
            <pc:sldMk cId="495297632" sldId="1838"/>
            <ac:spMk id="17" creationId="{A7FCA07E-E92C-47CF-69F6-FD98906C6E48}"/>
          </ac:spMkLst>
        </pc:spChg>
        <pc:spChg chg="add del">
          <ac:chgData name="Sora Kwon" userId="6622d71374edf8bd" providerId="LiveId" clId="{EEA380D1-8955-492B-8B7D-3B82BFC366DE}" dt="2024-10-22T10:35:09.738" v="1557" actId="478"/>
          <ac:spMkLst>
            <pc:docMk/>
            <pc:sldMk cId="495297632" sldId="1838"/>
            <ac:spMk id="18" creationId="{1DD3E9D0-D0BE-99D1-6CA2-9F95D51CF576}"/>
          </ac:spMkLst>
        </pc:spChg>
        <pc:spChg chg="add mod">
          <ac:chgData name="Sora Kwon" userId="6622d71374edf8bd" providerId="LiveId" clId="{EEA380D1-8955-492B-8B7D-3B82BFC366DE}" dt="2024-10-22T11:02:48.540" v="2298" actId="255"/>
          <ac:spMkLst>
            <pc:docMk/>
            <pc:sldMk cId="495297632" sldId="1838"/>
            <ac:spMk id="19" creationId="{3EB03769-A654-7D4D-C395-561C2FED8166}"/>
          </ac:spMkLst>
        </pc:spChg>
        <pc:spChg chg="add mod">
          <ac:chgData name="Sora Kwon" userId="6622d71374edf8bd" providerId="LiveId" clId="{EEA380D1-8955-492B-8B7D-3B82BFC366DE}" dt="2024-10-22T11:06:49.201" v="2789" actId="1076"/>
          <ac:spMkLst>
            <pc:docMk/>
            <pc:sldMk cId="495297632" sldId="1838"/>
            <ac:spMk id="20" creationId="{A3118190-1B79-C0F3-0F6D-999DE3CEBC85}"/>
          </ac:spMkLst>
        </pc:spChg>
        <pc:spChg chg="add del mod">
          <ac:chgData name="Sora Kwon" userId="6622d71374edf8bd" providerId="LiveId" clId="{EEA380D1-8955-492B-8B7D-3B82BFC366DE}" dt="2024-10-22T10:55:16.005" v="2156" actId="478"/>
          <ac:spMkLst>
            <pc:docMk/>
            <pc:sldMk cId="495297632" sldId="1838"/>
            <ac:spMk id="21" creationId="{A02CD1AF-B3BA-EF34-138E-55F82446BB19}"/>
          </ac:spMkLst>
        </pc:spChg>
        <pc:graphicFrameChg chg="add mod modGraphic">
          <ac:chgData name="Sora Kwon" userId="6622d71374edf8bd" providerId="LiveId" clId="{EEA380D1-8955-492B-8B7D-3B82BFC366DE}" dt="2024-10-22T11:02:52.469" v="2299" actId="1076"/>
          <ac:graphicFrameMkLst>
            <pc:docMk/>
            <pc:sldMk cId="495297632" sldId="1838"/>
            <ac:graphicFrameMk id="5" creationId="{2A765BE6-28BF-7A2A-BCEF-24394C3948D0}"/>
          </ac:graphicFrameMkLst>
        </pc:graphicFrameChg>
        <pc:graphicFrameChg chg="add del mod modGraphic">
          <ac:chgData name="Sora Kwon" userId="6622d71374edf8bd" providerId="LiveId" clId="{EEA380D1-8955-492B-8B7D-3B82BFC366DE}" dt="2024-10-22T10:52:28.271" v="1858" actId="478"/>
          <ac:graphicFrameMkLst>
            <pc:docMk/>
            <pc:sldMk cId="495297632" sldId="1838"/>
            <ac:graphicFrameMk id="6" creationId="{10F0120C-DDBF-70DA-F2D7-BE99ED529878}"/>
          </ac:graphicFrameMkLst>
        </pc:graphicFrameChg>
        <pc:graphicFrameChg chg="add del mod">
          <ac:chgData name="Sora Kwon" userId="6622d71374edf8bd" providerId="LiveId" clId="{EEA380D1-8955-492B-8B7D-3B82BFC366DE}" dt="2024-10-22T10:33:09.719" v="1520" actId="478"/>
          <ac:graphicFrameMkLst>
            <pc:docMk/>
            <pc:sldMk cId="495297632" sldId="1838"/>
            <ac:graphicFrameMk id="8" creationId="{54297963-6677-A6FE-6210-7CF51C067D8E}"/>
          </ac:graphicFrameMkLst>
        </pc:graphicFrameChg>
        <pc:graphicFrameChg chg="add mod">
          <ac:chgData name="Sora Kwon" userId="6622d71374edf8bd" providerId="LiveId" clId="{EEA380D1-8955-492B-8B7D-3B82BFC366DE}" dt="2024-10-22T11:02:52.469" v="2299" actId="1076"/>
          <ac:graphicFrameMkLst>
            <pc:docMk/>
            <pc:sldMk cId="495297632" sldId="1838"/>
            <ac:graphicFrameMk id="22" creationId="{EAC5F2ED-29ED-C3CB-748E-614EB20E09DF}"/>
          </ac:graphicFrameMkLst>
        </pc:graphicFrameChg>
        <pc:cxnChg chg="add del mod">
          <ac:chgData name="Sora Kwon" userId="6622d71374edf8bd" providerId="LiveId" clId="{EEA380D1-8955-492B-8B7D-3B82BFC366DE}" dt="2024-10-22T10:35:11.431" v="1558" actId="478"/>
          <ac:cxnSpMkLst>
            <pc:docMk/>
            <pc:sldMk cId="495297632" sldId="1838"/>
            <ac:cxnSpMk id="10" creationId="{3EEB2312-1F23-CF3A-46E6-769FBDB9B1AC}"/>
          </ac:cxnSpMkLst>
        </pc:cxnChg>
        <pc:cxnChg chg="add del mod">
          <ac:chgData name="Sora Kwon" userId="6622d71374edf8bd" providerId="LiveId" clId="{EEA380D1-8955-492B-8B7D-3B82BFC366DE}" dt="2024-10-22T10:35:12.841" v="1559" actId="478"/>
          <ac:cxnSpMkLst>
            <pc:docMk/>
            <pc:sldMk cId="495297632" sldId="1838"/>
            <ac:cxnSpMk id="11" creationId="{2F50FCBD-DC72-1339-708E-A38591CF2AD2}"/>
          </ac:cxnSpMkLst>
        </pc:cxnChg>
        <pc:cxnChg chg="add del mod">
          <ac:chgData name="Sora Kwon" userId="6622d71374edf8bd" providerId="LiveId" clId="{EEA380D1-8955-492B-8B7D-3B82BFC366DE}" dt="2024-10-22T10:35:14.289" v="1560" actId="478"/>
          <ac:cxnSpMkLst>
            <pc:docMk/>
            <pc:sldMk cId="495297632" sldId="1838"/>
            <ac:cxnSpMk id="12" creationId="{EA98226F-876A-F9B5-5EB3-12D1A5A3D7B9}"/>
          </ac:cxnSpMkLst>
        </pc:cxnChg>
        <pc:cxnChg chg="add del mod">
          <ac:chgData name="Sora Kwon" userId="6622d71374edf8bd" providerId="LiveId" clId="{EEA380D1-8955-492B-8B7D-3B82BFC366DE}" dt="2024-10-22T10:35:15.828" v="1561" actId="478"/>
          <ac:cxnSpMkLst>
            <pc:docMk/>
            <pc:sldMk cId="495297632" sldId="1838"/>
            <ac:cxnSpMk id="13" creationId="{395C4246-3AFA-2050-1827-8A131570C456}"/>
          </ac:cxnSpMkLst>
        </pc:cxnChg>
        <pc:cxnChg chg="add del mod">
          <ac:chgData name="Sora Kwon" userId="6622d71374edf8bd" providerId="LiveId" clId="{EEA380D1-8955-492B-8B7D-3B82BFC366DE}" dt="2024-10-22T10:35:20.801" v="1564" actId="478"/>
          <ac:cxnSpMkLst>
            <pc:docMk/>
            <pc:sldMk cId="495297632" sldId="1838"/>
            <ac:cxnSpMk id="14" creationId="{5A9CBEEE-8F9B-BAFA-C6D2-088ED200B8D7}"/>
          </ac:cxnSpMkLst>
        </pc:cxnChg>
        <pc:cxnChg chg="add del mod">
          <ac:chgData name="Sora Kwon" userId="6622d71374edf8bd" providerId="LiveId" clId="{EEA380D1-8955-492B-8B7D-3B82BFC366DE}" dt="2024-10-22T10:35:19.330" v="1563" actId="478"/>
          <ac:cxnSpMkLst>
            <pc:docMk/>
            <pc:sldMk cId="495297632" sldId="1838"/>
            <ac:cxnSpMk id="15" creationId="{2C80354F-BAF1-F774-8B08-8B6B77D5B1A5}"/>
          </ac:cxnSpMkLst>
        </pc:cxnChg>
        <pc:cxnChg chg="add del mod">
          <ac:chgData name="Sora Kwon" userId="6622d71374edf8bd" providerId="LiveId" clId="{EEA380D1-8955-492B-8B7D-3B82BFC366DE}" dt="2024-10-22T10:35:17.653" v="1562" actId="478"/>
          <ac:cxnSpMkLst>
            <pc:docMk/>
            <pc:sldMk cId="495297632" sldId="1838"/>
            <ac:cxnSpMk id="16" creationId="{FB3581B2-9B9E-28B9-46AD-2E9166B110A8}"/>
          </ac:cxnSpMkLst>
        </pc:cxnChg>
      </pc:sldChg>
      <pc:sldChg chg="add">
        <pc:chgData name="Sora Kwon" userId="6622d71374edf8bd" providerId="LiveId" clId="{EEA380D1-8955-492B-8B7D-3B82BFC366DE}" dt="2024-10-22T11:57:45.750" v="2976"/>
        <pc:sldMkLst>
          <pc:docMk/>
          <pc:sldMk cId="4157399294" sldId="1838"/>
        </pc:sldMkLst>
      </pc:sldChg>
      <pc:sldChg chg="add">
        <pc:chgData name="Sora Kwon" userId="6622d71374edf8bd" providerId="LiveId" clId="{EEA380D1-8955-492B-8B7D-3B82BFC366DE}" dt="2024-10-22T11:57:45.750" v="2976"/>
        <pc:sldMkLst>
          <pc:docMk/>
          <pc:sldMk cId="2524630270" sldId="1839"/>
        </pc:sldMkLst>
      </pc:sldChg>
      <pc:sldChg chg="addSp delSp modSp add del mod">
        <pc:chgData name="Sora Kwon" userId="6622d71374edf8bd" providerId="LiveId" clId="{EEA380D1-8955-492B-8B7D-3B82BFC366DE}" dt="2024-10-22T11:57:40.442" v="2975" actId="2696"/>
        <pc:sldMkLst>
          <pc:docMk/>
          <pc:sldMk cId="2703272704" sldId="1839"/>
        </pc:sldMkLst>
        <pc:spChg chg="add mod">
          <ac:chgData name="Sora Kwon" userId="6622d71374edf8bd" providerId="LiveId" clId="{EEA380D1-8955-492B-8B7D-3B82BFC366DE}" dt="2024-10-22T11:12:27.469" v="2885" actId="20577"/>
          <ac:spMkLst>
            <pc:docMk/>
            <pc:sldMk cId="2703272704" sldId="1839"/>
            <ac:spMk id="3" creationId="{43C8FC6D-5BB9-1CDD-557C-6AFE57FA61ED}"/>
          </ac:spMkLst>
        </pc:spChg>
        <pc:spChg chg="del">
          <ac:chgData name="Sora Kwon" userId="6622d71374edf8bd" providerId="LiveId" clId="{EEA380D1-8955-492B-8B7D-3B82BFC366DE}" dt="2024-10-22T10:43:31.084" v="1679" actId="478"/>
          <ac:spMkLst>
            <pc:docMk/>
            <pc:sldMk cId="2703272704" sldId="1839"/>
            <ac:spMk id="7" creationId="{6A876400-1FAA-4350-D274-4DEACC7C4476}"/>
          </ac:spMkLst>
        </pc:spChg>
        <pc:spChg chg="mod">
          <ac:chgData name="Sora Kwon" userId="6622d71374edf8bd" providerId="LiveId" clId="{EEA380D1-8955-492B-8B7D-3B82BFC366DE}" dt="2024-10-22T10:44:04.829" v="1707" actId="255"/>
          <ac:spMkLst>
            <pc:docMk/>
            <pc:sldMk cId="2703272704" sldId="1839"/>
            <ac:spMk id="19" creationId="{221B515D-8545-AB63-0C16-DE2BA65166AA}"/>
          </ac:spMkLst>
        </pc:spChg>
        <pc:spChg chg="del">
          <ac:chgData name="Sora Kwon" userId="6622d71374edf8bd" providerId="LiveId" clId="{EEA380D1-8955-492B-8B7D-3B82BFC366DE}" dt="2024-10-22T10:43:31.084" v="1679" actId="478"/>
          <ac:spMkLst>
            <pc:docMk/>
            <pc:sldMk cId="2703272704" sldId="1839"/>
            <ac:spMk id="20" creationId="{123D522A-C554-39C9-9582-CD20318A6DE3}"/>
          </ac:spMkLst>
        </pc:spChg>
        <pc:graphicFrameChg chg="del">
          <ac:chgData name="Sora Kwon" userId="6622d71374edf8bd" providerId="LiveId" clId="{EEA380D1-8955-492B-8B7D-3B82BFC366DE}" dt="2024-10-22T10:43:31.084" v="1679" actId="478"/>
          <ac:graphicFrameMkLst>
            <pc:docMk/>
            <pc:sldMk cId="2703272704" sldId="1839"/>
            <ac:graphicFrameMk id="5" creationId="{B2789758-6B77-FC8A-AD88-64E56E325BB6}"/>
          </ac:graphicFrameMkLst>
        </pc:graphicFrameChg>
        <pc:graphicFrameChg chg="del">
          <ac:chgData name="Sora Kwon" userId="6622d71374edf8bd" providerId="LiveId" clId="{EEA380D1-8955-492B-8B7D-3B82BFC366DE}" dt="2024-10-22T10:43:31.084" v="1679" actId="478"/>
          <ac:graphicFrameMkLst>
            <pc:docMk/>
            <pc:sldMk cId="2703272704" sldId="1839"/>
            <ac:graphicFrameMk id="6" creationId="{8B856F8D-5AA6-F15B-7A35-3F838F977CF8}"/>
          </ac:graphicFrameMkLst>
        </pc:graphicFrameChg>
      </pc:sldChg>
      <pc:sldChg chg="add">
        <pc:chgData name="Sora Kwon" userId="6622d71374edf8bd" providerId="LiveId" clId="{EEA380D1-8955-492B-8B7D-3B82BFC366DE}" dt="2024-10-22T11:57:45.750" v="2976"/>
        <pc:sldMkLst>
          <pc:docMk/>
          <pc:sldMk cId="1183990246" sldId="1840"/>
        </pc:sldMkLst>
      </pc:sldChg>
      <pc:sldChg chg="addSp delSp modSp add del mod">
        <pc:chgData name="Sora Kwon" userId="6622d71374edf8bd" providerId="LiveId" clId="{EEA380D1-8955-492B-8B7D-3B82BFC366DE}" dt="2024-10-22T11:57:40.442" v="2975" actId="2696"/>
        <pc:sldMkLst>
          <pc:docMk/>
          <pc:sldMk cId="3114060242" sldId="1840"/>
        </pc:sldMkLst>
        <pc:spChg chg="add del mod">
          <ac:chgData name="Sora Kwon" userId="6622d71374edf8bd" providerId="LiveId" clId="{EEA380D1-8955-492B-8B7D-3B82BFC366DE}" dt="2024-10-22T11:06:56.607" v="2790" actId="478"/>
          <ac:spMkLst>
            <pc:docMk/>
            <pc:sldMk cId="3114060242" sldId="1840"/>
            <ac:spMk id="2" creationId="{1525DEB0-91F0-E968-9A43-F483012D66EC}"/>
          </ac:spMkLst>
        </pc:spChg>
        <pc:spChg chg="add mod">
          <ac:chgData name="Sora Kwon" userId="6622d71374edf8bd" providerId="LiveId" clId="{EEA380D1-8955-492B-8B7D-3B82BFC366DE}" dt="2024-10-22T11:09:43.686" v="2877" actId="1076"/>
          <ac:spMkLst>
            <pc:docMk/>
            <pc:sldMk cId="3114060242" sldId="1840"/>
            <ac:spMk id="3" creationId="{1652217B-B3F1-F03E-07E0-F93AC1188518}"/>
          </ac:spMkLst>
        </pc:spChg>
        <pc:spChg chg="del">
          <ac:chgData name="Sora Kwon" userId="6622d71374edf8bd" providerId="LiveId" clId="{EEA380D1-8955-492B-8B7D-3B82BFC366DE}" dt="2024-10-22T11:06:18.638" v="2746" actId="478"/>
          <ac:spMkLst>
            <pc:docMk/>
            <pc:sldMk cId="3114060242" sldId="1840"/>
            <ac:spMk id="7" creationId="{368255FD-4B45-B1A8-FB5E-F9B9C428383B}"/>
          </ac:spMkLst>
        </pc:spChg>
        <pc:spChg chg="mod">
          <ac:chgData name="Sora Kwon" userId="6622d71374edf8bd" providerId="LiveId" clId="{EEA380D1-8955-492B-8B7D-3B82BFC366DE}" dt="2024-10-22T11:01:14.166" v="2285" actId="1076"/>
          <ac:spMkLst>
            <pc:docMk/>
            <pc:sldMk cId="3114060242" sldId="1840"/>
            <ac:spMk id="19" creationId="{0DD4BE45-7F15-F475-4B3D-C3C4ABF9A724}"/>
          </ac:spMkLst>
        </pc:spChg>
        <pc:spChg chg="del">
          <ac:chgData name="Sora Kwon" userId="6622d71374edf8bd" providerId="LiveId" clId="{EEA380D1-8955-492B-8B7D-3B82BFC366DE}" dt="2024-10-22T11:06:21.656" v="2747" actId="478"/>
          <ac:spMkLst>
            <pc:docMk/>
            <pc:sldMk cId="3114060242" sldId="1840"/>
            <ac:spMk id="20" creationId="{90A5D895-CACD-D213-47A2-B9FEC99BCF81}"/>
          </ac:spMkLst>
        </pc:spChg>
        <pc:graphicFrameChg chg="mod modGraphic">
          <ac:chgData name="Sora Kwon" userId="6622d71374edf8bd" providerId="LiveId" clId="{EEA380D1-8955-492B-8B7D-3B82BFC366DE}" dt="2024-10-22T11:09:41.060" v="2876" actId="1076"/>
          <ac:graphicFrameMkLst>
            <pc:docMk/>
            <pc:sldMk cId="3114060242" sldId="1840"/>
            <ac:graphicFrameMk id="5" creationId="{2046C6EE-574D-2DE9-3410-A34A2B96FD5C}"/>
          </ac:graphicFrameMkLst>
        </pc:graphicFrameChg>
      </pc:sldChg>
      <pc:sldChg chg="addSp modSp new del mod">
        <pc:chgData name="Sora Kwon" userId="6622d71374edf8bd" providerId="LiveId" clId="{EEA380D1-8955-492B-8B7D-3B82BFC366DE}" dt="2024-10-22T11:57:40.442" v="2975" actId="2696"/>
        <pc:sldMkLst>
          <pc:docMk/>
          <pc:sldMk cId="2028396971" sldId="1841"/>
        </pc:sldMkLst>
        <pc:spChg chg="add mod">
          <ac:chgData name="Sora Kwon" userId="6622d71374edf8bd" providerId="LiveId" clId="{EEA380D1-8955-492B-8B7D-3B82BFC366DE}" dt="2024-10-22T11:01:21.577" v="2288" actId="1076"/>
          <ac:spMkLst>
            <pc:docMk/>
            <pc:sldMk cId="2028396971" sldId="1841"/>
            <ac:spMk id="4" creationId="{38CE1BC3-7E9C-D7C7-A1A3-845F363C4938}"/>
          </ac:spMkLst>
        </pc:spChg>
        <pc:picChg chg="add mod">
          <ac:chgData name="Sora Kwon" userId="6622d71374edf8bd" providerId="LiveId" clId="{EEA380D1-8955-492B-8B7D-3B82BFC366DE}" dt="2024-10-22T11:01:19.207" v="2287" actId="1076"/>
          <ac:picMkLst>
            <pc:docMk/>
            <pc:sldMk cId="2028396971" sldId="1841"/>
            <ac:picMk id="3" creationId="{24DC21CF-C66D-C0C2-2155-7823BA7D48AA}"/>
          </ac:picMkLst>
        </pc:picChg>
      </pc:sldChg>
      <pc:sldChg chg="add">
        <pc:chgData name="Sora Kwon" userId="6622d71374edf8bd" providerId="LiveId" clId="{EEA380D1-8955-492B-8B7D-3B82BFC366DE}" dt="2024-10-22T11:57:45.750" v="2976"/>
        <pc:sldMkLst>
          <pc:docMk/>
          <pc:sldMk cId="3292981605" sldId="1841"/>
        </pc:sldMkLst>
      </pc:sldChg>
      <pc:sldChg chg="addSp delSp modSp new mod">
        <pc:chgData name="Sora Kwon" userId="6622d71374edf8bd" providerId="LiveId" clId="{EEA380D1-8955-492B-8B7D-3B82BFC366DE}" dt="2024-10-22T11:53:43.724" v="2931" actId="1076"/>
        <pc:sldMkLst>
          <pc:docMk/>
          <pc:sldMk cId="3586566334" sldId="1842"/>
        </pc:sldMkLst>
        <pc:spChg chg="add mod">
          <ac:chgData name="Sora Kwon" userId="6622d71374edf8bd" providerId="LiveId" clId="{EEA380D1-8955-492B-8B7D-3B82BFC366DE}" dt="2024-10-22T11:52:51.105" v="2927" actId="113"/>
          <ac:spMkLst>
            <pc:docMk/>
            <pc:sldMk cId="3586566334" sldId="1842"/>
            <ac:spMk id="4" creationId="{A27822DA-DBC9-CE57-C553-66E6D694D5D5}"/>
          </ac:spMkLst>
        </pc:spChg>
        <pc:spChg chg="add del mod">
          <ac:chgData name="Sora Kwon" userId="6622d71374edf8bd" providerId="LiveId" clId="{EEA380D1-8955-492B-8B7D-3B82BFC366DE}" dt="2024-10-22T11:42:55.308" v="2903" actId="478"/>
          <ac:spMkLst>
            <pc:docMk/>
            <pc:sldMk cId="3586566334" sldId="1842"/>
            <ac:spMk id="5" creationId="{BADCA0FF-FEEE-44A8-20DF-72CE31F6B549}"/>
          </ac:spMkLst>
        </pc:spChg>
        <pc:spChg chg="add mod">
          <ac:chgData name="Sora Kwon" userId="6622d71374edf8bd" providerId="LiveId" clId="{EEA380D1-8955-492B-8B7D-3B82BFC366DE}" dt="2024-10-22T11:53:40.105" v="2930" actId="14100"/>
          <ac:spMkLst>
            <pc:docMk/>
            <pc:sldMk cId="3586566334" sldId="1842"/>
            <ac:spMk id="7" creationId="{0FF335FB-E766-621A-2B4E-4A705C7728D3}"/>
          </ac:spMkLst>
        </pc:spChg>
        <pc:spChg chg="add mod">
          <ac:chgData name="Sora Kwon" userId="6622d71374edf8bd" providerId="LiveId" clId="{EEA380D1-8955-492B-8B7D-3B82BFC366DE}" dt="2024-10-22T11:53:43.724" v="2931" actId="1076"/>
          <ac:spMkLst>
            <pc:docMk/>
            <pc:sldMk cId="3586566334" sldId="1842"/>
            <ac:spMk id="8" creationId="{D14808DB-B737-69C1-D026-F3E905BBA075}"/>
          </ac:spMkLst>
        </pc:spChg>
        <pc:graphicFrameChg chg="add del mod">
          <ac:chgData name="Sora Kwon" userId="6622d71374edf8bd" providerId="LiveId" clId="{EEA380D1-8955-492B-8B7D-3B82BFC366DE}" dt="2024-10-22T11:44:53.197" v="2910" actId="478"/>
          <ac:graphicFrameMkLst>
            <pc:docMk/>
            <pc:sldMk cId="3586566334" sldId="1842"/>
            <ac:graphicFrameMk id="6" creationId="{B40A9879-415D-CAC0-0A56-13578BDD0DA6}"/>
          </ac:graphicFrameMkLst>
        </pc:graphicFrameChg>
        <pc:picChg chg="add mod">
          <ac:chgData name="Sora Kwon" userId="6622d71374edf8bd" providerId="LiveId" clId="{EEA380D1-8955-492B-8B7D-3B82BFC366DE}" dt="2024-10-22T11:43:44.523" v="2906" actId="1076"/>
          <ac:picMkLst>
            <pc:docMk/>
            <pc:sldMk cId="3586566334" sldId="1842"/>
            <ac:picMk id="3" creationId="{C6DE1436-BDAB-9DE5-55FA-06306721DE38}"/>
          </ac:picMkLst>
        </pc:picChg>
      </pc:sldChg>
      <pc:sldChg chg="add">
        <pc:chgData name="Sora Kwon" userId="6622d71374edf8bd" providerId="LiveId" clId="{EEA380D1-8955-492B-8B7D-3B82BFC366DE}" dt="2024-10-22T12:17:13.380" v="3036"/>
        <pc:sldMkLst>
          <pc:docMk/>
          <pc:sldMk cId="970249710" sldId="1843"/>
        </pc:sldMkLst>
      </pc:sldChg>
      <pc:sldChg chg="addSp delSp modSp add del mod">
        <pc:chgData name="Sora Kwon" userId="6622d71374edf8bd" providerId="LiveId" clId="{EEA380D1-8955-492B-8B7D-3B82BFC366DE}" dt="2024-10-22T12:17:11.572" v="3035" actId="2696"/>
        <pc:sldMkLst>
          <pc:docMk/>
          <pc:sldMk cId="1756650100" sldId="1843"/>
        </pc:sldMkLst>
        <pc:spChg chg="add mod">
          <ac:chgData name="Sora Kwon" userId="6622d71374edf8bd" providerId="LiveId" clId="{EEA380D1-8955-492B-8B7D-3B82BFC366DE}" dt="2024-10-22T12:00:01.263" v="2983" actId="255"/>
          <ac:spMkLst>
            <pc:docMk/>
            <pc:sldMk cId="1756650100" sldId="1843"/>
            <ac:spMk id="4" creationId="{69106480-FE3A-3A53-13E6-6EAF6EB1B617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6" creationId="{B9717999-E59C-FF7E-9B42-D42B56B1F134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7" creationId="{08A835DA-782C-E72A-BB19-524921031A72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11" creationId="{FD7AE61C-9C7A-793A-E192-408D8FAB6A9C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12" creationId="{53E2A193-800C-A349-608E-F0E1F2543BCE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13" creationId="{583B733D-8D3E-D795-B52E-3A1B8DE5051A}"/>
          </ac:spMkLst>
        </pc:spChg>
        <pc:spChg chg="add 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15" creationId="{58FF5105-A602-5C40-20BB-C74BA79FB977}"/>
          </ac:spMkLst>
        </pc:spChg>
        <pc:spChg chg="del">
          <ac:chgData name="Sora Kwon" userId="6622d71374edf8bd" providerId="LiveId" clId="{EEA380D1-8955-492B-8B7D-3B82BFC366DE}" dt="2024-10-22T11:59:55.133" v="2980" actId="478"/>
          <ac:spMkLst>
            <pc:docMk/>
            <pc:sldMk cId="1756650100" sldId="1843"/>
            <ac:spMk id="21" creationId="{1A419BE1-E6CE-5439-E96D-34200AD6704F}"/>
          </ac:spMkLst>
        </pc:spChg>
        <pc:spChg chg="mod">
          <ac:chgData name="Sora Kwon" userId="6622d71374edf8bd" providerId="LiveId" clId="{EEA380D1-8955-492B-8B7D-3B82BFC366DE}" dt="2024-10-22T12:01:08.344" v="2996" actId="1076"/>
          <ac:spMkLst>
            <pc:docMk/>
            <pc:sldMk cId="1756650100" sldId="1843"/>
            <ac:spMk id="28" creationId="{DABFEA74-E8F6-18D0-4010-95CC6B862930}"/>
          </ac:spMkLst>
        </pc:spChg>
        <pc:spChg chg="del">
          <ac:chgData name="Sora Kwon" userId="6622d71374edf8bd" providerId="LiveId" clId="{EEA380D1-8955-492B-8B7D-3B82BFC366DE}" dt="2024-10-22T12:00:14.186" v="2984" actId="478"/>
          <ac:spMkLst>
            <pc:docMk/>
            <pc:sldMk cId="1756650100" sldId="1843"/>
            <ac:spMk id="30" creationId="{0E741DCE-FA42-6E4E-3252-08D9E9D5661B}"/>
          </ac:spMkLst>
        </pc:spChg>
        <pc:graphicFrameChg chg="add mod">
          <ac:chgData name="Sora Kwon" userId="6622d71374edf8bd" providerId="LiveId" clId="{EEA380D1-8955-492B-8B7D-3B82BFC366DE}" dt="2024-10-22T12:01:08.344" v="2996" actId="1076"/>
          <ac:graphicFrameMkLst>
            <pc:docMk/>
            <pc:sldMk cId="1756650100" sldId="1843"/>
            <ac:graphicFrameMk id="5" creationId="{6973BCBF-2927-E1DF-D9C2-FEC565598BEF}"/>
          </ac:graphicFrameMkLst>
        </pc:graphicFrameChg>
        <pc:graphicFrameChg chg="del">
          <ac:chgData name="Sora Kwon" userId="6622d71374edf8bd" providerId="LiveId" clId="{EEA380D1-8955-492B-8B7D-3B82BFC366DE}" dt="2024-10-22T12:00:14.186" v="2984" actId="478"/>
          <ac:graphicFrameMkLst>
            <pc:docMk/>
            <pc:sldMk cId="1756650100" sldId="1843"/>
            <ac:graphicFrameMk id="23" creationId="{20F2AC60-5638-09D8-937A-FDC47668D3BD}"/>
          </ac:graphicFrameMkLst>
        </pc:graphicFrameChg>
        <pc:graphicFrameChg chg="mod">
          <ac:chgData name="Sora Kwon" userId="6622d71374edf8bd" providerId="LiveId" clId="{EEA380D1-8955-492B-8B7D-3B82BFC366DE}" dt="2024-10-22T12:01:08.344" v="2996" actId="1076"/>
          <ac:graphicFrameMkLst>
            <pc:docMk/>
            <pc:sldMk cId="1756650100" sldId="1843"/>
            <ac:graphicFrameMk id="25" creationId="{EB10E4F2-6E3E-B19B-59F9-6EC2F7FD8392}"/>
          </ac:graphicFrameMkLst>
        </pc:graphicFrame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8" creationId="{6A477A3E-D1CB-2CFC-6D9B-C72294179E9E}"/>
          </ac:cxnSpMkLst>
        </pc:cxn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9" creationId="{1D7025A2-3D7E-240E-9051-2DBDD72C7B85}"/>
          </ac:cxnSpMkLst>
        </pc:cxn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10" creationId="{A8E2049B-63E8-F3E5-E09F-55AEAFFCAD52}"/>
          </ac:cxnSpMkLst>
        </pc:cxn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14" creationId="{1D400875-F667-CEF2-EE65-B44B9A16E8D5}"/>
          </ac:cxnSpMkLst>
        </pc:cxn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17" creationId="{74837D5E-E474-FAE1-7F5D-7E2C4466A77F}"/>
          </ac:cxnSpMkLst>
        </pc:cxnChg>
        <pc:cxnChg chg="del">
          <ac:chgData name="Sora Kwon" userId="6622d71374edf8bd" providerId="LiveId" clId="{EEA380D1-8955-492B-8B7D-3B82BFC366DE}" dt="2024-10-22T12:00:14.186" v="2984" actId="478"/>
          <ac:cxnSpMkLst>
            <pc:docMk/>
            <pc:sldMk cId="1756650100" sldId="1843"/>
            <ac:cxnSpMk id="18" creationId="{0A7D7CDD-ABE2-9986-3554-3DDB8BB43E96}"/>
          </ac:cxnSpMkLst>
        </pc:cxnChg>
        <pc:cxnChg chg="add 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19" creationId="{8C417780-72EF-B5E7-2A16-81CB2813864A}"/>
          </ac:cxnSpMkLst>
        </pc:cxnChg>
        <pc:cxnChg chg="del">
          <ac:chgData name="Sora Kwon" userId="6622d71374edf8bd" providerId="LiveId" clId="{EEA380D1-8955-492B-8B7D-3B82BFC366DE}" dt="2024-10-22T12:00:14.186" v="2984" actId="478"/>
          <ac:cxnSpMkLst>
            <pc:docMk/>
            <pc:sldMk cId="1756650100" sldId="1843"/>
            <ac:cxnSpMk id="22" creationId="{7E9D6C9C-4900-6A58-FC16-9D9C1D3C62B3}"/>
          </ac:cxnSpMkLst>
        </pc:cxnChg>
        <pc:cxnChg chg="del">
          <ac:chgData name="Sora Kwon" userId="6622d71374edf8bd" providerId="LiveId" clId="{EEA380D1-8955-492B-8B7D-3B82BFC366DE}" dt="2024-10-22T12:00:14.186" v="2984" actId="478"/>
          <ac:cxnSpMkLst>
            <pc:docMk/>
            <pc:sldMk cId="1756650100" sldId="1843"/>
            <ac:cxnSpMk id="24" creationId="{566B0C45-8B80-BB03-6562-6AA4BFC0298C}"/>
          </ac:cxnSpMkLst>
        </pc:cxnChg>
        <pc:cxnChg chg="mod">
          <ac:chgData name="Sora Kwon" userId="6622d71374edf8bd" providerId="LiveId" clId="{EEA380D1-8955-492B-8B7D-3B82BFC366DE}" dt="2024-10-22T12:01:08.344" v="2996" actId="1076"/>
          <ac:cxnSpMkLst>
            <pc:docMk/>
            <pc:sldMk cId="1756650100" sldId="1843"/>
            <ac:cxnSpMk id="26" creationId="{31AAC97E-8EB4-46C1-1D5B-D3293681A061}"/>
          </ac:cxnSpMkLst>
        </pc:cxnChg>
      </pc:sldChg>
      <pc:sldChg chg="addSp modSp new mod">
        <pc:chgData name="Sora Kwon" userId="6622d71374edf8bd" providerId="LiveId" clId="{EEA380D1-8955-492B-8B7D-3B82BFC366DE}" dt="2024-10-22T12:25:52.239" v="3055" actId="692"/>
        <pc:sldMkLst>
          <pc:docMk/>
          <pc:sldMk cId="566548415" sldId="1844"/>
        </pc:sldMkLst>
        <pc:spChg chg="add mod">
          <ac:chgData name="Sora Kwon" userId="6622d71374edf8bd" providerId="LiveId" clId="{EEA380D1-8955-492B-8B7D-3B82BFC366DE}" dt="2024-10-22T12:25:52.239" v="3055" actId="692"/>
          <ac:spMkLst>
            <pc:docMk/>
            <pc:sldMk cId="566548415" sldId="1844"/>
            <ac:spMk id="6" creationId="{72DA8724-8DFA-E9FB-26F4-70808273B6B1}"/>
          </ac:spMkLst>
        </pc:spChg>
        <pc:picChg chg="add mod">
          <ac:chgData name="Sora Kwon" userId="6622d71374edf8bd" providerId="LiveId" clId="{EEA380D1-8955-492B-8B7D-3B82BFC366DE}" dt="2024-10-22T12:25:07.366" v="3043" actId="1076"/>
          <ac:picMkLst>
            <pc:docMk/>
            <pc:sldMk cId="566548415" sldId="1844"/>
            <ac:picMk id="3" creationId="{F48B25D0-F88F-2FE7-73AC-75077733D135}"/>
          </ac:picMkLst>
        </pc:picChg>
        <pc:picChg chg="add mod">
          <ac:chgData name="Sora Kwon" userId="6622d71374edf8bd" providerId="LiveId" clId="{EEA380D1-8955-492B-8B7D-3B82BFC366DE}" dt="2024-10-22T12:25:34.836" v="3049" actId="1076"/>
          <ac:picMkLst>
            <pc:docMk/>
            <pc:sldMk cId="566548415" sldId="1844"/>
            <ac:picMk id="5" creationId="{F60E3CBC-648C-6BBA-752B-3EAE9B1C867D}"/>
          </ac:picMkLst>
        </pc:picChg>
      </pc:sldChg>
      <pc:sldChg chg="addSp delSp modSp new mod">
        <pc:chgData name="Sora Kwon" userId="6622d71374edf8bd" providerId="LiveId" clId="{EEA380D1-8955-492B-8B7D-3B82BFC366DE}" dt="2024-10-23T15:28:25.148" v="3871" actId="692"/>
        <pc:sldMkLst>
          <pc:docMk/>
          <pc:sldMk cId="1794131854" sldId="1845"/>
        </pc:sldMkLst>
        <pc:spChg chg="add mod">
          <ac:chgData name="Sora Kwon" userId="6622d71374edf8bd" providerId="LiveId" clId="{EEA380D1-8955-492B-8B7D-3B82BFC366DE}" dt="2024-10-23T14:01:10.741" v="3096" actId="2711"/>
          <ac:spMkLst>
            <pc:docMk/>
            <pc:sldMk cId="1794131854" sldId="1845"/>
            <ac:spMk id="2" creationId="{EF94CF2E-824F-0BF6-B816-44D42D0E3C60}"/>
          </ac:spMkLst>
        </pc:spChg>
        <pc:spChg chg="add del mod">
          <ac:chgData name="Sora Kwon" userId="6622d71374edf8bd" providerId="LiveId" clId="{EEA380D1-8955-492B-8B7D-3B82BFC366DE}" dt="2024-10-23T15:26:02.685" v="3660"/>
          <ac:spMkLst>
            <pc:docMk/>
            <pc:sldMk cId="1794131854" sldId="1845"/>
            <ac:spMk id="4" creationId="{830B56D8-DC79-1D43-EB7F-5D4421BEA008}"/>
          </ac:spMkLst>
        </pc:spChg>
        <pc:spChg chg="add mod">
          <ac:chgData name="Sora Kwon" userId="6622d71374edf8bd" providerId="LiveId" clId="{EEA380D1-8955-492B-8B7D-3B82BFC366DE}" dt="2024-10-23T15:26:17.392" v="3670" actId="692"/>
          <ac:spMkLst>
            <pc:docMk/>
            <pc:sldMk cId="1794131854" sldId="1845"/>
            <ac:spMk id="5" creationId="{082D408F-3798-FFFA-AA8B-5154DD713AE1}"/>
          </ac:spMkLst>
        </pc:spChg>
        <pc:spChg chg="add mod">
          <ac:chgData name="Sora Kwon" userId="6622d71374edf8bd" providerId="LiveId" clId="{EEA380D1-8955-492B-8B7D-3B82BFC366DE}" dt="2024-10-23T15:28:25.148" v="3871" actId="692"/>
          <ac:spMkLst>
            <pc:docMk/>
            <pc:sldMk cId="1794131854" sldId="1845"/>
            <ac:spMk id="8" creationId="{496D1863-6039-9DD6-385A-82051787CEFE}"/>
          </ac:spMkLst>
        </pc:spChg>
        <pc:picChg chg="add mod">
          <ac:chgData name="Sora Kwon" userId="6622d71374edf8bd" providerId="LiveId" clId="{EEA380D1-8955-492B-8B7D-3B82BFC366DE}" dt="2024-10-23T14:00:53.796" v="3094" actId="1076"/>
          <ac:picMkLst>
            <pc:docMk/>
            <pc:sldMk cId="1794131854" sldId="1845"/>
            <ac:picMk id="3" creationId="{BFB63919-F190-40F0-E9DF-534156634355}"/>
          </ac:picMkLst>
        </pc:picChg>
        <pc:cxnChg chg="add mod">
          <ac:chgData name="Sora Kwon" userId="6622d71374edf8bd" providerId="LiveId" clId="{EEA380D1-8955-492B-8B7D-3B82BFC366DE}" dt="2024-10-23T15:26:27.617" v="3673" actId="692"/>
          <ac:cxnSpMkLst>
            <pc:docMk/>
            <pc:sldMk cId="1794131854" sldId="1845"/>
            <ac:cxnSpMk id="7" creationId="{112A7113-3CA4-F1DE-5FCF-D65DFC79FD52}"/>
          </ac:cxnSpMkLst>
        </pc:cxnChg>
      </pc:sldChg>
      <pc:sldChg chg="addSp delSp modSp new del mod">
        <pc:chgData name="Sora Kwon" userId="6622d71374edf8bd" providerId="LiveId" clId="{EEA380D1-8955-492B-8B7D-3B82BFC366DE}" dt="2024-10-23T15:30:25.156" v="3872" actId="47"/>
        <pc:sldMkLst>
          <pc:docMk/>
          <pc:sldMk cId="398245054" sldId="1846"/>
        </pc:sldMkLst>
        <pc:spChg chg="mod">
          <ac:chgData name="Sora Kwon" userId="6622d71374edf8bd" providerId="LiveId" clId="{EEA380D1-8955-492B-8B7D-3B82BFC366DE}" dt="2024-10-23T14:30:11.625" v="3103" actId="20577"/>
          <ac:spMkLst>
            <pc:docMk/>
            <pc:sldMk cId="398245054" sldId="1846"/>
            <ac:spMk id="2" creationId="{EEBE3C56-DA11-F7E2-C4E6-49FA3D0D4565}"/>
          </ac:spMkLst>
        </pc:spChg>
        <pc:spChg chg="mod">
          <ac:chgData name="Sora Kwon" userId="6622d71374edf8bd" providerId="LiveId" clId="{EEA380D1-8955-492B-8B7D-3B82BFC366DE}" dt="2024-10-23T14:59:42.675" v="3623" actId="1076"/>
          <ac:spMkLst>
            <pc:docMk/>
            <pc:sldMk cId="398245054" sldId="1846"/>
            <ac:spMk id="3" creationId="{017F1D1B-1E82-9EAC-F110-660E5398F00E}"/>
          </ac:spMkLst>
        </pc:spChg>
        <pc:spChg chg="add del mod">
          <ac:chgData name="Sora Kwon" userId="6622d71374edf8bd" providerId="LiveId" clId="{EEA380D1-8955-492B-8B7D-3B82BFC366DE}" dt="2024-10-23T15:15:06.026" v="3657" actId="478"/>
          <ac:spMkLst>
            <pc:docMk/>
            <pc:sldMk cId="398245054" sldId="1846"/>
            <ac:spMk id="7" creationId="{278912B4-4325-ACDC-7852-DEFA6B7C5B7A}"/>
          </ac:spMkLst>
        </pc:spChg>
        <pc:picChg chg="add mod">
          <ac:chgData name="Sora Kwon" userId="6622d71374edf8bd" providerId="LiveId" clId="{EEA380D1-8955-492B-8B7D-3B82BFC366DE}" dt="2024-10-23T15:00:55.236" v="3633" actId="1076"/>
          <ac:picMkLst>
            <pc:docMk/>
            <pc:sldMk cId="398245054" sldId="1846"/>
            <ac:picMk id="5" creationId="{93135F1B-4B6E-A758-BBA8-437E71678FA0}"/>
          </ac:picMkLst>
        </pc:picChg>
      </pc:sldChg>
      <pc:sldChg chg="addSp modSp new mod">
        <pc:chgData name="Sora Kwon" userId="6622d71374edf8bd" providerId="LiveId" clId="{EEA380D1-8955-492B-8B7D-3B82BFC366DE}" dt="2024-10-23T14:50:22.302" v="3385" actId="20577"/>
        <pc:sldMkLst>
          <pc:docMk/>
          <pc:sldMk cId="2059500532" sldId="1847"/>
        </pc:sldMkLst>
        <pc:spChg chg="add mod">
          <ac:chgData name="Sora Kwon" userId="6622d71374edf8bd" providerId="LiveId" clId="{EEA380D1-8955-492B-8B7D-3B82BFC366DE}" dt="2024-10-23T14:50:08.749" v="3382" actId="1076"/>
          <ac:spMkLst>
            <pc:docMk/>
            <pc:sldMk cId="2059500532" sldId="1847"/>
            <ac:spMk id="4" creationId="{396615F3-2B06-12C6-7053-B94E80EADB3E}"/>
          </ac:spMkLst>
        </pc:spChg>
        <pc:spChg chg="add mod">
          <ac:chgData name="Sora Kwon" userId="6622d71374edf8bd" providerId="LiveId" clId="{EEA380D1-8955-492B-8B7D-3B82BFC366DE}" dt="2024-10-23T14:50:13.952" v="3383" actId="1076"/>
          <ac:spMkLst>
            <pc:docMk/>
            <pc:sldMk cId="2059500532" sldId="1847"/>
            <ac:spMk id="9" creationId="{CB74C75A-4962-2279-8594-695640F542B6}"/>
          </ac:spMkLst>
        </pc:spChg>
        <pc:spChg chg="add mod">
          <ac:chgData name="Sora Kwon" userId="6622d71374edf8bd" providerId="LiveId" clId="{EEA380D1-8955-492B-8B7D-3B82BFC366DE}" dt="2024-10-23T14:50:08.749" v="3382" actId="1076"/>
          <ac:spMkLst>
            <pc:docMk/>
            <pc:sldMk cId="2059500532" sldId="1847"/>
            <ac:spMk id="10" creationId="{0840B7A6-9C73-0DAE-B1D2-6EAF4086F2EB}"/>
          </ac:spMkLst>
        </pc:spChg>
        <pc:spChg chg="add mod">
          <ac:chgData name="Sora Kwon" userId="6622d71374edf8bd" providerId="LiveId" clId="{EEA380D1-8955-492B-8B7D-3B82BFC366DE}" dt="2024-10-23T14:50:13.952" v="3383" actId="1076"/>
          <ac:spMkLst>
            <pc:docMk/>
            <pc:sldMk cId="2059500532" sldId="1847"/>
            <ac:spMk id="11" creationId="{5AA11108-DF46-34F6-612D-3D5D68283CDF}"/>
          </ac:spMkLst>
        </pc:spChg>
        <pc:spChg chg="add mod">
          <ac:chgData name="Sora Kwon" userId="6622d71374edf8bd" providerId="LiveId" clId="{EEA380D1-8955-492B-8B7D-3B82BFC366DE}" dt="2024-10-23T14:50:22.302" v="3385" actId="20577"/>
          <ac:spMkLst>
            <pc:docMk/>
            <pc:sldMk cId="2059500532" sldId="1847"/>
            <ac:spMk id="12" creationId="{E31D5272-C7BE-7FBA-7338-5A150CB5F8E3}"/>
          </ac:spMkLst>
        </pc:spChg>
        <pc:picChg chg="add mod">
          <ac:chgData name="Sora Kwon" userId="6622d71374edf8bd" providerId="LiveId" clId="{EEA380D1-8955-492B-8B7D-3B82BFC366DE}" dt="2024-10-23T14:50:08.749" v="3382" actId="1076"/>
          <ac:picMkLst>
            <pc:docMk/>
            <pc:sldMk cId="2059500532" sldId="1847"/>
            <ac:picMk id="3" creationId="{F8DA84BE-06F1-068C-B081-FF7C934E23EA}"/>
          </ac:picMkLst>
        </pc:picChg>
        <pc:picChg chg="add mod">
          <ac:chgData name="Sora Kwon" userId="6622d71374edf8bd" providerId="LiveId" clId="{EEA380D1-8955-492B-8B7D-3B82BFC366DE}" dt="2024-10-23T14:50:13.952" v="3383" actId="1076"/>
          <ac:picMkLst>
            <pc:docMk/>
            <pc:sldMk cId="2059500532" sldId="1847"/>
            <ac:picMk id="6" creationId="{B5191EF4-06D6-FACC-7382-115AC16B94C2}"/>
          </ac:picMkLst>
        </pc:picChg>
        <pc:picChg chg="add mod">
          <ac:chgData name="Sora Kwon" userId="6622d71374edf8bd" providerId="LiveId" clId="{EEA380D1-8955-492B-8B7D-3B82BFC366DE}" dt="2024-10-23T14:50:13.952" v="3383" actId="1076"/>
          <ac:picMkLst>
            <pc:docMk/>
            <pc:sldMk cId="2059500532" sldId="1847"/>
            <ac:picMk id="8" creationId="{085A909B-D7C2-267B-669C-A96195E5D8D9}"/>
          </ac:picMkLst>
        </pc:picChg>
      </pc:sldChg>
      <pc:sldChg chg="addSp delSp modSp add mod">
        <pc:chgData name="Sora Kwon" userId="6622d71374edf8bd" providerId="LiveId" clId="{EEA380D1-8955-492B-8B7D-3B82BFC366DE}" dt="2024-10-23T14:55:38.470" v="3622" actId="20577"/>
        <pc:sldMkLst>
          <pc:docMk/>
          <pc:sldMk cId="3648154993" sldId="1848"/>
        </pc:sldMkLst>
        <pc:spChg chg="mod">
          <ac:chgData name="Sora Kwon" userId="6622d71374edf8bd" providerId="LiveId" clId="{EEA380D1-8955-492B-8B7D-3B82BFC366DE}" dt="2024-10-23T14:54:35.647" v="3576" actId="1076"/>
          <ac:spMkLst>
            <pc:docMk/>
            <pc:sldMk cId="3648154993" sldId="1848"/>
            <ac:spMk id="4" creationId="{5294F03F-8186-B6D7-48AC-FB0F2607F0AF}"/>
          </ac:spMkLst>
        </pc:spChg>
        <pc:spChg chg="del">
          <ac:chgData name="Sora Kwon" userId="6622d71374edf8bd" providerId="LiveId" clId="{EEA380D1-8955-492B-8B7D-3B82BFC366DE}" dt="2024-10-23T14:52:09.533" v="3537" actId="478"/>
          <ac:spMkLst>
            <pc:docMk/>
            <pc:sldMk cId="3648154993" sldId="1848"/>
            <ac:spMk id="9" creationId="{A61A67F9-4ED3-8960-4BB6-508E30575E25}"/>
          </ac:spMkLst>
        </pc:spChg>
        <pc:spChg chg="del">
          <ac:chgData name="Sora Kwon" userId="6622d71374edf8bd" providerId="LiveId" clId="{EEA380D1-8955-492B-8B7D-3B82BFC366DE}" dt="2024-10-23T14:52:01.831" v="3534" actId="478"/>
          <ac:spMkLst>
            <pc:docMk/>
            <pc:sldMk cId="3648154993" sldId="1848"/>
            <ac:spMk id="10" creationId="{2EF1260B-2D2B-30A7-14A3-32E2D919A0FF}"/>
          </ac:spMkLst>
        </pc:spChg>
        <pc:spChg chg="del">
          <ac:chgData name="Sora Kwon" userId="6622d71374edf8bd" providerId="LiveId" clId="{EEA380D1-8955-492B-8B7D-3B82BFC366DE}" dt="2024-10-23T14:52:06.358" v="3536" actId="478"/>
          <ac:spMkLst>
            <pc:docMk/>
            <pc:sldMk cId="3648154993" sldId="1848"/>
            <ac:spMk id="11" creationId="{85D00A2B-4440-C5A3-9660-CB90EFABBA60}"/>
          </ac:spMkLst>
        </pc:spChg>
        <pc:spChg chg="mod">
          <ac:chgData name="Sora Kwon" userId="6622d71374edf8bd" providerId="LiveId" clId="{EEA380D1-8955-492B-8B7D-3B82BFC366DE}" dt="2024-10-23T14:55:16.176" v="3579" actId="2711"/>
          <ac:spMkLst>
            <pc:docMk/>
            <pc:sldMk cId="3648154993" sldId="1848"/>
            <ac:spMk id="12" creationId="{B272C7BB-DEA3-50AA-F24B-EC78C74557A2}"/>
          </ac:spMkLst>
        </pc:spChg>
        <pc:spChg chg="add mod">
          <ac:chgData name="Sora Kwon" userId="6622d71374edf8bd" providerId="LiveId" clId="{EEA380D1-8955-492B-8B7D-3B82BFC366DE}" dt="2024-10-23T14:54:35.647" v="3576" actId="1076"/>
          <ac:spMkLst>
            <pc:docMk/>
            <pc:sldMk cId="3648154993" sldId="1848"/>
            <ac:spMk id="14" creationId="{6FF98F4D-F948-24A9-05B1-2870AC760DBD}"/>
          </ac:spMkLst>
        </pc:spChg>
        <pc:spChg chg="add mod">
          <ac:chgData name="Sora Kwon" userId="6622d71374edf8bd" providerId="LiveId" clId="{EEA380D1-8955-492B-8B7D-3B82BFC366DE}" dt="2024-10-23T14:54:35.647" v="3576" actId="1076"/>
          <ac:spMkLst>
            <pc:docMk/>
            <pc:sldMk cId="3648154993" sldId="1848"/>
            <ac:spMk id="15" creationId="{0CA4AA4C-8AEF-EF1A-EF59-94E01EEC6766}"/>
          </ac:spMkLst>
        </pc:spChg>
        <pc:spChg chg="add mod">
          <ac:chgData name="Sora Kwon" userId="6622d71374edf8bd" providerId="LiveId" clId="{EEA380D1-8955-492B-8B7D-3B82BFC366DE}" dt="2024-10-23T14:54:35.647" v="3576" actId="1076"/>
          <ac:spMkLst>
            <pc:docMk/>
            <pc:sldMk cId="3648154993" sldId="1848"/>
            <ac:spMk id="16" creationId="{84946229-43A7-E908-1DBE-DF582A773166}"/>
          </ac:spMkLst>
        </pc:spChg>
        <pc:spChg chg="add mod">
          <ac:chgData name="Sora Kwon" userId="6622d71374edf8bd" providerId="LiveId" clId="{EEA380D1-8955-492B-8B7D-3B82BFC366DE}" dt="2024-10-23T14:55:38.470" v="3622" actId="20577"/>
          <ac:spMkLst>
            <pc:docMk/>
            <pc:sldMk cId="3648154993" sldId="1848"/>
            <ac:spMk id="19" creationId="{EA7A8485-AFDA-726D-7008-F7628B291A45}"/>
          </ac:spMkLst>
        </pc:spChg>
        <pc:picChg chg="del">
          <ac:chgData name="Sora Kwon" userId="6622d71374edf8bd" providerId="LiveId" clId="{EEA380D1-8955-492B-8B7D-3B82BFC366DE}" dt="2024-10-23T14:51:59.352" v="3533" actId="478"/>
          <ac:picMkLst>
            <pc:docMk/>
            <pc:sldMk cId="3648154993" sldId="1848"/>
            <ac:picMk id="3" creationId="{2687AD97-200A-8ED4-28F2-4D892EAFC7DB}"/>
          </ac:picMkLst>
        </pc:picChg>
        <pc:picChg chg="add mod">
          <ac:chgData name="Sora Kwon" userId="6622d71374edf8bd" providerId="LiveId" clId="{EEA380D1-8955-492B-8B7D-3B82BFC366DE}" dt="2024-10-23T14:54:35.647" v="3576" actId="1076"/>
          <ac:picMkLst>
            <pc:docMk/>
            <pc:sldMk cId="3648154993" sldId="1848"/>
            <ac:picMk id="5" creationId="{81387A22-001D-C62D-C4A7-1FE12A26BBC9}"/>
          </ac:picMkLst>
        </pc:picChg>
        <pc:picChg chg="del">
          <ac:chgData name="Sora Kwon" userId="6622d71374edf8bd" providerId="LiveId" clId="{EEA380D1-8955-492B-8B7D-3B82BFC366DE}" dt="2024-10-23T14:52:09.533" v="3537" actId="478"/>
          <ac:picMkLst>
            <pc:docMk/>
            <pc:sldMk cId="3648154993" sldId="1848"/>
            <ac:picMk id="6" creationId="{2DF8C34B-D800-2FA7-2D8B-3DA5690F8D05}"/>
          </ac:picMkLst>
        </pc:picChg>
        <pc:picChg chg="del">
          <ac:chgData name="Sora Kwon" userId="6622d71374edf8bd" providerId="LiveId" clId="{EEA380D1-8955-492B-8B7D-3B82BFC366DE}" dt="2024-10-23T14:52:03.874" v="3535" actId="478"/>
          <ac:picMkLst>
            <pc:docMk/>
            <pc:sldMk cId="3648154993" sldId="1848"/>
            <ac:picMk id="8" creationId="{7DD2848C-3E56-781A-A8B6-1B89B9E2BB7C}"/>
          </ac:picMkLst>
        </pc:picChg>
        <pc:picChg chg="add mod">
          <ac:chgData name="Sora Kwon" userId="6622d71374edf8bd" providerId="LiveId" clId="{EEA380D1-8955-492B-8B7D-3B82BFC366DE}" dt="2024-10-23T14:54:35.647" v="3576" actId="1076"/>
          <ac:picMkLst>
            <pc:docMk/>
            <pc:sldMk cId="3648154993" sldId="1848"/>
            <ac:picMk id="13" creationId="{D9AB6E00-7B1F-0C55-B3ED-2817033E0FF7}"/>
          </ac:picMkLst>
        </pc:picChg>
        <pc:picChg chg="add mod">
          <ac:chgData name="Sora Kwon" userId="6622d71374edf8bd" providerId="LiveId" clId="{EEA380D1-8955-492B-8B7D-3B82BFC366DE}" dt="2024-10-23T14:55:09.900" v="3578" actId="1076"/>
          <ac:picMkLst>
            <pc:docMk/>
            <pc:sldMk cId="3648154993" sldId="1848"/>
            <ac:picMk id="18" creationId="{BA4AEC3B-ED7B-216E-9C9B-AAC02B1D480F}"/>
          </ac:picMkLst>
        </pc:picChg>
      </pc:sldChg>
      <pc:sldChg chg="modSp new del mod">
        <pc:chgData name="Sora Kwon" userId="6622d71374edf8bd" providerId="LiveId" clId="{EEA380D1-8955-492B-8B7D-3B82BFC366DE}" dt="2024-10-23T16:21:27.320" v="3971" actId="47"/>
        <pc:sldMkLst>
          <pc:docMk/>
          <pc:sldMk cId="2512370670" sldId="1849"/>
        </pc:sldMkLst>
        <pc:spChg chg="mod">
          <ac:chgData name="Sora Kwon" userId="6622d71374edf8bd" providerId="LiveId" clId="{EEA380D1-8955-492B-8B7D-3B82BFC366DE}" dt="2024-10-23T15:49:36.137" v="3905" actId="14100"/>
          <ac:spMkLst>
            <pc:docMk/>
            <pc:sldMk cId="2512370670" sldId="1849"/>
            <ac:spMk id="2" creationId="{EC430950-D414-96A2-F4CE-68EF8276AB0A}"/>
          </ac:spMkLst>
        </pc:spChg>
        <pc:spChg chg="mod">
          <ac:chgData name="Sora Kwon" userId="6622d71374edf8bd" providerId="LiveId" clId="{EEA380D1-8955-492B-8B7D-3B82BFC366DE}" dt="2024-10-23T15:50:01.986" v="3970" actId="20577"/>
          <ac:spMkLst>
            <pc:docMk/>
            <pc:sldMk cId="2512370670" sldId="1849"/>
            <ac:spMk id="3" creationId="{6D15A4A7-41BC-AC90-EBF3-636E4338A8C1}"/>
          </ac:spMkLst>
        </pc:spChg>
      </pc:sldChg>
      <pc:sldChg chg="addSp delSp modSp new mod">
        <pc:chgData name="Sora Kwon" userId="6622d71374edf8bd" providerId="LiveId" clId="{EEA380D1-8955-492B-8B7D-3B82BFC366DE}" dt="2024-10-23T23:17:13.781" v="4057" actId="1076"/>
        <pc:sldMkLst>
          <pc:docMk/>
          <pc:sldMk cId="3286587660" sldId="1849"/>
        </pc:sldMkLst>
        <pc:spChg chg="mod">
          <ac:chgData name="Sora Kwon" userId="6622d71374edf8bd" providerId="LiveId" clId="{EEA380D1-8955-492B-8B7D-3B82BFC366DE}" dt="2024-10-23T23:14:28.270" v="4004" actId="1076"/>
          <ac:spMkLst>
            <pc:docMk/>
            <pc:sldMk cId="3286587660" sldId="1849"/>
            <ac:spMk id="2" creationId="{57C13A97-9DE6-872F-20F9-840C67C4C779}"/>
          </ac:spMkLst>
        </pc:spChg>
        <pc:spChg chg="del">
          <ac:chgData name="Sora Kwon" userId="6622d71374edf8bd" providerId="LiveId" clId="{EEA380D1-8955-492B-8B7D-3B82BFC366DE}" dt="2024-10-23T23:13:07.750" v="3973" actId="478"/>
          <ac:spMkLst>
            <pc:docMk/>
            <pc:sldMk cId="3286587660" sldId="1849"/>
            <ac:spMk id="3" creationId="{91ED8FF3-3F12-94F8-8A23-A2F1E355B2C1}"/>
          </ac:spMkLst>
        </pc:spChg>
        <pc:spChg chg="add del mod">
          <ac:chgData name="Sora Kwon" userId="6622d71374edf8bd" providerId="LiveId" clId="{EEA380D1-8955-492B-8B7D-3B82BFC366DE}" dt="2024-10-23T23:13:12.375" v="3975" actId="478"/>
          <ac:spMkLst>
            <pc:docMk/>
            <pc:sldMk cId="3286587660" sldId="1849"/>
            <ac:spMk id="5" creationId="{237EEB4F-17C7-9756-C946-4304C24BEDA4}"/>
          </ac:spMkLst>
        </pc:spChg>
        <pc:graphicFrameChg chg="add mod modGraphic">
          <ac:chgData name="Sora Kwon" userId="6622d71374edf8bd" providerId="LiveId" clId="{EEA380D1-8955-492B-8B7D-3B82BFC366DE}" dt="2024-10-23T23:17:13.781" v="4057" actId="1076"/>
          <ac:graphicFrameMkLst>
            <pc:docMk/>
            <pc:sldMk cId="3286587660" sldId="1849"/>
            <ac:graphicFrameMk id="4" creationId="{8ACB3EB5-202F-DE0D-E489-8FD3ED82072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D56CA-F591-4C98-88EF-ED0B7FA973F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38FDA-F097-4440-AB5E-B640C5CF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95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https://brunch.co.kr/@wonish/374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UTC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세계협정시</a:t>
            </a:r>
            <a:endParaRPr lang="en-US" altLang="ko-KR" dirty="0"/>
          </a:p>
          <a:p>
            <a:r>
              <a:rPr lang="en-US" altLang="ko-KR" dirty="0"/>
              <a:t>KST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UTC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</a:p>
          <a:p>
            <a:r>
              <a:rPr lang="en-US" altLang="ko-KR" dirty="0"/>
              <a:t>EST(</a:t>
            </a:r>
            <a:r>
              <a:rPr lang="ko-KR" altLang="en-US" dirty="0"/>
              <a:t>동부 표준시</a:t>
            </a:r>
            <a:r>
              <a:rPr lang="en-US" altLang="ko-KR" dirty="0"/>
              <a:t>) = UTC-5</a:t>
            </a:r>
          </a:p>
          <a:p>
            <a:r>
              <a:rPr lang="en-US" altLang="ko-KR" dirty="0"/>
              <a:t>PST(</a:t>
            </a:r>
            <a:r>
              <a:rPr lang="ko-KR" altLang="en-US" dirty="0"/>
              <a:t>태평양 표준시</a:t>
            </a:r>
            <a:r>
              <a:rPr lang="en-US" altLang="ko-KR" dirty="0"/>
              <a:t>) = UTC-8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5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E9606-B0A6-1A5F-3A3E-99AD2CC1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DC261C-A51C-71E1-BDF5-69BAF703A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A0027-CC0F-5B06-6D2D-93A08380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https://brunch.co.kr/@wonish/374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UTC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세계협정시</a:t>
            </a:r>
            <a:endParaRPr lang="en-US" altLang="ko-KR" dirty="0"/>
          </a:p>
          <a:p>
            <a:r>
              <a:rPr lang="en-US" altLang="ko-KR" dirty="0"/>
              <a:t>KST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UTC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</a:p>
          <a:p>
            <a:r>
              <a:rPr lang="en-US" altLang="ko-KR" dirty="0"/>
              <a:t>EST(</a:t>
            </a:r>
            <a:r>
              <a:rPr lang="ko-KR" altLang="en-US" dirty="0"/>
              <a:t>동부 표준시</a:t>
            </a:r>
            <a:r>
              <a:rPr lang="en-US" altLang="ko-KR" dirty="0"/>
              <a:t>) = UTC-5</a:t>
            </a:r>
          </a:p>
          <a:p>
            <a:r>
              <a:rPr lang="en-US" altLang="ko-KR" dirty="0"/>
              <a:t>PST(</a:t>
            </a:r>
            <a:r>
              <a:rPr lang="ko-KR" altLang="en-US" dirty="0"/>
              <a:t>태평양 표준시</a:t>
            </a:r>
            <a:r>
              <a:rPr lang="en-US" altLang="ko-KR" dirty="0"/>
              <a:t>) = UTC-8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A2E3E-D86C-4B02-9B5E-264101922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9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8AF7-C2DA-331A-CD59-4A7ED100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3BD559-F107-1B59-DB33-867823E36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A13DB4-4375-B903-C429-8C4E53DE7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42A26-4B54-50F9-879F-DA3B00ACC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6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0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6FF9-5C34-E2D9-36BC-9B434D0E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DADB06-13EE-597B-629A-0E4FB7D04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082A37-5B03-7B78-CD1F-E0766F962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4A6D4-8AAA-4766-6E33-D818F4C44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D1B02-DBBB-2693-81B4-549BB844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17A590-A7A3-493F-0B0D-C76065ECE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F7B354-719F-66B2-F55D-1CBE37162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8EA5E-9F08-09D3-F82D-7AEF04DD5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8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896D6-31D6-C02A-079E-EA477F0A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71D5F2-9669-B1A3-76BF-45866F4D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E48CE5-4EDE-3469-4D4E-327E48F6F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D78F7-B641-C47F-1B68-E831D62B7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https://www.easeus.co.kr/diskmanager/what-is-gpt.html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38FDA-F097-4440-AB5E-B640C5CFC7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2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A2A8-701F-7AE7-BB14-8E400D76D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F2253-E52D-19F8-9B59-F7EA0315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D43CD-FA9B-15CF-2BA0-CB6C9C86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53C89-50F4-DC88-F1DF-C6B4B0E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E07B7-AE89-5D64-FEFC-B413BC0E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0935-D1A0-7E1F-3FBA-0E055AED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4756F-D15E-FE79-EB5E-A29D9087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6F46-7428-A0DD-9D58-289B451D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A7B54-FFA5-FFF6-B697-97294ADC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6B522-584F-12B2-1680-0EBAC759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3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0526EA-CE94-321A-C64E-13AF59010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7DB21-AC98-9778-8AEB-836D0A21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BEF1-E458-0C3F-0509-D2966C2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D0998-4B8B-E4F4-1DB0-0898D02F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7A948-186A-4668-6684-7807F85B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F98B1-35C7-2151-58B8-0836BA9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F2129-46BB-D91A-E3D6-48DD7641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393D6-6620-3015-D8D2-82A6BB01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7B6B4-1890-2D01-F016-A8F611C9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36ECC-7704-1935-E318-2C79817C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4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3DB7-C877-A147-2BD3-9BDBA58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F1D1D-6DAB-65FD-4896-C6D13544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2DEAE-50C0-D844-E0F6-BF6B719A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BB5B-0F60-476B-5A5D-8A9E775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6DE5-41FC-67A2-8E21-9D2C7581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49D8-6103-AB59-DEBA-5EEC857C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7F1F-4059-1814-EEC4-34505D85E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B1444-D638-2FD4-9446-A855B28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8200E-040F-5612-E74F-2DA66DA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D942A-D7E4-938D-BAAF-F3224B29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A8590-4540-F65A-4E21-3E2BDB1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3AD5-88E4-0A75-4761-0F9A4731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00DF-F299-0652-02C2-EEF7CB57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1209E-E669-40F2-EA3B-83BAB7924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594A4-C363-1A49-3ACF-00E920CC3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D40FD-AF8D-A44F-51E9-115BE0E20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2CFBD-E650-5269-283A-9EEC3CFB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09326-66E0-513D-8F99-9D83A4FE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C4B23-D0FD-74D1-01C8-A875AB6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6965-09DA-2172-C437-3B43DFA2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5787F-B40A-8097-2E03-89E0A1D5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DC1E05-3C07-405F-30EA-8F54713A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5B4328-6C98-9353-ABB7-62E5862E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86E418-C6CE-EAB2-5DEB-CCECF9A2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1EEB0-AFC8-23D3-5651-8A6D05DE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7D999-C651-133D-C58E-008529D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CEA3-5E15-0436-B833-EE13808C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8FE94-AB29-9132-09D2-2F6D08F4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4C4DA-0B0F-B05E-BE24-E95559E3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15378-9C61-7A0D-9116-405B8553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00F56-52B6-2B86-63CE-914EE76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7F2B4-A23F-47D2-CFC8-AFB8D56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39EF-62B6-6550-1D07-AD1A1CAD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84225-8BFF-39A9-CE18-77472D83D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37E1C-7E63-946D-BBF7-36D919A0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BAF07-0280-E1A9-DE22-7F65E34A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C73CA-7ED4-58B1-D153-59B37F1B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99A5C-4DA2-9468-C60B-A9561D6A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2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3998E-5652-A0B9-7C96-89997FB8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8C979-649C-4489-F93F-329D2DA2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A5EB9-E25D-1ED2-D124-EB91210AC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6E309-379D-4FA3-9ADF-FC5A72ED1E3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C728B-8332-FECD-1BFE-3B8B03A6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4A809-D86F-A167-A6DC-AA98C94A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0253D-6D11-4C57-9449-C3C589BC8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621B56F9-993E-ECAF-9034-E1579361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84" y="922368"/>
            <a:ext cx="7990231" cy="56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6E0F6-25F4-6EA8-EA5A-88EED1A3F198}"/>
              </a:ext>
            </a:extLst>
          </p:cNvPr>
          <p:cNvSpPr txBox="1">
            <a:spLocks/>
          </p:cNvSpPr>
          <p:nvPr/>
        </p:nvSpPr>
        <p:spPr>
          <a:xfrm>
            <a:off x="598731" y="242464"/>
            <a:ext cx="10515600" cy="6799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Table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1497D-B307-726F-3EE4-31555B65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98DF3B-D009-7F36-5818-8F2141F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301" y="6463924"/>
            <a:ext cx="2743200" cy="365125"/>
          </a:xfrm>
        </p:spPr>
        <p:txBody>
          <a:bodyPr/>
          <a:lstStyle/>
          <a:p>
            <a:fld id="{D6E809C2-8F06-4E72-9C1B-7170CA74BA4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EF197-05CA-5385-2C2B-D4A185E4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2" y="515283"/>
            <a:ext cx="3755315" cy="53321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4E3A50-0508-D678-6CB0-02FA95EAC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4" y="515281"/>
            <a:ext cx="3755315" cy="53321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021B5D-BAD9-84F2-F233-0004555C2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162" y="529446"/>
            <a:ext cx="3745339" cy="5317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FCBA7-5E2E-CA2D-FF6C-9066B7C1067E}"/>
              </a:ext>
            </a:extLst>
          </p:cNvPr>
          <p:cNvSpPr txBox="1"/>
          <p:nvPr/>
        </p:nvSpPr>
        <p:spPr>
          <a:xfrm>
            <a:off x="663466" y="5847414"/>
            <a:ext cx="274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디지털증거 분석의뢰서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60CDF-AFE5-6F9C-7641-B5C40052B9CE}"/>
              </a:ext>
            </a:extLst>
          </p:cNvPr>
          <p:cNvSpPr txBox="1"/>
          <p:nvPr/>
        </p:nvSpPr>
        <p:spPr>
          <a:xfrm>
            <a:off x="4299220" y="5847414"/>
            <a:ext cx="6094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디지털증거 분석의뢰서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복사본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868B7-560D-F3B7-7312-A0DA3C19C980}"/>
              </a:ext>
            </a:extLst>
          </p:cNvPr>
          <p:cNvSpPr txBox="1"/>
          <p:nvPr/>
        </p:nvSpPr>
        <p:spPr>
          <a:xfrm>
            <a:off x="8314180" y="5839969"/>
            <a:ext cx="3674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디지털증거 분석의뢰서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복사본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67780F-3D34-6378-D1DD-A8EFCDA22F78}"/>
              </a:ext>
            </a:extLst>
          </p:cNvPr>
          <p:cNvSpPr/>
          <p:nvPr/>
        </p:nvSpPr>
        <p:spPr>
          <a:xfrm>
            <a:off x="1527586" y="3429000"/>
            <a:ext cx="2011680" cy="73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BF9CDE-CDDD-300E-FCC4-4FA6AEBD2075}"/>
              </a:ext>
            </a:extLst>
          </p:cNvPr>
          <p:cNvSpPr/>
          <p:nvPr/>
        </p:nvSpPr>
        <p:spPr>
          <a:xfrm>
            <a:off x="5529431" y="3429000"/>
            <a:ext cx="2011680" cy="73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6C5F1E-EDDE-0DF6-680C-786BF51E5628}"/>
              </a:ext>
            </a:extLst>
          </p:cNvPr>
          <p:cNvSpPr/>
          <p:nvPr/>
        </p:nvSpPr>
        <p:spPr>
          <a:xfrm>
            <a:off x="9499003" y="3429000"/>
            <a:ext cx="2011680" cy="73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591A1-5C47-24A2-AD21-C7056123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03DE5F-9A3C-DF11-C47B-E79FF781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3BB7C9-B047-42C3-3E3A-DF9278C52762}"/>
              </a:ext>
            </a:extLst>
          </p:cNvPr>
          <p:cNvGraphicFramePr>
            <a:graphicFrameLocks noGrp="1"/>
          </p:cNvGraphicFramePr>
          <p:nvPr/>
        </p:nvGraphicFramePr>
        <p:xfrm>
          <a:off x="620358" y="844490"/>
          <a:ext cx="10951284" cy="2930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571">
                  <a:extLst>
                    <a:ext uri="{9D8B030D-6E8A-4147-A177-3AD203B41FA5}">
                      <a16:colId xmlns:a16="http://schemas.microsoft.com/office/drawing/2014/main" val="3013243313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1181559326"/>
                    </a:ext>
                  </a:extLst>
                </a:gridCol>
                <a:gridCol w="6174889">
                  <a:extLst>
                    <a:ext uri="{9D8B030D-6E8A-4147-A177-3AD203B41FA5}">
                      <a16:colId xmlns:a16="http://schemas.microsoft.com/office/drawing/2014/main" val="3451277063"/>
                    </a:ext>
                  </a:extLst>
                </a:gridCol>
              </a:tblGrid>
              <a:tr h="401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 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91020"/>
                  </a:ext>
                </a:extLst>
              </a:tr>
              <a:tr h="395453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4d95ed79e68b13e44f925a07260d2f6d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463407"/>
                  </a:ext>
                </a:extLst>
              </a:tr>
              <a:tr h="395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cccc056309dee737e3f46ff0fd901ed0bd193194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486973"/>
                  </a:ext>
                </a:extLst>
              </a:tr>
              <a:tr h="4223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 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4d95ed79e68b13e44f925a07260d2f6d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38362"/>
                  </a:ext>
                </a:extLst>
              </a:tr>
              <a:tr h="4223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cccc056309dee737e3f46ff0fd901ed0bd193194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879170"/>
                  </a:ext>
                </a:extLst>
              </a:tr>
              <a:tr h="44667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22 -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4d95ed79e68b13e44f925a07260d2f6d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11535"/>
                  </a:ext>
                </a:extLst>
              </a:tr>
              <a:tr h="44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cccc056309dee737e3f46ff0fd901ed0bd193194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47758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EB26E8-ADA0-31A5-8DE0-D09F6CB0BF02}"/>
              </a:ext>
            </a:extLst>
          </p:cNvPr>
          <p:cNvSpPr txBox="1"/>
          <p:nvPr/>
        </p:nvSpPr>
        <p:spPr>
          <a:xfrm>
            <a:off x="2302136" y="4483646"/>
            <a:ext cx="7271542" cy="874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함초롬바탕" panose="02030604000101010101"/>
              </a:rPr>
              <a:t>⦁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만든 날짜와 수정한 날짜가 변경되지만 해시 값은 모두 동일하다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이것은 해당 내용은 변경이 없음을 의미한다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98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3" y="1555941"/>
            <a:ext cx="3808906" cy="443773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47633"/>
              </p:ext>
            </p:extLst>
          </p:nvPr>
        </p:nvGraphicFramePr>
        <p:xfrm>
          <a:off x="4327830" y="2851976"/>
          <a:ext cx="7264814" cy="2393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트랙 </a:t>
                      </a:r>
                      <a:r>
                        <a:rPr lang="en-US" altLang="ko-KR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(A)</a:t>
                      </a:r>
                      <a:endParaRPr lang="ko-KR" altLang="en-US" sz="17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섹터 단위의 모음</a:t>
                      </a:r>
                      <a:r>
                        <a:rPr lang="en-US" altLang="ko-KR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원심 전체가 트랙이  됨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섹터 </a:t>
                      </a:r>
                      <a:r>
                        <a:rPr lang="en-US" altLang="ko-KR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(B) </a:t>
                      </a:r>
                      <a:endParaRPr lang="ko-KR" altLang="en-US" sz="17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하드디스크의 물리적인 최소 단위 </a:t>
                      </a:r>
                      <a:r>
                        <a:rPr lang="en-US" altLang="ko-KR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(512byte)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트랙 섹터 </a:t>
                      </a:r>
                      <a:r>
                        <a:rPr lang="en-US" altLang="ko-KR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(C) </a:t>
                      </a:r>
                      <a:endParaRPr lang="ko-KR" altLang="en-US" sz="17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같은 구역에 있는 섹터의 집합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클러스터 </a:t>
                      </a:r>
                      <a:r>
                        <a:rPr lang="en-US" altLang="ko-KR" sz="1700" b="1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(D)</a:t>
                      </a:r>
                      <a:endParaRPr lang="ko-KR" altLang="en-US" sz="17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섹터 단위를 묶어 데이터의 입출력 단위</a:t>
                      </a:r>
                      <a:r>
                        <a:rPr lang="en-US" altLang="ko-KR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(</a:t>
                      </a:r>
                      <a:r>
                        <a:rPr lang="ko-KR" altLang="en-US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기본 </a:t>
                      </a:r>
                      <a:r>
                        <a:rPr lang="en-US" altLang="ko-KR" sz="17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4096byte)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729640" y="518636"/>
            <a:ext cx="7772400" cy="6745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디스크 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8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AF6D25-CDF9-2923-68BE-0F9DB0E1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29" y="716466"/>
            <a:ext cx="6328983" cy="50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B9451-EDCD-024B-1F4D-FBBC030A2FDA}"/>
              </a:ext>
            </a:extLst>
          </p:cNvPr>
          <p:cNvSpPr txBox="1"/>
          <p:nvPr/>
        </p:nvSpPr>
        <p:spPr>
          <a:xfrm>
            <a:off x="3660387" y="6023775"/>
            <a:ext cx="778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섹터 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하드디스크의 물리적인 최소 단위 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(512byte) 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05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765BE6-28BF-7A2A-BCEF-24394C3948D0}"/>
              </a:ext>
            </a:extLst>
          </p:cNvPr>
          <p:cNvGraphicFramePr>
            <a:graphicFrameLocks noGrp="1"/>
          </p:cNvGraphicFramePr>
          <p:nvPr/>
        </p:nvGraphicFramePr>
        <p:xfrm>
          <a:off x="1051560" y="1224263"/>
          <a:ext cx="10434319" cy="844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438573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8286050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1306880045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492699420"/>
                    </a:ext>
                  </a:extLst>
                </a:gridCol>
                <a:gridCol w="2402839">
                  <a:extLst>
                    <a:ext uri="{9D8B030D-6E8A-4147-A177-3AD203B41FA5}">
                      <a16:colId xmlns:a16="http://schemas.microsoft.com/office/drawing/2014/main" val="3539527648"/>
                    </a:ext>
                  </a:extLst>
                </a:gridCol>
              </a:tblGrid>
              <a:tr h="8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MBR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7651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28781C2-602C-CA86-AE07-AE821B14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32" y="3242973"/>
            <a:ext cx="8241359" cy="263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⦁ 파티션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고딕" panose="020D0604000000000000" pitchFamily="50" charset="-127"/>
                <a:ea typeface="함초롬바탕" panose="02030504000101010101"/>
              </a:rPr>
              <a:t>   - Primary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파티션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4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개 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Primary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파티션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3</a:t>
            </a:r>
            <a:r>
              <a:rPr lang="ko-KR" altLang="en-US" sz="1600" dirty="0">
                <a:latin typeface="나눔고딕" panose="020D0604000000000000" pitchFamily="50" charset="-127"/>
                <a:ea typeface="함초롬바탕" panose="02030504000101010101"/>
              </a:rPr>
              <a:t>개와 </a:t>
            </a:r>
            <a:r>
              <a:rPr lang="en-US" altLang="ko-KR" sz="1600" dirty="0">
                <a:latin typeface="나눔고딕" panose="020D0604000000000000" pitchFamily="50" charset="-127"/>
                <a:ea typeface="함초롬바탕" panose="02030504000101010101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함초롬바탕" panose="02030504000101010101"/>
              </a:rPr>
              <a:t>개의 확장 파티션</a:t>
            </a:r>
            <a:endParaRPr lang="en-US" altLang="ko-KR" sz="1600" dirty="0">
              <a:latin typeface="나눔고딕" panose="020D0604000000000000" pitchFamily="50" charset="-127"/>
              <a:ea typeface="함초롬바탕" panose="02030504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고딕" panose="020D0604000000000000" pitchFamily="50" charset="-127"/>
                <a:ea typeface="함초롬바탕" panose="02030504000101010101"/>
              </a:rPr>
              <a:t> 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파티션은 하나의 물리디스크에 하나만 설정할 수 있으며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논리 파티션은 제한되지 않음 </a:t>
            </a:r>
            <a:endParaRPr lang="en-US" altLang="ko-KR" sz="1600" dirty="0">
              <a:latin typeface="나눔고딕" panose="020D0604000000000000" pitchFamily="50" charset="-127"/>
              <a:ea typeface="함초롬바탕" panose="02030504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⦁ 최대 디스크 용량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: 2TB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이하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함초롬바탕" panose="02030504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⦁ 펌웨어 인터페이스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: BIOS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⦁ 지원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 OS :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ProximaNovaRegular"/>
              </a:rPr>
              <a:t>윈도우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ProximaNovaRegular"/>
              </a:rPr>
              <a:t>10/8.1/8/7/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ProximaNovaRegular"/>
              </a:rPr>
              <a:t>비스타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ProximaNovaRegular"/>
              </a:rPr>
              <a:t>/XP,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ProximaNovaRegular"/>
              </a:rPr>
              <a:t>윈도우 서버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ProximaNovaRegular"/>
              </a:rPr>
              <a:t>2019/2016/2012/2008/2003 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⦁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MBR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함초롬바탕" panose="02030504000101010101"/>
              </a:rPr>
              <a:t>의 파티션 테이블이 손상되면 데이터 검색 작업을 할 수 없음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03769-A654-7D4D-C395-561C2FED8166}"/>
              </a:ext>
            </a:extLst>
          </p:cNvPr>
          <p:cNvSpPr txBox="1"/>
          <p:nvPr/>
        </p:nvSpPr>
        <p:spPr>
          <a:xfrm>
            <a:off x="848360" y="369881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MBR Disk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3118190-1B79-C0F3-0F6D-999DE3CE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823" y="6105499"/>
            <a:ext cx="537197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Windows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디스크 관리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diskmgmt.msc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C5F2ED-29ED-C3CB-748E-614EB20E09DF}"/>
              </a:ext>
            </a:extLst>
          </p:cNvPr>
          <p:cNvGraphicFramePr>
            <a:graphicFrameLocks noGrp="1"/>
          </p:cNvGraphicFramePr>
          <p:nvPr/>
        </p:nvGraphicFramePr>
        <p:xfrm>
          <a:off x="1041400" y="2301223"/>
          <a:ext cx="10434319" cy="844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438573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8286050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1306880045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492699420"/>
                    </a:ext>
                  </a:extLst>
                </a:gridCol>
                <a:gridCol w="2402839">
                  <a:extLst>
                    <a:ext uri="{9D8B030D-6E8A-4147-A177-3AD203B41FA5}">
                      <a16:colId xmlns:a16="http://schemas.microsoft.com/office/drawing/2014/main" val="3539527648"/>
                    </a:ext>
                  </a:extLst>
                </a:gridCol>
              </a:tblGrid>
              <a:tr h="8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MBR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Extended Partition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(Logical Partition)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7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9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E9375-D490-60B9-CCC6-72614429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46C6EE-574D-2DE9-3410-A34A2B96FD5C}"/>
              </a:ext>
            </a:extLst>
          </p:cNvPr>
          <p:cNvGraphicFramePr>
            <a:graphicFrameLocks noGrp="1"/>
          </p:cNvGraphicFramePr>
          <p:nvPr/>
        </p:nvGraphicFramePr>
        <p:xfrm>
          <a:off x="899622" y="1681463"/>
          <a:ext cx="10876278" cy="844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43857379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18082860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06880045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492699420"/>
                    </a:ext>
                  </a:extLst>
                </a:gridCol>
                <a:gridCol w="1704612">
                  <a:extLst>
                    <a:ext uri="{9D8B030D-6E8A-4147-A177-3AD203B41FA5}">
                      <a16:colId xmlns:a16="http://schemas.microsoft.com/office/drawing/2014/main" val="1294353954"/>
                    </a:ext>
                  </a:extLst>
                </a:gridCol>
                <a:gridCol w="2019026">
                  <a:extLst>
                    <a:ext uri="{9D8B030D-6E8A-4147-A177-3AD203B41FA5}">
                      <a16:colId xmlns:a16="http://schemas.microsoft.com/office/drawing/2014/main" val="3539527648"/>
                    </a:ext>
                  </a:extLst>
                </a:gridCol>
              </a:tblGrid>
              <a:tr h="8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Partition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Partition 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Backup Partition Table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7651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DD4BE45-7F15-F475-4B3D-C3C4ABF9A724}"/>
              </a:ext>
            </a:extLst>
          </p:cNvPr>
          <p:cNvSpPr txBox="1"/>
          <p:nvPr/>
        </p:nvSpPr>
        <p:spPr>
          <a:xfrm>
            <a:off x="650240" y="54602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GPT Disk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2217B-B3F1-F03E-07E0-F93AC118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73" y="2845259"/>
            <a:ext cx="9679253" cy="29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파티션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Primary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파티션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128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최대 디스크 용량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256TB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펌웨어 인터페이스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UEFI</a:t>
            </a: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지원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OS :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Windows 11/10/8.1/7/XP/Vista, Windows Server 2022/2019/2016/2012/2008, </a:t>
            </a:r>
            <a:r>
              <a:rPr lang="en-US" altLang="ko-KR" sz="16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</a:t>
            </a:r>
            <a:r>
              <a:rPr lang="ko-KR" altLang="en-US" sz="16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en-US" altLang="ko-KR" sz="1600" b="0" i="0" dirty="0">
              <a:solidFill>
                <a:srgbClr val="40404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파티션 테이블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복제 및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CRC (Cyclic Redundancy Check) </a:t>
            </a:r>
            <a:r>
              <a:rPr lang="ko-KR" altLang="en-US" sz="16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보호로 인한 안정성을 향상</a:t>
            </a:r>
            <a:r>
              <a:rPr lang="ko-KR" altLang="en-US" sz="16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시킴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99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C21CF-C66D-C0C2-2155-7823BA7D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04" y="1703422"/>
            <a:ext cx="8576536" cy="4081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CE1BC3-7E9C-D7C7-A1A3-845F363C4938}"/>
              </a:ext>
            </a:extLst>
          </p:cNvPr>
          <p:cNvSpPr txBox="1"/>
          <p:nvPr/>
        </p:nvSpPr>
        <p:spPr>
          <a:xfrm>
            <a:off x="711200" y="53586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GPT Disk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98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83ED-AA74-7D77-E3FF-BE250038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21B515D-8545-AB63-0C16-DE2BA65166AA}"/>
              </a:ext>
            </a:extLst>
          </p:cNvPr>
          <p:cNvSpPr txBox="1"/>
          <p:nvPr/>
        </p:nvSpPr>
        <p:spPr>
          <a:xfrm>
            <a:off x="848360" y="546027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파티션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8FC6D-5BB9-1CDD-557C-6AFE57FA61ED}"/>
              </a:ext>
            </a:extLst>
          </p:cNvPr>
          <p:cNvSpPr txBox="1"/>
          <p:nvPr/>
        </p:nvSpPr>
        <p:spPr>
          <a:xfrm>
            <a:off x="944880" y="1451829"/>
            <a:ext cx="10688320" cy="2779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⦁ 복구 파티션당 평균적으로 최소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300MB~500</a:t>
            </a:r>
            <a:r>
              <a:rPr lang="en-US" altLang="ko-KR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</a:t>
            </a:r>
            <a:endParaRPr lang="en-US" altLang="ko-KR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⦁ 2</a:t>
            </a:r>
            <a:r>
              <a:rPr lang="ko-KR" altLang="en-US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유형의 복구 파티션 </a:t>
            </a:r>
            <a:endParaRPr lang="en-US" altLang="ko-KR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Windows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오류 상황에 대처하기 위해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자체에서 생성된 복구와 관련된 파티션</a:t>
            </a:r>
            <a:endParaRPr lang="en-US" altLang="ko-KR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 제조업체에서 쉽게 복구하기 위한 용도로 설정한 복구 파티션</a:t>
            </a:r>
            <a:endParaRPr lang="en-US" altLang="ko-KR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00000"/>
              </a:lnSpc>
            </a:pPr>
            <a:endParaRPr lang="en-US" altLang="ko-KR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63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1617" y="2346664"/>
          <a:ext cx="7096777" cy="61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Loader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P#1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P#2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0x55AA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오른쪽 대괄호 7"/>
          <p:cNvSpPr/>
          <p:nvPr/>
        </p:nvSpPr>
        <p:spPr>
          <a:xfrm rot="5400000" flipH="1" flipV="1">
            <a:off x="5704226" y="1162622"/>
            <a:ext cx="147235" cy="2272787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rot="5400000" flipH="1" flipV="1">
            <a:off x="2622844" y="357869"/>
            <a:ext cx="147236" cy="383035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1678" y="1886843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Code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6037" y="19432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table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81285" y="2962825"/>
            <a:ext cx="1119351" cy="662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957983" y="2962825"/>
            <a:ext cx="4880597" cy="662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/>
          <p:cNvSpPr/>
          <p:nvPr/>
        </p:nvSpPr>
        <p:spPr>
          <a:xfrm rot="5400000" flipH="1" flipV="1">
            <a:off x="7314549" y="1848603"/>
            <a:ext cx="147237" cy="900825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91405" y="192032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Signature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464" y="520765"/>
            <a:ext cx="5027338" cy="660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MBR(Master Boot Record) </a:t>
            </a:r>
            <a:r>
              <a:rPr lang="ko-KR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구성 </a:t>
            </a:r>
            <a:endParaRPr lang="en-US" altLang="ko-KR" sz="2800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862202" y="3619431"/>
          <a:ext cx="9643996" cy="85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3031858" y="4676390"/>
            <a:ext cx="3978541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086599" y="4676390"/>
            <a:ext cx="4419600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1889" y="47244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#1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6947" y="47244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#2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368365"/>
            <a:ext cx="9537648" cy="34709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22092" y="6309968"/>
            <a:ext cx="2743200" cy="365125"/>
          </a:xfrm>
        </p:spPr>
        <p:txBody>
          <a:bodyPr/>
          <a:lstStyle/>
          <a:p>
            <a:fld id="{D6E809C2-8F06-4E72-9C1B-7170CA74BA4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8464" y="229691"/>
            <a:ext cx="2700547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Partition Table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78767" y="4001022"/>
          <a:ext cx="9361714" cy="2644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Boot Flag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부팅 가능한 파티션인지 나타냄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(0x80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: 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부팅 파티션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0x00 : 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부팅 불가능 파티션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Starting CHS </a:t>
                      </a:r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Addr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CHS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주소 지정방식으로 파티션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시작번지 표현 </a:t>
                      </a:r>
                      <a:endParaRPr lang="en-US" altLang="ko-KR" sz="16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Partition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Type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해당 파티션의 타입 명시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(0x07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: NTFS, 0x0C :FAT32  ) 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Ending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CHS </a:t>
                      </a:r>
                      <a:r>
                        <a:rPr lang="en-US" altLang="ko-KR" sz="16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Addr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CHS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주소 지정방식으로 파티션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끝 번지 표현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Starting LBA 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Addr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LBA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주소지정방식으로 파티션 시작번지로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번지부터 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Total Sector 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LBA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의 총 섹터 개수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(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파티션 용량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= 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섹터개수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*512)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51F667-2A2B-FD8D-D615-1E3DB5AE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80" y="276611"/>
            <a:ext cx="9478379" cy="6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256028-DC8D-4FB1-E311-A860BA87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90" y="87171"/>
            <a:ext cx="6436876" cy="66836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0596C4-2322-A4DA-9359-569F68E3D8C6}"/>
              </a:ext>
            </a:extLst>
          </p:cNvPr>
          <p:cNvSpPr/>
          <p:nvPr/>
        </p:nvSpPr>
        <p:spPr>
          <a:xfrm>
            <a:off x="4186617" y="1376281"/>
            <a:ext cx="3980986" cy="24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ADFEF4-CB26-1C41-575B-C0606FAF44AD}"/>
              </a:ext>
            </a:extLst>
          </p:cNvPr>
          <p:cNvCxnSpPr>
            <a:cxnSpLocks/>
          </p:cNvCxnSpPr>
          <p:nvPr/>
        </p:nvCxnSpPr>
        <p:spPr>
          <a:xfrm flipV="1">
            <a:off x="8167603" y="1115122"/>
            <a:ext cx="1873404" cy="383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4AD99A-621F-E3C1-CB51-D1556DAEE46D}"/>
              </a:ext>
            </a:extLst>
          </p:cNvPr>
          <p:cNvSpPr txBox="1"/>
          <p:nvPr/>
        </p:nvSpPr>
        <p:spPr>
          <a:xfrm>
            <a:off x="10041007" y="874700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1byte*16=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16byte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46FD8-AAD5-FCC3-04FE-2C43635A2A79}"/>
              </a:ext>
            </a:extLst>
          </p:cNvPr>
          <p:cNvSpPr/>
          <p:nvPr/>
        </p:nvSpPr>
        <p:spPr>
          <a:xfrm>
            <a:off x="4197769" y="5859072"/>
            <a:ext cx="3958682" cy="869795"/>
          </a:xfrm>
          <a:custGeom>
            <a:avLst/>
            <a:gdLst>
              <a:gd name="connsiteX0" fmla="*/ 3468029 w 3958682"/>
              <a:gd name="connsiteY0" fmla="*/ 144966 h 869795"/>
              <a:gd name="connsiteX1" fmla="*/ 3456878 w 3958682"/>
              <a:gd name="connsiteY1" fmla="*/ 0 h 869795"/>
              <a:gd name="connsiteX2" fmla="*/ 3958682 w 3958682"/>
              <a:gd name="connsiteY2" fmla="*/ 11151 h 869795"/>
              <a:gd name="connsiteX3" fmla="*/ 3947531 w 3958682"/>
              <a:gd name="connsiteY3" fmla="*/ 646770 h 869795"/>
              <a:gd name="connsiteX4" fmla="*/ 3501482 w 3958682"/>
              <a:gd name="connsiteY4" fmla="*/ 646770 h 869795"/>
              <a:gd name="connsiteX5" fmla="*/ 3512634 w 3958682"/>
              <a:gd name="connsiteY5" fmla="*/ 869795 h 869795"/>
              <a:gd name="connsiteX6" fmla="*/ 0 w 3958682"/>
              <a:gd name="connsiteY6" fmla="*/ 858644 h 869795"/>
              <a:gd name="connsiteX7" fmla="*/ 22302 w 3958682"/>
              <a:gd name="connsiteY7" fmla="*/ 156117 h 869795"/>
              <a:gd name="connsiteX8" fmla="*/ 3468029 w 3958682"/>
              <a:gd name="connsiteY8" fmla="*/ 144966 h 86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8682" h="869795">
                <a:moveTo>
                  <a:pt x="3468029" y="144966"/>
                </a:moveTo>
                <a:lnTo>
                  <a:pt x="3456878" y="0"/>
                </a:lnTo>
                <a:lnTo>
                  <a:pt x="3958682" y="11151"/>
                </a:lnTo>
                <a:lnTo>
                  <a:pt x="3947531" y="646770"/>
                </a:lnTo>
                <a:lnTo>
                  <a:pt x="3501482" y="646770"/>
                </a:lnTo>
                <a:lnTo>
                  <a:pt x="3512634" y="869795"/>
                </a:lnTo>
                <a:lnTo>
                  <a:pt x="0" y="858644"/>
                </a:lnTo>
                <a:lnTo>
                  <a:pt x="22302" y="156117"/>
                </a:lnTo>
                <a:lnTo>
                  <a:pt x="3468029" y="14496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36DA13-2FBA-6796-0F95-49AFE1BD38B2}"/>
              </a:ext>
            </a:extLst>
          </p:cNvPr>
          <p:cNvCxnSpPr>
            <a:cxnSpLocks/>
          </p:cNvCxnSpPr>
          <p:nvPr/>
        </p:nvCxnSpPr>
        <p:spPr>
          <a:xfrm flipV="1">
            <a:off x="8156451" y="5970584"/>
            <a:ext cx="2085279" cy="32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EE737-5D6C-360B-8843-1D4A5135FB36}"/>
                  </a:ext>
                </a:extLst>
              </p:cNvPr>
              <p:cNvSpPr txBox="1"/>
              <p:nvPr/>
            </p:nvSpPr>
            <p:spPr>
              <a:xfrm>
                <a:off x="10130217" y="5785918"/>
                <a:ext cx="20617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16byte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4= 64byte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EE737-5D6C-360B-8843-1D4A5135F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17" y="5785918"/>
                <a:ext cx="2061783" cy="338554"/>
              </a:xfrm>
              <a:prstGeom prst="rect">
                <a:avLst/>
              </a:prstGeom>
              <a:blipFill>
                <a:blip r:embed="rId4"/>
                <a:stretch>
                  <a:fillRect l="-1775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16861F69-AE75-2BF7-3216-2DD38022145C}"/>
              </a:ext>
            </a:extLst>
          </p:cNvPr>
          <p:cNvSpPr/>
          <p:nvPr/>
        </p:nvSpPr>
        <p:spPr>
          <a:xfrm>
            <a:off x="2971135" y="1376281"/>
            <a:ext cx="423746" cy="522320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7BCFC-09FB-290C-FFCB-C9B1203AF49D}"/>
                  </a:ext>
                </a:extLst>
              </p:cNvPr>
              <p:cNvSpPr txBox="1"/>
              <p:nvPr/>
            </p:nvSpPr>
            <p:spPr>
              <a:xfrm>
                <a:off x="1541242" y="3035045"/>
                <a:ext cx="1215397" cy="787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32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줄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512 byte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7BCFC-09FB-290C-FFCB-C9B1203AF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42" y="3035045"/>
                <a:ext cx="1215397" cy="787908"/>
              </a:xfrm>
              <a:prstGeom prst="rect">
                <a:avLst/>
              </a:prstGeom>
              <a:blipFill>
                <a:blip r:embed="rId5"/>
                <a:stretch>
                  <a:fillRect l="-3015" r="-1508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F51B9E1-CB06-3AE5-E67E-735789B2DE01}"/>
              </a:ext>
            </a:extLst>
          </p:cNvPr>
          <p:cNvSpPr txBox="1"/>
          <p:nvPr/>
        </p:nvSpPr>
        <p:spPr>
          <a:xfrm>
            <a:off x="591015" y="568712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MBR</a:t>
            </a:r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77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85460" y="547475"/>
            <a:ext cx="212648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NTFS VBR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09804" y="2264917"/>
          <a:ext cx="9643996" cy="85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2846803" y="2102676"/>
            <a:ext cx="3978541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9491" y="17333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#1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239404" y="3096422"/>
            <a:ext cx="1618592" cy="87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722914" y="3096422"/>
            <a:ext cx="5104960" cy="87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255170" y="3935942"/>
          <a:ext cx="7604233" cy="72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Code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BIOS Parameter Block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Code &amp;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Error Message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(55AA)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flipV="1">
            <a:off x="1239404" y="4851649"/>
            <a:ext cx="7588469" cy="315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09941" y="4977773"/>
            <a:ext cx="36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VBR(Volume Boot Record, 512byte)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0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53725" y="6363834"/>
            <a:ext cx="2743200" cy="365125"/>
          </a:xfrm>
        </p:spPr>
        <p:txBody>
          <a:bodyPr/>
          <a:lstStyle/>
          <a:p>
            <a:fld id="{D6E809C2-8F06-4E72-9C1B-7170CA74BA43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44490" y="730031"/>
          <a:ext cx="9643996" cy="85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2781489" y="567790"/>
            <a:ext cx="3978541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4177" y="19845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#1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180837" y="1561536"/>
            <a:ext cx="1611846" cy="59383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657600" y="1561536"/>
            <a:ext cx="5094514" cy="59383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158327" y="2164412"/>
          <a:ext cx="7604233" cy="72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Code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BIOS Parameter Block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(BPB)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0" y="3367020"/>
            <a:ext cx="9022189" cy="33517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75650" y="3452749"/>
            <a:ext cx="1122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Sec</a:t>
            </a:r>
          </a:p>
          <a:p>
            <a:r>
              <a:rPr lang="en-US" altLang="ko-KR" sz="1000" dirty="0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Per</a:t>
            </a:r>
          </a:p>
          <a:p>
            <a:r>
              <a:rPr lang="en-US" altLang="ko-KR" sz="1000" dirty="0" err="1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Clus</a:t>
            </a:r>
            <a:endParaRPr lang="ko-KR" altLang="en-US" sz="1000" dirty="0">
              <a:latin typeface="Arial Black" panose="020B0A04020102020204" pitchFamily="34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43000" y="3418114"/>
            <a:ext cx="8937171" cy="3222172"/>
          </a:xfrm>
          <a:custGeom>
            <a:avLst/>
            <a:gdLst>
              <a:gd name="connsiteX0" fmla="*/ 6172200 w 8937171"/>
              <a:gd name="connsiteY0" fmla="*/ 0 h 3222172"/>
              <a:gd name="connsiteX1" fmla="*/ 6172200 w 8937171"/>
              <a:gd name="connsiteY1" fmla="*/ 587829 h 3222172"/>
              <a:gd name="connsiteX2" fmla="*/ 0 w 8937171"/>
              <a:gd name="connsiteY2" fmla="*/ 576943 h 3222172"/>
              <a:gd name="connsiteX3" fmla="*/ 32657 w 8937171"/>
              <a:gd name="connsiteY3" fmla="*/ 3222172 h 3222172"/>
              <a:gd name="connsiteX4" fmla="*/ 2253343 w 8937171"/>
              <a:gd name="connsiteY4" fmla="*/ 3200400 h 3222172"/>
              <a:gd name="connsiteX5" fmla="*/ 2231571 w 8937171"/>
              <a:gd name="connsiteY5" fmla="*/ 2721429 h 3222172"/>
              <a:gd name="connsiteX6" fmla="*/ 8937171 w 8937171"/>
              <a:gd name="connsiteY6" fmla="*/ 2699657 h 3222172"/>
              <a:gd name="connsiteX7" fmla="*/ 8926286 w 8937171"/>
              <a:gd name="connsiteY7" fmla="*/ 32657 h 3222172"/>
              <a:gd name="connsiteX8" fmla="*/ 6172200 w 8937171"/>
              <a:gd name="connsiteY8" fmla="*/ 54429 h 32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7171" h="3222172">
                <a:moveTo>
                  <a:pt x="6172200" y="0"/>
                </a:moveTo>
                <a:lnTo>
                  <a:pt x="6172200" y="587829"/>
                </a:lnTo>
                <a:lnTo>
                  <a:pt x="0" y="576943"/>
                </a:lnTo>
                <a:lnTo>
                  <a:pt x="32657" y="3222172"/>
                </a:lnTo>
                <a:lnTo>
                  <a:pt x="2253343" y="3200400"/>
                </a:lnTo>
                <a:lnTo>
                  <a:pt x="2231571" y="2721429"/>
                </a:lnTo>
                <a:lnTo>
                  <a:pt x="8937171" y="2699657"/>
                </a:lnTo>
                <a:cubicBezTo>
                  <a:pt x="8933543" y="1810657"/>
                  <a:pt x="8929914" y="921657"/>
                  <a:pt x="8926286" y="32657"/>
                </a:cubicBezTo>
                <a:lnTo>
                  <a:pt x="6172200" y="54429"/>
                </a:ln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9720943" y="2862943"/>
            <a:ext cx="359228" cy="55517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82200" y="2490941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BPB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6817" y="35712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11584" y="354508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0152" y="36374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❸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752114" y="36374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402851" y="462882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❺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42458" y="516554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❻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629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6" y="72323"/>
            <a:ext cx="9390197" cy="671335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74459" y="6420551"/>
            <a:ext cx="2743200" cy="365125"/>
          </a:xfrm>
        </p:spPr>
        <p:txBody>
          <a:bodyPr/>
          <a:lstStyle/>
          <a:p>
            <a:fld id="{B98A3C0E-601A-4119-8EBC-071003BCD4FB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7582829" y="901828"/>
            <a:ext cx="1784195" cy="84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7024" y="648169"/>
            <a:ext cx="2795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BPB(BIOS Parameter Block) </a:t>
            </a:r>
            <a:endParaRPr lang="ko-KR" altLang="en-US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468029" y="417533"/>
            <a:ext cx="4136571" cy="1208314"/>
          </a:xfrm>
          <a:custGeom>
            <a:avLst/>
            <a:gdLst>
              <a:gd name="connsiteX0" fmla="*/ 2797628 w 4136571"/>
              <a:gd name="connsiteY0" fmla="*/ 174172 h 1208314"/>
              <a:gd name="connsiteX1" fmla="*/ 2797628 w 4136571"/>
              <a:gd name="connsiteY1" fmla="*/ 10886 h 1208314"/>
              <a:gd name="connsiteX2" fmla="*/ 4136571 w 4136571"/>
              <a:gd name="connsiteY2" fmla="*/ 0 h 1208314"/>
              <a:gd name="connsiteX3" fmla="*/ 4114800 w 4136571"/>
              <a:gd name="connsiteY3" fmla="*/ 947057 h 1208314"/>
              <a:gd name="connsiteX4" fmla="*/ 1001485 w 4136571"/>
              <a:gd name="connsiteY4" fmla="*/ 947057 h 1208314"/>
              <a:gd name="connsiteX5" fmla="*/ 1001485 w 4136571"/>
              <a:gd name="connsiteY5" fmla="*/ 1208314 h 1208314"/>
              <a:gd name="connsiteX6" fmla="*/ 0 w 4136571"/>
              <a:gd name="connsiteY6" fmla="*/ 1208314 h 1208314"/>
              <a:gd name="connsiteX7" fmla="*/ 0 w 4136571"/>
              <a:gd name="connsiteY7" fmla="*/ 185057 h 1208314"/>
              <a:gd name="connsiteX8" fmla="*/ 2797628 w 4136571"/>
              <a:gd name="connsiteY8" fmla="*/ 174172 h 120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6571" h="1208314">
                <a:moveTo>
                  <a:pt x="2797628" y="174172"/>
                </a:moveTo>
                <a:lnTo>
                  <a:pt x="2797628" y="10886"/>
                </a:lnTo>
                <a:lnTo>
                  <a:pt x="4136571" y="0"/>
                </a:lnTo>
                <a:lnTo>
                  <a:pt x="4114800" y="947057"/>
                </a:lnTo>
                <a:lnTo>
                  <a:pt x="1001485" y="947057"/>
                </a:lnTo>
                <a:lnTo>
                  <a:pt x="1001485" y="1208314"/>
                </a:lnTo>
                <a:lnTo>
                  <a:pt x="0" y="1208314"/>
                </a:lnTo>
                <a:lnTo>
                  <a:pt x="0" y="185057"/>
                </a:lnTo>
                <a:lnTo>
                  <a:pt x="2797628" y="174172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E580D3B9-FFDD-9F52-81A0-8CC592F87033}"/>
              </a:ext>
            </a:extLst>
          </p:cNvPr>
          <p:cNvSpPr/>
          <p:nvPr/>
        </p:nvSpPr>
        <p:spPr>
          <a:xfrm>
            <a:off x="2322299" y="417533"/>
            <a:ext cx="199091" cy="628829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238AA4-7A2A-1E33-EBE7-A7C628F163A9}"/>
                  </a:ext>
                </a:extLst>
              </p:cNvPr>
              <p:cNvSpPr txBox="1"/>
              <p:nvPr/>
            </p:nvSpPr>
            <p:spPr>
              <a:xfrm>
                <a:off x="926886" y="2724089"/>
                <a:ext cx="1215397" cy="787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32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줄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512 byte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238AA4-7A2A-1E33-EBE7-A7C628F1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6" y="2724089"/>
                <a:ext cx="1215397" cy="787908"/>
              </a:xfrm>
              <a:prstGeom prst="rect">
                <a:avLst/>
              </a:prstGeom>
              <a:blipFill>
                <a:blip r:embed="rId4"/>
                <a:stretch>
                  <a:fillRect l="-2513" r="-2010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DE1436-BDAB-9DE5-55FA-06306721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27" y="212869"/>
            <a:ext cx="7135134" cy="664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822DA-DBC9-CE57-C553-66E6D694D5D5}"/>
              </a:ext>
            </a:extLst>
          </p:cNvPr>
          <p:cNvSpPr txBox="1"/>
          <p:nvPr/>
        </p:nvSpPr>
        <p:spPr>
          <a:xfrm>
            <a:off x="401445" y="356839"/>
            <a:ext cx="3028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 1 VBR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0FF335FB-E766-621A-2B4E-4A705C7728D3}"/>
              </a:ext>
            </a:extLst>
          </p:cNvPr>
          <p:cNvSpPr/>
          <p:nvPr/>
        </p:nvSpPr>
        <p:spPr>
          <a:xfrm>
            <a:off x="4428681" y="356839"/>
            <a:ext cx="423746" cy="628829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4808DB-B737-69C1-D026-F3E905BBA075}"/>
                  </a:ext>
                </a:extLst>
              </p:cNvPr>
              <p:cNvSpPr txBox="1"/>
              <p:nvPr/>
            </p:nvSpPr>
            <p:spPr>
              <a:xfrm>
                <a:off x="3032242" y="2641092"/>
                <a:ext cx="1215397" cy="787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32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줄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512 byte</a:t>
                </a:r>
                <a:endPara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4808DB-B737-69C1-D026-F3E905BBA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42" y="2641092"/>
                <a:ext cx="1215397" cy="787908"/>
              </a:xfrm>
              <a:prstGeom prst="rect">
                <a:avLst/>
              </a:prstGeom>
              <a:blipFill>
                <a:blip r:embed="rId3"/>
                <a:stretch>
                  <a:fillRect l="-2500" r="-1500" b="-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6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96963" y="6383933"/>
            <a:ext cx="2743200" cy="365125"/>
          </a:xfrm>
        </p:spPr>
        <p:txBody>
          <a:bodyPr/>
          <a:lstStyle/>
          <a:p>
            <a:fld id="{B98A3C0E-601A-4119-8EBC-071003BCD4F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2620" y="517941"/>
            <a:ext cx="423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MFT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파일 시작 주소 위치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95" y="1454101"/>
            <a:ext cx="8275732" cy="30744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9517" y="2991337"/>
            <a:ext cx="3996844" cy="48126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38227" y="1515769"/>
            <a:ext cx="517473" cy="45707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67034" y="4749965"/>
            <a:ext cx="79009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NTFS VBR Sector + (Start of MTF 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*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Sec Per </a:t>
            </a:r>
            <a:r>
              <a:rPr lang="en-US" altLang="ko-KR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Clus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8128" y="5354455"/>
            <a:ext cx="108214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$MFT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주소값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Start of MTF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클러스터 단위이므로  섹터 형식으로 변환하기 위기 위해 클러스터당 섹터 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Sec Per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Clus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곱함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8228" y="1515768"/>
            <a:ext cx="1122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Sec</a:t>
            </a:r>
          </a:p>
          <a:p>
            <a:r>
              <a:rPr lang="en-US" altLang="ko-KR" sz="1000" dirty="0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Per</a:t>
            </a:r>
          </a:p>
          <a:p>
            <a:r>
              <a:rPr lang="en-US" altLang="ko-KR" sz="1000" dirty="0" err="1">
                <a:latin typeface="Arial Black" panose="020B0A04020102020204" pitchFamily="34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Clus</a:t>
            </a:r>
            <a:endParaRPr lang="ko-KR" altLang="en-US" sz="1000">
              <a:latin typeface="Arial Black" panose="020B0A04020102020204" pitchFamily="34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22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1EF8D-56BA-3120-7131-C8912EE4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738704-6D1E-277D-537F-C2DFAB6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B10E4F2-6E3E-B19B-59F9-6EC2F7FD8392}"/>
              </a:ext>
            </a:extLst>
          </p:cNvPr>
          <p:cNvGraphicFramePr>
            <a:graphicFrameLocks noGrp="1"/>
          </p:cNvGraphicFramePr>
          <p:nvPr/>
        </p:nvGraphicFramePr>
        <p:xfrm>
          <a:off x="1364117" y="2265640"/>
          <a:ext cx="9643996" cy="850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VBR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Area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AAC97E-8EB4-46C1-1D5B-D3293681A061}"/>
              </a:ext>
            </a:extLst>
          </p:cNvPr>
          <p:cNvCxnSpPr/>
          <p:nvPr/>
        </p:nvCxnSpPr>
        <p:spPr>
          <a:xfrm>
            <a:off x="2501116" y="2103399"/>
            <a:ext cx="3978541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BFEA74-E8F6-18D0-4010-95CC6B862930}"/>
              </a:ext>
            </a:extLst>
          </p:cNvPr>
          <p:cNvSpPr txBox="1"/>
          <p:nvPr/>
        </p:nvSpPr>
        <p:spPr>
          <a:xfrm>
            <a:off x="4053804" y="173406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#1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06480-FE3A-3A53-13E6-6EAF6EB1B617}"/>
              </a:ext>
            </a:extLst>
          </p:cNvPr>
          <p:cNvSpPr txBox="1"/>
          <p:nvPr/>
        </p:nvSpPr>
        <p:spPr>
          <a:xfrm>
            <a:off x="833202" y="607081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MFT</a:t>
            </a:r>
            <a:r>
              <a:rPr lang="en-US" altLang="ko-KR" sz="3200" kern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(Master File Table) </a:t>
            </a:r>
            <a:endParaRPr lang="ko-KR" altLang="en-US" sz="3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973BCBF-2927-E1DF-D9C2-FEC565598BEF}"/>
              </a:ext>
            </a:extLst>
          </p:cNvPr>
          <p:cNvGraphicFramePr>
            <a:graphicFrameLocks noGrp="1"/>
          </p:cNvGraphicFramePr>
          <p:nvPr/>
        </p:nvGraphicFramePr>
        <p:xfrm>
          <a:off x="1056205" y="4208209"/>
          <a:ext cx="9810594" cy="114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MFT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Entry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Fixup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Array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9717999-E59C-FF7E-9B42-D42B56B1F134}"/>
              </a:ext>
            </a:extLst>
          </p:cNvPr>
          <p:cNvSpPr/>
          <p:nvPr/>
        </p:nvSpPr>
        <p:spPr>
          <a:xfrm>
            <a:off x="3233217" y="4218967"/>
            <a:ext cx="6534615" cy="11262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835DA-782C-E72A-BB19-524921031A72}"/>
              </a:ext>
            </a:extLst>
          </p:cNvPr>
          <p:cNvSpPr txBox="1"/>
          <p:nvPr/>
        </p:nvSpPr>
        <p:spPr>
          <a:xfrm>
            <a:off x="1088135" y="5545963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42byte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77A3E-D1CB-2CFC-6D9B-C72294179E9E}"/>
              </a:ext>
            </a:extLst>
          </p:cNvPr>
          <p:cNvCxnSpPr/>
          <p:nvPr/>
        </p:nvCxnSpPr>
        <p:spPr>
          <a:xfrm>
            <a:off x="3311276" y="5545963"/>
            <a:ext cx="208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7025A2-3D7E-240E-9051-2DBDD72C7B85}"/>
              </a:ext>
            </a:extLst>
          </p:cNvPr>
          <p:cNvCxnSpPr/>
          <p:nvPr/>
        </p:nvCxnSpPr>
        <p:spPr>
          <a:xfrm>
            <a:off x="5457885" y="5545963"/>
            <a:ext cx="208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E2049B-63E8-F3E5-E09F-55AEAFFCAD52}"/>
              </a:ext>
            </a:extLst>
          </p:cNvPr>
          <p:cNvCxnSpPr/>
          <p:nvPr/>
        </p:nvCxnSpPr>
        <p:spPr>
          <a:xfrm>
            <a:off x="7662110" y="5545963"/>
            <a:ext cx="208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7AE61C-9C7A-793A-E192-408D8FAB6A9C}"/>
              </a:ext>
            </a:extLst>
          </p:cNvPr>
          <p:cNvSpPr txBox="1"/>
          <p:nvPr/>
        </p:nvSpPr>
        <p:spPr>
          <a:xfrm>
            <a:off x="3513620" y="5672270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StandardInfo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0x10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2A193-800C-A349-608E-F0E1F2543BCE}"/>
              </a:ext>
            </a:extLst>
          </p:cNvPr>
          <p:cNvSpPr txBox="1"/>
          <p:nvPr/>
        </p:nvSpPr>
        <p:spPr>
          <a:xfrm>
            <a:off x="5908855" y="5672269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0x30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B733D-8D3E-D795-B52E-3A1B8DE5051A}"/>
              </a:ext>
            </a:extLst>
          </p:cNvPr>
          <p:cNvSpPr txBox="1"/>
          <p:nvPr/>
        </p:nvSpPr>
        <p:spPr>
          <a:xfrm>
            <a:off x="8113080" y="5649521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0x80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400875-F667-CEF2-EE65-B44B9A16E8D5}"/>
              </a:ext>
            </a:extLst>
          </p:cNvPr>
          <p:cNvCxnSpPr/>
          <p:nvPr/>
        </p:nvCxnSpPr>
        <p:spPr>
          <a:xfrm>
            <a:off x="1056205" y="4050639"/>
            <a:ext cx="98105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FF5105-A602-5C40-20BB-C74BA79FB977}"/>
              </a:ext>
            </a:extLst>
          </p:cNvPr>
          <p:cNvSpPr txBox="1"/>
          <p:nvPr/>
        </p:nvSpPr>
        <p:spPr>
          <a:xfrm>
            <a:off x="5457885" y="3706233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1024byte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837D5E-E474-FAE1-7F5D-7E2C4466A77F}"/>
              </a:ext>
            </a:extLst>
          </p:cNvPr>
          <p:cNvCxnSpPr/>
          <p:nvPr/>
        </p:nvCxnSpPr>
        <p:spPr>
          <a:xfrm flipH="1">
            <a:off x="1088135" y="3115769"/>
            <a:ext cx="2223141" cy="110319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C417780-72EF-B5E7-2A16-81CB2813864A}"/>
              </a:ext>
            </a:extLst>
          </p:cNvPr>
          <p:cNvCxnSpPr>
            <a:cxnSpLocks/>
          </p:cNvCxnSpPr>
          <p:nvPr/>
        </p:nvCxnSpPr>
        <p:spPr>
          <a:xfrm>
            <a:off x="4284825" y="3115769"/>
            <a:ext cx="6581974" cy="1069053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4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CD4B59-95D0-3DE2-5BD5-EF0F8EB0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8" y="2157755"/>
            <a:ext cx="10515600" cy="1768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1659" y="186130"/>
            <a:ext cx="10515600" cy="916223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Start MFT</a:t>
            </a:r>
            <a:endParaRPr lang="ko-KR" altLang="en-US" sz="26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23416" y="3092609"/>
            <a:ext cx="3056524" cy="22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CCF97A3-D686-C529-581B-511AF000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247" y="1001436"/>
            <a:ext cx="10932753" cy="1751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0x0030~0037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MFT </a:t>
            </a:r>
            <a:r>
              <a:rPr lang="ko-KR" altLang="en-US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시작</a:t>
            </a:r>
            <a:r>
              <a:rPr lang="en-US" altLang="ko-KR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위치 </a:t>
            </a:r>
            <a:r>
              <a:rPr lang="en-US" altLang="ko-KR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0x2000 </a:t>
            </a:r>
            <a:r>
              <a:rPr lang="en-US" altLang="ko-KR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(8,192)</a:t>
            </a:r>
            <a:r>
              <a:rPr lang="en-US" altLang="ko-KR" sz="12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B5C1B-6D7C-0249-0E8B-57F8717B1060}"/>
              </a:ext>
            </a:extLst>
          </p:cNvPr>
          <p:cNvSpPr/>
          <p:nvPr/>
        </p:nvSpPr>
        <p:spPr>
          <a:xfrm>
            <a:off x="1521327" y="4154554"/>
            <a:ext cx="952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∴ </a:t>
            </a:r>
            <a:r>
              <a:rPr lang="en-US" altLang="ko-KR" sz="20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MFT </a:t>
            </a:r>
            <a:r>
              <a:rPr lang="ko-KR" altLang="en-US" sz="20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시작위치</a:t>
            </a:r>
            <a:r>
              <a:rPr lang="en-US" altLang="ko-KR" sz="20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8,192 *1(</a:t>
            </a:r>
            <a:r>
              <a:rPr lang="ko-KR" altLang="en-US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클러스터당 섹터 수</a:t>
            </a: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 + 28,672(BR</a:t>
            </a:r>
            <a:r>
              <a:rPr lang="ko-KR" altLang="en-US" sz="2000" dirty="0" err="1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주소값</a:t>
            </a: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)= 36,864 = 0x9000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1D7BA1-6B7A-BD30-BA5B-92356E6D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08" y="4783249"/>
            <a:ext cx="9020798" cy="1710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646E65-6874-1FB7-5F43-573EC0CD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DD6699-2C13-2F06-EF6E-4964B797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842" y="281097"/>
            <a:ext cx="2914764" cy="187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D9E81-48E7-CDF8-3793-D8B961D2E4DF}"/>
              </a:ext>
            </a:extLst>
          </p:cNvPr>
          <p:cNvSpPr txBox="1"/>
          <p:nvPr/>
        </p:nvSpPr>
        <p:spPr>
          <a:xfrm>
            <a:off x="5655618" y="364261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&lt;&lt;Go to Offset&gt;&gt;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47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8B25D0-F88F-2FE7-73AC-75077733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295243"/>
            <a:ext cx="9004926" cy="6267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E3CBC-648C-6BBA-752B-3EAE9B1C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58" y="2427149"/>
            <a:ext cx="6147173" cy="3541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A8724-8DFA-E9FB-26F4-70808273B6B1}"/>
              </a:ext>
            </a:extLst>
          </p:cNvPr>
          <p:cNvSpPr txBox="1"/>
          <p:nvPr/>
        </p:nvSpPr>
        <p:spPr>
          <a:xfrm>
            <a:off x="1862253" y="1594624"/>
            <a:ext cx="4850781" cy="4572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54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63919-F190-40F0-E9DF-53415663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63" y="504706"/>
            <a:ext cx="6858594" cy="604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4CF2E-824F-0BF6-B816-44D42D0E3C60}"/>
              </a:ext>
            </a:extLst>
          </p:cNvPr>
          <p:cNvSpPr txBox="1"/>
          <p:nvPr/>
        </p:nvSpPr>
        <p:spPr>
          <a:xfrm>
            <a:off x="883920" y="75083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Sector=2,097,286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2D408F-3798-FFFA-AA8B-5154DD713AE1}"/>
              </a:ext>
            </a:extLst>
          </p:cNvPr>
          <p:cNvSpPr/>
          <p:nvPr/>
        </p:nvSpPr>
        <p:spPr>
          <a:xfrm>
            <a:off x="6431280" y="924560"/>
            <a:ext cx="518160" cy="19560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2A7113-3CA4-F1DE-5FCF-D65DFC79FD52}"/>
              </a:ext>
            </a:extLst>
          </p:cNvPr>
          <p:cNvCxnSpPr/>
          <p:nvPr/>
        </p:nvCxnSpPr>
        <p:spPr>
          <a:xfrm flipH="1">
            <a:off x="2733040" y="1120164"/>
            <a:ext cx="3698240" cy="8813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D1863-6039-9DD6-385A-82051787CEFE}"/>
              </a:ext>
            </a:extLst>
          </p:cNvPr>
          <p:cNvSpPr txBox="1"/>
          <p:nvPr/>
        </p:nvSpPr>
        <p:spPr>
          <a:xfrm>
            <a:off x="590569" y="2046057"/>
            <a:ext cx="2707793" cy="13472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0x00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삭제된 파일임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0x01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정상적으로 존재하는 파일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0x02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삭제된 폴더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0x03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정상적으로 존재하는 폴더</a:t>
            </a:r>
          </a:p>
        </p:txBody>
      </p:sp>
    </p:spTree>
    <p:extLst>
      <p:ext uri="{BB962C8B-B14F-4D97-AF65-F5344CB8AC3E}">
        <p14:creationId xmlns:p14="http://schemas.microsoft.com/office/powerpoint/2010/main" val="17941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3A96-367A-3FC0-B106-33C566F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RTC(Real Time Clock, Hardware Clock)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C1C0B-DB61-1353-BFE3-F30F6E73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1111250"/>
            <a:ext cx="10515600" cy="2422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전자기기에 존재하는 하드웨어 시계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회로의 카운터에 의존하여 시간을 계산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개입 없이 동작하며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전원이 인가되지 않아도 시간을 유지함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리눅스에서는 메인보드에 존재하는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CMOS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hwclock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RTC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설정이 가능함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8BE3A6-1FB4-578C-FA9D-07A43D74A661}"/>
              </a:ext>
            </a:extLst>
          </p:cNvPr>
          <p:cNvSpPr txBox="1">
            <a:spLocks/>
          </p:cNvSpPr>
          <p:nvPr/>
        </p:nvSpPr>
        <p:spPr>
          <a:xfrm>
            <a:off x="838200" y="3736976"/>
            <a:ext cx="10515600" cy="5397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UTC(Universal Time Coordinated, Standard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A55056-A657-1A64-7E99-6F5CABE5529D}"/>
              </a:ext>
            </a:extLst>
          </p:cNvPr>
          <p:cNvSpPr txBox="1">
            <a:spLocks/>
          </p:cNvSpPr>
          <p:nvPr/>
        </p:nvSpPr>
        <p:spPr>
          <a:xfrm>
            <a:off x="1038225" y="4371978"/>
            <a:ext cx="10515600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원자시계를 기준으로 한 시간체계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 그리니치 천문대가 기준이라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GMT(Greenwich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부름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UTC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전세계 시간을 동기화함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나라에서 사용하는 표준 시간대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 표준시는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UTC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기준시간보다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빠름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KST(Korea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Standard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Time) = UTC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+ 9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50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DA84BE-06F1-068C-B081-FF7C934E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09810"/>
            <a:ext cx="6699107" cy="2532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15F3-2B06-12C6-7053-B94E80EADB3E}"/>
              </a:ext>
            </a:extLst>
          </p:cNvPr>
          <p:cNvSpPr txBox="1"/>
          <p:nvPr/>
        </p:nvSpPr>
        <p:spPr>
          <a:xfrm>
            <a:off x="7905955" y="315618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 변경 전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91EF4-06D6-FACC-7382-115AC16B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20" y="4504639"/>
            <a:ext cx="1044030" cy="1165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5A909B-D7C2-267B-669C-A96195E5D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3743960"/>
            <a:ext cx="6789596" cy="2687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4C75A-4962-2279-8594-695640F542B6}"/>
              </a:ext>
            </a:extLst>
          </p:cNvPr>
          <p:cNvSpPr txBox="1"/>
          <p:nvPr/>
        </p:nvSpPr>
        <p:spPr>
          <a:xfrm>
            <a:off x="7977075" y="598066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 변경 후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0B7A6-9C73-0DAE-B1D2-6EAF4086F2EB}"/>
              </a:ext>
            </a:extLst>
          </p:cNvPr>
          <p:cNvSpPr/>
          <p:nvPr/>
        </p:nvSpPr>
        <p:spPr>
          <a:xfrm>
            <a:off x="1789635" y="1544320"/>
            <a:ext cx="1046480" cy="264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11108-DF46-34F6-612D-3D5D68283CDF}"/>
              </a:ext>
            </a:extLst>
          </p:cNvPr>
          <p:cNvSpPr/>
          <p:nvPr/>
        </p:nvSpPr>
        <p:spPr>
          <a:xfrm>
            <a:off x="1860755" y="4277359"/>
            <a:ext cx="1046480" cy="2171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D5272-C7BE-7FBA-7338-5A150CB5F8E3}"/>
              </a:ext>
            </a:extLst>
          </p:cNvPr>
          <p:cNvSpPr txBox="1"/>
          <p:nvPr/>
        </p:nvSpPr>
        <p:spPr>
          <a:xfrm>
            <a:off x="853440" y="284480"/>
            <a:ext cx="1030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시그니처</a:t>
            </a:r>
            <a:r>
              <a:rPr lang="ko-KR" altLang="en-US" sz="2800" dirty="0"/>
              <a:t> 변경 없이 확장자만 변경할 경우 파일은 열리지 않음 </a:t>
            </a:r>
          </a:p>
        </p:txBody>
      </p:sp>
    </p:spTree>
    <p:extLst>
      <p:ext uri="{BB962C8B-B14F-4D97-AF65-F5344CB8AC3E}">
        <p14:creationId xmlns:p14="http://schemas.microsoft.com/office/powerpoint/2010/main" val="2059500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B1D9-F449-5AD2-6D92-AF7E7EA9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4F03F-8186-B6D7-48AC-FB0F2607F0AF}"/>
              </a:ext>
            </a:extLst>
          </p:cNvPr>
          <p:cNvSpPr txBox="1"/>
          <p:nvPr/>
        </p:nvSpPr>
        <p:spPr>
          <a:xfrm>
            <a:off x="8434275" y="32476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 변경 없음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2C7BB-DEA3-50AA-F24B-EC78C74557A2}"/>
              </a:ext>
            </a:extLst>
          </p:cNvPr>
          <p:cNvSpPr txBox="1"/>
          <p:nvPr/>
        </p:nvSpPr>
        <p:spPr>
          <a:xfrm>
            <a:off x="853439" y="386080"/>
            <a:ext cx="654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 변경 없이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시그니처만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변경할 경우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87A22-001D-C62D-C4A7-1FE12A2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395" y="2038426"/>
            <a:ext cx="1540708" cy="10541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AB6E00-7B1F-0C55-B3ED-2817033E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9" y="1342389"/>
            <a:ext cx="6858001" cy="2430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F98F4D-F948-24A9-05B1-2870AC760DBD}"/>
              </a:ext>
            </a:extLst>
          </p:cNvPr>
          <p:cNvSpPr txBox="1"/>
          <p:nvPr/>
        </p:nvSpPr>
        <p:spPr>
          <a:xfrm>
            <a:off x="2682240" y="4297181"/>
            <a:ext cx="156164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D8 FF F0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CA4AA4C-8AEF-EF1A-EF59-94E01EEC6766}"/>
              </a:ext>
            </a:extLst>
          </p:cNvPr>
          <p:cNvSpPr/>
          <p:nvPr/>
        </p:nvSpPr>
        <p:spPr>
          <a:xfrm>
            <a:off x="4424678" y="4338070"/>
            <a:ext cx="594361" cy="318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46229-43A7-E908-1DBE-DF582A773166}"/>
              </a:ext>
            </a:extLst>
          </p:cNvPr>
          <p:cNvSpPr txBox="1"/>
          <p:nvPr/>
        </p:nvSpPr>
        <p:spPr>
          <a:xfrm>
            <a:off x="5199831" y="4297181"/>
            <a:ext cx="145424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FF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FF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FF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A4AEC3B-ED7B-216E-9C9B-AAC02B1D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20" y="4459887"/>
            <a:ext cx="3680779" cy="20118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7A8485-AFDA-726D-7008-F7628B291A45}"/>
              </a:ext>
            </a:extLst>
          </p:cNvPr>
          <p:cNvSpPr txBox="1"/>
          <p:nvPr/>
        </p:nvSpPr>
        <p:spPr>
          <a:xfrm>
            <a:off x="5487323" y="60516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열리지 않음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15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3A97-9DE6-872F-20F9-840C67C4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91"/>
            <a:ext cx="10515600" cy="928416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 Signature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CB3EB5-202F-DE0D-E489-8FD3ED820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7550"/>
              </p:ext>
            </p:extLst>
          </p:nvPr>
        </p:nvGraphicFramePr>
        <p:xfrm>
          <a:off x="3668752" y="278223"/>
          <a:ext cx="8017726" cy="6301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5661">
                  <a:extLst>
                    <a:ext uri="{9D8B030D-6E8A-4147-A177-3AD203B41FA5}">
                      <a16:colId xmlns:a16="http://schemas.microsoft.com/office/drawing/2014/main" val="2756394803"/>
                    </a:ext>
                  </a:extLst>
                </a:gridCol>
                <a:gridCol w="3350197">
                  <a:extLst>
                    <a:ext uri="{9D8B030D-6E8A-4147-A177-3AD203B41FA5}">
                      <a16:colId xmlns:a16="http://schemas.microsoft.com/office/drawing/2014/main" val="1018348756"/>
                    </a:ext>
                  </a:extLst>
                </a:gridCol>
                <a:gridCol w="3231868">
                  <a:extLst>
                    <a:ext uri="{9D8B030D-6E8A-4147-A177-3AD203B41FA5}">
                      <a16:colId xmlns:a16="http://schemas.microsoft.com/office/drawing/2014/main" val="2791660052"/>
                    </a:ext>
                  </a:extLst>
                </a:gridCol>
              </a:tblGrid>
              <a:tr h="5129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type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Header Signature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 Signature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47670"/>
                  </a:ext>
                </a:extLst>
              </a:tr>
              <a:tr h="9385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JPEG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FF D8 FF E0</a:t>
                      </a:r>
                      <a:b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FF D8 FF E8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FF D9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1862397196"/>
                  </a:ext>
                </a:extLst>
              </a:tr>
              <a:tr h="691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GIF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47 49 46 38 37 61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333333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47 49 46 38 39 61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 3B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2428378652"/>
                  </a:ext>
                </a:extLst>
              </a:tr>
              <a:tr h="5513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PNG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 50 4E 47 0D 0A 1A 0A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 45 4E 44 AE 42 60 82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3596117270"/>
                  </a:ext>
                </a:extLst>
              </a:tr>
              <a:tr h="4470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PDF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 50 44 46 2D 31 2E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 25 45 4F 46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453175512"/>
                  </a:ext>
                </a:extLst>
              </a:tr>
              <a:tr h="4064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 4B 03 04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 4B 05 06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1030247764"/>
                  </a:ext>
                </a:extLst>
              </a:tr>
              <a:tr h="4064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DOCX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 4B 03 04 14 00 06 00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 4B 05 06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3580501091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ALZ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 4C 5A 01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 4C 5A 02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3850679648"/>
                  </a:ext>
                </a:extLst>
              </a:tr>
              <a:tr h="4095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3360581422"/>
                  </a:ext>
                </a:extLst>
              </a:tr>
              <a:tr h="5491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MP3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49 44 33 03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3059135604"/>
                  </a:ext>
                </a:extLst>
              </a:tr>
              <a:tr h="4842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D0 CF 11 E0 A1 B1 1A E1</a:t>
                      </a: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978552166"/>
                  </a:ext>
                </a:extLst>
              </a:tr>
              <a:tr h="48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4A 41 52 43 53 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324" marR="22324" marT="22324" marB="22324" anchor="ctr"/>
                </a:tc>
                <a:extLst>
                  <a:ext uri="{0D108BD9-81ED-4DB2-BD59-A6C34878D82A}">
                    <a16:rowId xmlns:a16="http://schemas.microsoft.com/office/drawing/2014/main" val="4648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8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CA568D-F52C-CEC0-14E0-C72FBF9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00" y="1085684"/>
            <a:ext cx="7973963" cy="45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813E-4379-B7A0-B3BF-BAD12F39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48FF-6F2E-6E1E-3F90-2E68A02D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Time(Software clock, System clock, kernel clock)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D66E-98BE-56B2-A63B-0CCB9EFF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1111250"/>
            <a:ext cx="10515600" cy="2422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커널에서 관리하는 시스템 시간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RTC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UTC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설정한 시간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($date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–s)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맞춰서 시스템 시간을 설정할 수 있음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time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적용된 시간을 참조함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$date,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timedatectl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명령어로 시스템 시간의 조회와 설정이 가능함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B5AFD6-8743-E5EB-AA2F-7C79EBEEEE54}"/>
              </a:ext>
            </a:extLst>
          </p:cNvPr>
          <p:cNvSpPr txBox="1">
            <a:spLocks/>
          </p:cNvSpPr>
          <p:nvPr/>
        </p:nvSpPr>
        <p:spPr>
          <a:xfrm>
            <a:off x="838200" y="3298824"/>
            <a:ext cx="10515600" cy="654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time(POSIX time, Epoch time)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15D2DE-5F38-3A95-D9E3-62331E211A64}"/>
              </a:ext>
            </a:extLst>
          </p:cNvPr>
          <p:cNvSpPr txBox="1">
            <a:spLocks/>
          </p:cNvSpPr>
          <p:nvPr/>
        </p:nvSpPr>
        <p:spPr>
          <a:xfrm>
            <a:off x="1038225" y="4114799"/>
            <a:ext cx="10515600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계열의 운영체제를 사용하는 컴퓨터에서 시간을 표시하는 방법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‘1979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현재까지 몇 초가 지났는지를 정수로 표시 </a:t>
            </a:r>
          </a:p>
        </p:txBody>
      </p:sp>
    </p:spTree>
    <p:extLst>
      <p:ext uri="{BB962C8B-B14F-4D97-AF65-F5344CB8AC3E}">
        <p14:creationId xmlns:p14="http://schemas.microsoft.com/office/powerpoint/2010/main" val="9317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647A9-EBD1-8006-FCC9-B63D5429A01E}"/>
              </a:ext>
            </a:extLst>
          </p:cNvPr>
          <p:cNvSpPr txBox="1"/>
          <p:nvPr/>
        </p:nvSpPr>
        <p:spPr>
          <a:xfrm>
            <a:off x="629920" y="291672"/>
            <a:ext cx="10068560" cy="8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**수동으로 변환하기</a:t>
            </a: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유닉스 시간 </a:t>
            </a:r>
            <a:r>
              <a:rPr lang="en-US" altLang="ko-KR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998081552</a:t>
            </a:r>
            <a:endParaRPr lang="ko-KR" altLang="en-US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2EDDB7-9937-80A6-8C9F-5EC1DD56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72901"/>
              </p:ext>
            </p:extLst>
          </p:nvPr>
        </p:nvGraphicFramePr>
        <p:xfrm>
          <a:off x="2479040" y="1247986"/>
          <a:ext cx="8890000" cy="5318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948">
                  <a:extLst>
                    <a:ext uri="{9D8B030D-6E8A-4147-A177-3AD203B41FA5}">
                      <a16:colId xmlns:a16="http://schemas.microsoft.com/office/drawing/2014/main" val="775606800"/>
                    </a:ext>
                  </a:extLst>
                </a:gridCol>
                <a:gridCol w="7441052">
                  <a:extLst>
                    <a:ext uri="{9D8B030D-6E8A-4147-A177-3AD203B41FA5}">
                      <a16:colId xmlns:a16="http://schemas.microsoft.com/office/drawing/2014/main" val="274248031"/>
                    </a:ext>
                  </a:extLst>
                </a:gridCol>
              </a:tblGrid>
              <a:tr h="104878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 계산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998081552/60 = 16,634,692 +0.53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0.53 * 60 = 31.8 = 32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16,634,692(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+32(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655015"/>
                  </a:ext>
                </a:extLst>
              </a:tr>
              <a:tr h="104878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계산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16,634,692/60 = 277,244 + 0.86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0.86 * 60 = 51.6 = 52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277,244(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+ 52(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558897"/>
                  </a:ext>
                </a:extLst>
              </a:tr>
              <a:tr h="104878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계산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277,244 / 24=11,551+0.83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0.83*24=19.92=20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11,551(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)+20(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82288"/>
                  </a:ext>
                </a:extLst>
              </a:tr>
              <a:tr h="104878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계산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11,551/365=31+0.65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0.65*365=237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)+237(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259695"/>
                  </a:ext>
                </a:extLst>
              </a:tr>
              <a:tr h="7341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1970.1.1 0:0:0 + 31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237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2001.8.25 20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4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BECF8-0831-12B6-C3A8-B30445AB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9E34-3A1E-1796-F3DB-E372BCE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en-US" altLang="ko-KR" sz="2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(encoding)</a:t>
            </a:r>
            <a:endParaRPr lang="ko-KR" altLang="en-US" sz="2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27E3C-92A7-11FA-63A0-F852D891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907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정보의 형태나 형식을 표준화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처리 속도 향상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저장 공간 절약 등을 위해서 다른 형태나 형식으로 변환하는 처리 혹은 그 처리 방식</a:t>
            </a:r>
            <a:endParaRPr lang="en-US" altLang="ko-KR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1B398F-DF32-EA86-D583-B168C6FFBDAF}"/>
              </a:ext>
            </a:extLst>
          </p:cNvPr>
          <p:cNvSpPr txBox="1">
            <a:spLocks/>
          </p:cNvSpPr>
          <p:nvPr/>
        </p:nvSpPr>
        <p:spPr>
          <a:xfrm>
            <a:off x="838200" y="2339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Base64 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A0D0B4-B6E1-8AC1-188F-2BA69F182116}"/>
              </a:ext>
            </a:extLst>
          </p:cNvPr>
          <p:cNvSpPr txBox="1">
            <a:spLocks/>
          </p:cNvSpPr>
          <p:nvPr/>
        </p:nvSpPr>
        <p:spPr>
          <a:xfrm>
            <a:off x="919480" y="3509011"/>
            <a:ext cx="10515600" cy="254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Binary Data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encoding(binary-to-text encoding schemes)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Binary Data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 bit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씩 자른 뒤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 bit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문자를 아래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Base64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색인표에서 찾아 치환</a:t>
            </a:r>
            <a:endParaRPr lang="en-US" altLang="ko-KR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실제로는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더해주는 과정이 추가 됨</a:t>
            </a:r>
            <a:endParaRPr lang="en-US" altLang="ko-KR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Binary Data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Character set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영향을 받지 않는 공통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영역의 문자로만 이루어진 문자열로 바꾸는 </a:t>
            </a:r>
            <a:r>
              <a:rPr lang="en-US" altLang="ko-KR" sz="16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Encoding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7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BC1E602-1A86-1EB8-C92F-09145F42A62C}"/>
              </a:ext>
            </a:extLst>
          </p:cNvPr>
          <p:cNvSpPr txBox="1">
            <a:spLocks/>
          </p:cNvSpPr>
          <p:nvPr/>
        </p:nvSpPr>
        <p:spPr>
          <a:xfrm>
            <a:off x="919480" y="139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Base64 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7130B3-172A-4FA1-5C54-01C77788117D}"/>
              </a:ext>
            </a:extLst>
          </p:cNvPr>
          <p:cNvGrpSpPr/>
          <p:nvPr/>
        </p:nvGrpSpPr>
        <p:grpSpPr>
          <a:xfrm>
            <a:off x="6441440" y="1622470"/>
            <a:ext cx="5378037" cy="4168730"/>
            <a:chOff x="6441440" y="1622470"/>
            <a:chExt cx="5378037" cy="4168730"/>
          </a:xfrm>
        </p:grpSpPr>
        <p:pic>
          <p:nvPicPr>
            <p:cNvPr id="2" name="Picture 2" descr="https://velog.velcdn.com/images/dohaeng0/post/1e0dd1eb-9fdd-49df-8243-8fe26e951f42/image.png">
              <a:extLst>
                <a:ext uri="{FF2B5EF4-FFF2-40B4-BE49-F238E27FC236}">
                  <a16:creationId xmlns:a16="http://schemas.microsoft.com/office/drawing/2014/main" id="{915D1160-ADE7-A572-4894-92DA363F0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440" y="1622470"/>
              <a:ext cx="5378037" cy="41687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2448065-221E-25DD-728A-FAF3A5D7CC99}"/>
                </a:ext>
              </a:extLst>
            </p:cNvPr>
            <p:cNvSpPr/>
            <p:nvPr/>
          </p:nvSpPr>
          <p:spPr>
            <a:xfrm>
              <a:off x="6441440" y="5486400"/>
              <a:ext cx="98552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021B43-5AE3-5011-CF9D-3A493D99BF02}"/>
                </a:ext>
              </a:extLst>
            </p:cNvPr>
            <p:cNvSpPr/>
            <p:nvPr/>
          </p:nvSpPr>
          <p:spPr>
            <a:xfrm>
              <a:off x="8637698" y="1929050"/>
              <a:ext cx="98552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958C9FF-0A7C-6155-AEA7-EDFF5FC8F1BB}"/>
                </a:ext>
              </a:extLst>
            </p:cNvPr>
            <p:cNvSpPr/>
            <p:nvPr/>
          </p:nvSpPr>
          <p:spPr>
            <a:xfrm>
              <a:off x="9675709" y="1918731"/>
              <a:ext cx="98552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7A54FF-7949-3363-7D5A-C2AC3435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67955"/>
              </p:ext>
            </p:extLst>
          </p:nvPr>
        </p:nvGraphicFramePr>
        <p:xfrm>
          <a:off x="657002" y="1658901"/>
          <a:ext cx="5520278" cy="133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759">
                  <a:extLst>
                    <a:ext uri="{9D8B030D-6E8A-4147-A177-3AD203B41FA5}">
                      <a16:colId xmlns:a16="http://schemas.microsoft.com/office/drawing/2014/main" val="3105566905"/>
                    </a:ext>
                  </a:extLst>
                </a:gridCol>
                <a:gridCol w="1621379">
                  <a:extLst>
                    <a:ext uri="{9D8B030D-6E8A-4147-A177-3AD203B41FA5}">
                      <a16:colId xmlns:a16="http://schemas.microsoft.com/office/drawing/2014/main" val="2193746580"/>
                    </a:ext>
                  </a:extLst>
                </a:gridCol>
                <a:gridCol w="1380070">
                  <a:extLst>
                    <a:ext uri="{9D8B030D-6E8A-4147-A177-3AD203B41FA5}">
                      <a16:colId xmlns:a16="http://schemas.microsoft.com/office/drawing/2014/main" val="160450368"/>
                    </a:ext>
                  </a:extLst>
                </a:gridCol>
                <a:gridCol w="1380070">
                  <a:extLst>
                    <a:ext uri="{9D8B030D-6E8A-4147-A177-3AD203B41FA5}">
                      <a16:colId xmlns:a16="http://schemas.microsoft.com/office/drawing/2014/main" val="2146315008"/>
                    </a:ext>
                  </a:extLst>
                </a:gridCol>
              </a:tblGrid>
              <a:tr h="346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969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Binary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100 1101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110 0001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110 1110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20776"/>
                  </a:ext>
                </a:extLst>
              </a:tr>
              <a:tr h="58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ASCII 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84593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B6F44B-6376-458D-FA17-5505264D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07740"/>
              </p:ext>
            </p:extLst>
          </p:nvPr>
        </p:nvGraphicFramePr>
        <p:xfrm>
          <a:off x="657002" y="3407555"/>
          <a:ext cx="5520278" cy="106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759">
                  <a:extLst>
                    <a:ext uri="{9D8B030D-6E8A-4147-A177-3AD203B41FA5}">
                      <a16:colId xmlns:a16="http://schemas.microsoft.com/office/drawing/2014/main" val="3105566905"/>
                    </a:ext>
                  </a:extLst>
                </a:gridCol>
                <a:gridCol w="1621379">
                  <a:extLst>
                    <a:ext uri="{9D8B030D-6E8A-4147-A177-3AD203B41FA5}">
                      <a16:colId xmlns:a16="http://schemas.microsoft.com/office/drawing/2014/main" val="2193746580"/>
                    </a:ext>
                  </a:extLst>
                </a:gridCol>
                <a:gridCol w="1380070">
                  <a:extLst>
                    <a:ext uri="{9D8B030D-6E8A-4147-A177-3AD203B41FA5}">
                      <a16:colId xmlns:a16="http://schemas.microsoft.com/office/drawing/2014/main" val="160450368"/>
                    </a:ext>
                  </a:extLst>
                </a:gridCol>
                <a:gridCol w="1380070">
                  <a:extLst>
                    <a:ext uri="{9D8B030D-6E8A-4147-A177-3AD203B41FA5}">
                      <a16:colId xmlns:a16="http://schemas.microsoft.com/office/drawing/2014/main" val="2146315008"/>
                    </a:ext>
                  </a:extLst>
                </a:gridCol>
              </a:tblGrid>
              <a:tr h="346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96943"/>
                  </a:ext>
                </a:extLst>
              </a:tr>
              <a:tr h="356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Base64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80914"/>
                  </a:ext>
                </a:extLst>
              </a:tr>
              <a:tr h="35677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001100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011010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100111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02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E41C4-821C-42FD-7131-A1F6205D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FCDFD06-2506-F755-4ED9-64D949026E94}"/>
              </a:ext>
            </a:extLst>
          </p:cNvPr>
          <p:cNvSpPr txBox="1">
            <a:spLocks/>
          </p:cNvSpPr>
          <p:nvPr/>
        </p:nvSpPr>
        <p:spPr>
          <a:xfrm>
            <a:off x="695739" y="365126"/>
            <a:ext cx="11032435" cy="519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 값 비교 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C0ED4-E41E-5CB1-E19D-F4E8EFC1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09C2-8F06-4E72-9C1B-7170CA74BA4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A4EDC6-60C4-4B30-828D-6C6D53048650}"/>
              </a:ext>
            </a:extLst>
          </p:cNvPr>
          <p:cNvGraphicFramePr>
            <a:graphicFrameLocks noGrp="1"/>
          </p:cNvGraphicFramePr>
          <p:nvPr/>
        </p:nvGraphicFramePr>
        <p:xfrm>
          <a:off x="527125" y="1320122"/>
          <a:ext cx="10951284" cy="168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122">
                  <a:extLst>
                    <a:ext uri="{9D8B030D-6E8A-4147-A177-3AD203B41FA5}">
                      <a16:colId xmlns:a16="http://schemas.microsoft.com/office/drawing/2014/main" val="3013243313"/>
                    </a:ext>
                  </a:extLst>
                </a:gridCol>
                <a:gridCol w="6207162">
                  <a:extLst>
                    <a:ext uri="{9D8B030D-6E8A-4147-A177-3AD203B41FA5}">
                      <a16:colId xmlns:a16="http://schemas.microsoft.com/office/drawing/2014/main" val="1181559326"/>
                    </a:ext>
                  </a:extLst>
                </a:gridCol>
              </a:tblGrid>
              <a:tr h="427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91020"/>
                  </a:ext>
                </a:extLst>
              </a:tr>
              <a:tr h="39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원본파일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463407"/>
                  </a:ext>
                </a:extLst>
              </a:tr>
              <a:tr h="418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원본 파일을 복사 붙여넣기로 복사한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438362"/>
                  </a:ext>
                </a:extLst>
              </a:tr>
              <a:tr h="4428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22 -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원본 파일을 메일로 송신한 후 파일명을 변경하여 저장함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81153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028A4A-0F4C-26D9-5DA1-62B2009C24A0}"/>
              </a:ext>
            </a:extLst>
          </p:cNvPr>
          <p:cNvGraphicFramePr>
            <a:graphicFrameLocks noGrp="1"/>
          </p:cNvGraphicFramePr>
          <p:nvPr/>
        </p:nvGraphicFramePr>
        <p:xfrm>
          <a:off x="527125" y="3426326"/>
          <a:ext cx="10951284" cy="2930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571">
                  <a:extLst>
                    <a:ext uri="{9D8B030D-6E8A-4147-A177-3AD203B41FA5}">
                      <a16:colId xmlns:a16="http://schemas.microsoft.com/office/drawing/2014/main" val="3013243313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1181559326"/>
                    </a:ext>
                  </a:extLst>
                </a:gridCol>
                <a:gridCol w="6174889">
                  <a:extLst>
                    <a:ext uri="{9D8B030D-6E8A-4147-A177-3AD203B41FA5}">
                      <a16:colId xmlns:a16="http://schemas.microsoft.com/office/drawing/2014/main" val="3451277063"/>
                    </a:ext>
                  </a:extLst>
                </a:gridCol>
              </a:tblGrid>
              <a:tr h="401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 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91020"/>
                  </a:ext>
                </a:extLst>
              </a:tr>
              <a:tr h="395453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463407"/>
                  </a:ext>
                </a:extLst>
              </a:tr>
              <a:tr h="395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486973"/>
                  </a:ext>
                </a:extLst>
              </a:tr>
              <a:tr h="4223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 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38362"/>
                  </a:ext>
                </a:extLst>
              </a:tr>
              <a:tr h="4223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879170"/>
                  </a:ext>
                </a:extLst>
              </a:tr>
              <a:tr h="44667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001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디지털증거 분석의뢰서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22 -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복사본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hwp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MD5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11535"/>
                  </a:ext>
                </a:extLst>
              </a:tr>
              <a:tr h="44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SHA1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47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1504</Words>
  <Application>Microsoft Office PowerPoint</Application>
  <PresentationFormat>와이드스크린</PresentationFormat>
  <Paragraphs>390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ProximaNovaRegular</vt:lpstr>
      <vt:lpstr>나눔고딕</vt:lpstr>
      <vt:lpstr>맑은 고딕</vt:lpstr>
      <vt:lpstr>함초롬바탕</vt:lpstr>
      <vt:lpstr>Arial</vt:lpstr>
      <vt:lpstr>Arial Black</vt:lpstr>
      <vt:lpstr>Cambria Math</vt:lpstr>
      <vt:lpstr>Times New Roman</vt:lpstr>
      <vt:lpstr>Office 테마</vt:lpstr>
      <vt:lpstr>PowerPoint 프레젠테이션</vt:lpstr>
      <vt:lpstr>PowerPoint 프레젠테이션</vt:lpstr>
      <vt:lpstr>RTC(Real Time Clock, Hardware Clock)</vt:lpstr>
      <vt:lpstr>PowerPoint 프레젠테이션</vt:lpstr>
      <vt:lpstr>Local Time(Software clock, System clock, kernel clock)</vt:lpstr>
      <vt:lpstr>PowerPoint 프레젠테이션</vt:lpstr>
      <vt:lpstr>인코딩(encoding)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Start MFT</vt:lpstr>
      <vt:lpstr>PowerPoint 프레젠테이션</vt:lpstr>
      <vt:lpstr>PowerPoint 프레젠테이션</vt:lpstr>
      <vt:lpstr>PowerPoint 프레젠테이션</vt:lpstr>
      <vt:lpstr>PowerPoint 프레젠테이션</vt:lpstr>
      <vt:lpstr>File Signature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Sora Kwon</dc:creator>
  <cp:lastModifiedBy>Sora Kwon</cp:lastModifiedBy>
  <cp:revision>2</cp:revision>
  <cp:lastPrinted>2024-10-21T23:15:47Z</cp:lastPrinted>
  <dcterms:created xsi:type="dcterms:W3CDTF">2024-10-21T23:09:18Z</dcterms:created>
  <dcterms:modified xsi:type="dcterms:W3CDTF">2024-10-23T23:17:16Z</dcterms:modified>
</cp:coreProperties>
</file>