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548" r:id="rId2"/>
    <p:sldId id="1851" r:id="rId3"/>
    <p:sldId id="1852" r:id="rId4"/>
    <p:sldId id="1856" r:id="rId5"/>
    <p:sldId id="1857" r:id="rId6"/>
    <p:sldId id="1858" r:id="rId7"/>
    <p:sldId id="1859" r:id="rId8"/>
    <p:sldId id="18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CDA03-F57C-47C7-B8AF-500412AEF71F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C9034-CC08-4E19-A784-BB1C4F2368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430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09847-54FB-46F0-A7B6-4625D04847D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747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29A91-0F52-7503-AEA2-79CC8D256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0021B81-1163-A7BC-F765-3B7DEDBFFF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A0AF503-9691-C483-0027-C2E669EA96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4E6D41-2421-E8B0-679B-E930F032CB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09847-54FB-46F0-A7B6-4625D04847D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301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FEC78-E6F2-81D8-9CBB-3E5BF7A3E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9CD5665-59EB-4476-17AA-E8EAE0CB79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292579E-523D-DB0F-64B8-9786456FE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C19F0-6B27-DC96-BCD6-70A55BBB3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09847-54FB-46F0-A7B6-4625D04847D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644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5530C-21AF-08AD-58B1-913AF7209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75952CC-2916-E6E0-8919-BEC39216A1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5500427-D6FB-B3BA-482E-5733B7C12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143C4D-740C-D241-9B3A-09A39FD469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09847-54FB-46F0-A7B6-4625D04847D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384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5E488-58A0-5C0A-1D68-11502942E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6C1014F-E9C2-2C02-A735-165C7C5509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D8BDD1-20FE-6469-5B99-718720353C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6B9B6D-64A9-288B-E376-242768B314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09847-54FB-46F0-A7B6-4625D04847D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92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A9573-72B8-B225-5AFF-FC11EE962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F4C2437-074B-227A-D8CB-A878D9854F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D2232C0-DD84-36BE-BFBB-D0CF6EC845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35640E-4475-9C76-48D9-15FA7534D0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09847-54FB-46F0-A7B6-4625D04847D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388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06D53-A2E4-5A32-E51D-28DDADAB2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8B7745D-A3CD-E11B-E9B0-61CF240663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EDC31A8-6582-7FAD-1282-A10E1DBEA3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A0AC3-6B0B-B449-A1A4-39CF7947CF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09847-54FB-46F0-A7B6-4625D04847D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112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02DF0-416B-A215-153D-A169778A9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294F7D8-AB5B-B9F5-B759-5534899B20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3346FFD-494C-D0D1-1CF3-6F2C4A3463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8039C6-CD0B-B3B1-4B86-15BB3D2A69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09847-54FB-46F0-A7B6-4625D04847D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086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42B66-5B3D-8DF5-CE64-B585EB79B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757B46-24C0-1D59-AD6F-2E4EC4707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E1E6D-B68A-12AB-E636-DDE6E530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D135-8211-4755-BA60-A3BA038D8A5F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954E42-8DDB-74BD-8004-85815A18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57BA3A-E01D-1169-BD08-02D0D9E85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1708-D598-425E-BD23-BAA33E9EF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23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673EC-F9E1-25D0-FB7B-FCBE2013B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E837A7-197C-826F-C1A2-3FFE3EB7D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EE700B-635F-9411-0285-E61C91152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D135-8211-4755-BA60-A3BA038D8A5F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54855B-72E7-E736-0AA1-0BA926DB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DA531-3AD7-E9C0-38EE-36F1B6DC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1708-D598-425E-BD23-BAA33E9EF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73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D00775-B1FF-5375-2FBB-383814A8A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9A347C-06BF-4ECF-D4E3-5994752FF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B7592-FDCE-CD6C-60E1-6DCC7E8C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D135-8211-4755-BA60-A3BA038D8A5F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CC4607-03EA-34EC-6855-5EFD2767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13618-759C-C7E3-EBBC-9391AD27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1708-D598-425E-BD23-BAA33E9EF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81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94574-8E7E-0911-3A1D-CE5395F62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69B52E-C03B-0270-CDEF-3501EB3EA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07550C-718A-4273-3F40-FCD642BF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D135-8211-4755-BA60-A3BA038D8A5F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F1A43-697E-7B98-0747-BC2332BCA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1FD2D0-F479-5E02-4C9D-66B48B63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1708-D598-425E-BD23-BAA33E9EF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3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DEEDE-E155-940D-BB87-7206837B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FF1072-778E-5343-44DA-83ABA9726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BA8F16-42A8-CC2C-46FE-3B96DA9E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D135-8211-4755-BA60-A3BA038D8A5F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98DEC6-2D51-F204-0C8E-D97B57A0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6FF9F4-009F-3491-995D-6D8AAFFE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1708-D598-425E-BD23-BAA33E9EF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26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9B822-0BE8-950F-394B-CE1124BB5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790319-A21F-230E-6CC0-CC65CA882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D3CEA8-7A2C-9760-CA41-380A85814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480C55-07FA-BAE9-8E7F-C789BF74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D135-8211-4755-BA60-A3BA038D8A5F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53A2D-58C3-6119-F0E4-57B95F27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10B36C-8B7B-00DB-AF16-26E2BC03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1708-D598-425E-BD23-BAA33E9EF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06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9DE3A-455D-902B-4F37-4EC61772C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970736-E0F3-4181-74EB-266E4C67B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716CB8-930A-E9F0-01BA-47DFADF04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547361-5478-BDF4-4D55-741FE3CF8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E625F3-6D1B-8DB1-DE44-818426904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F7748D-D05E-33DE-D9F8-A6E84627A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D135-8211-4755-BA60-A3BA038D8A5F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26DA44-F2AA-5BA8-6C6E-45B3A2DA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57101D-4637-8377-B6F8-2BE5C265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1708-D598-425E-BD23-BAA33E9EF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5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37D7D-C756-BF35-8D99-9009F6E50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4EB4B5-14F2-A89E-95E0-961008E1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D135-8211-4755-BA60-A3BA038D8A5F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18C56F-731F-5191-DCDA-E1A07522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578A38-43E3-F0DC-8069-704AE418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1708-D598-425E-BD23-BAA33E9EF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9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CB5CD8-614B-013D-4BFF-BE63EA373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D135-8211-4755-BA60-A3BA038D8A5F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EBF6D0-AD60-26D1-0F10-996E9FCA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8039D3-6659-817E-5540-0A644A81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1708-D598-425E-BD23-BAA33E9EF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9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33787-810D-4120-D4B9-C06E22337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26C59-FE79-0820-1B93-CD67FB73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8FD94F-F760-42F5-9C9A-121D6D0BE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8EA925-AFEC-1C05-39E5-D19F2502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D135-8211-4755-BA60-A3BA038D8A5F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2E8A35-3543-3D67-9807-DFFD69CD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DA28F8-F262-6915-DB35-7E1CB4A8E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1708-D598-425E-BD23-BAA33E9EF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5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7F908-CDC7-1443-6181-92DD92BBE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F0F1E0-F670-17F4-C1A7-80AAAB91F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913480-828E-42FF-F75B-EEFC6F684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AA4E8F-9115-9897-1BD8-A7967F82F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D135-8211-4755-BA60-A3BA038D8A5F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C7240-A123-40C7-06CB-EE2BE174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111C72-B3B2-AFC4-EB01-7F624E488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1708-D598-425E-BD23-BAA33E9EF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60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F1C8E6-ADC9-DC68-83EF-A0C91BFE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A0715-3CF3-2E8F-0251-A8A716683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931403-AB25-5A37-BCEB-276D2D9AB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69D135-8211-4755-BA60-A3BA038D8A5F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41C36-DBF0-47F4-B2D5-A84A98831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B09606-9D55-0010-09E2-B421F6313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081708-D598-425E-BD23-BAA33E9EF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626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80DA0-850E-4D8B-914F-E31041C058DF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98715" y="365126"/>
            <a:ext cx="11129460" cy="6907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윈도우 설치 정보 확인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98A706-43F2-7D8A-D59F-50F36F21F476}"/>
              </a:ext>
            </a:extLst>
          </p:cNvPr>
          <p:cNvGraphicFramePr>
            <a:graphicFrameLocks noGrp="1"/>
          </p:cNvGraphicFramePr>
          <p:nvPr/>
        </p:nvGraphicFramePr>
        <p:xfrm>
          <a:off x="703985" y="1522032"/>
          <a:ext cx="10918920" cy="618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8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86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altLang="ko-K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HKEY_LOCAL_MACHINE\SOFTWARE\Microsoft\Windows NT\CurrentVersion</a:t>
                      </a:r>
                      <a:endParaRPr lang="ko-KR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6AAF8CC-1477-D10C-47DC-64577906D186}"/>
              </a:ext>
            </a:extLst>
          </p:cNvPr>
          <p:cNvGraphicFramePr>
            <a:graphicFrameLocks noGrp="1"/>
          </p:cNvGraphicFramePr>
          <p:nvPr/>
        </p:nvGraphicFramePr>
        <p:xfrm>
          <a:off x="1365404" y="2932690"/>
          <a:ext cx="8616796" cy="26316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5362">
                  <a:extLst>
                    <a:ext uri="{9D8B030D-6E8A-4147-A177-3AD203B41FA5}">
                      <a16:colId xmlns:a16="http://schemas.microsoft.com/office/drawing/2014/main" val="2463971956"/>
                    </a:ext>
                  </a:extLst>
                </a:gridCol>
                <a:gridCol w="5341434">
                  <a:extLst>
                    <a:ext uri="{9D8B030D-6E8A-4147-A177-3AD203B41FA5}">
                      <a16:colId xmlns:a16="http://schemas.microsoft.com/office/drawing/2014/main" val="2439962885"/>
                    </a:ext>
                  </a:extLst>
                </a:gridCol>
              </a:tblGrid>
              <a:tr h="620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331469"/>
                  </a:ext>
                </a:extLst>
              </a:tr>
              <a:tr h="670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Product Name</a:t>
                      </a:r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9520636"/>
                  </a:ext>
                </a:extLst>
              </a:tr>
              <a:tr h="670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Owner</a:t>
                      </a:r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469477"/>
                  </a:ext>
                </a:extLst>
              </a:tr>
              <a:tr h="670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Install Date</a:t>
                      </a:r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680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53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01944-199A-F113-74C1-5A220235D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9E4966-E54B-2CF1-A1E2-33BA730E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80DA0-850E-4D8B-914F-E31041C058DF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5906AD3-A7A4-1B51-BB67-19CA46669881}"/>
              </a:ext>
            </a:extLst>
          </p:cNvPr>
          <p:cNvSpPr txBox="1">
            <a:spLocks/>
          </p:cNvSpPr>
          <p:nvPr/>
        </p:nvSpPr>
        <p:spPr>
          <a:xfrm>
            <a:off x="598715" y="365126"/>
            <a:ext cx="11129460" cy="6907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컴퓨터 이름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59BC692-8B0E-B325-EEFF-9887ADA4BCCE}"/>
              </a:ext>
            </a:extLst>
          </p:cNvPr>
          <p:cNvGraphicFramePr>
            <a:graphicFrameLocks noGrp="1"/>
          </p:cNvGraphicFramePr>
          <p:nvPr/>
        </p:nvGraphicFramePr>
        <p:xfrm>
          <a:off x="703985" y="1644695"/>
          <a:ext cx="11129460" cy="690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29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0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altLang="ko-KR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HKEY_LOCAL_MACHINE\SYSTEM\ControlSet001\Control\</a:t>
                      </a:r>
                      <a:r>
                        <a:rPr lang="en-US" altLang="ko-KR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ComputerName</a:t>
                      </a:r>
                      <a:r>
                        <a:rPr lang="en-US" altLang="ko-KR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altLang="ko-KR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ComputerName</a:t>
                      </a:r>
                      <a:endParaRPr lang="ko-KR" alt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E3B5F18-6604-194B-32E1-14C29244BF60}"/>
              </a:ext>
            </a:extLst>
          </p:cNvPr>
          <p:cNvSpPr txBox="1"/>
          <p:nvPr/>
        </p:nvSpPr>
        <p:spPr>
          <a:xfrm>
            <a:off x="2007218" y="2739598"/>
            <a:ext cx="5876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컴퓨터 이름 </a:t>
            </a:r>
            <a:r>
              <a:rPr lang="en-US" altLang="ko-KR" sz="2000" dirty="0"/>
              <a:t>: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2868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76BA8-EFB5-00C8-AC74-BDDB9BF51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A3769D-9B8F-D30E-D282-22558883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80DA0-850E-4D8B-914F-E31041C058DF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B2181C4-B525-4D12-14EF-3E2AA80F9B5E}"/>
              </a:ext>
            </a:extLst>
          </p:cNvPr>
          <p:cNvSpPr txBox="1">
            <a:spLocks/>
          </p:cNvSpPr>
          <p:nvPr/>
        </p:nvSpPr>
        <p:spPr>
          <a:xfrm>
            <a:off x="703985" y="537109"/>
            <a:ext cx="11129460" cy="6907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네트워크 카드</a:t>
            </a:r>
            <a:r>
              <a:rPr lang="en-US" altLang="ko-KR" sz="2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인터페이스정보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42B85FD-AC66-58E8-C2D2-80E5887B9028}"/>
              </a:ext>
            </a:extLst>
          </p:cNvPr>
          <p:cNvGraphicFramePr>
            <a:graphicFrameLocks noGrp="1"/>
          </p:cNvGraphicFramePr>
          <p:nvPr/>
        </p:nvGraphicFramePr>
        <p:xfrm>
          <a:off x="703985" y="1644695"/>
          <a:ext cx="11129460" cy="618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29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86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\HKLM\SOFTWARE\Microsoft\Windows NT\CurrentVersion\</a:t>
                      </a:r>
                      <a:r>
                        <a:rPr lang="en-US" altLang="ko-KR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NetworkCards</a:t>
                      </a:r>
                      <a:endParaRPr lang="ko-KR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04048CC-3239-54F4-20F9-CD268A0DF927}"/>
              </a:ext>
            </a:extLst>
          </p:cNvPr>
          <p:cNvSpPr txBox="1"/>
          <p:nvPr/>
        </p:nvSpPr>
        <p:spPr>
          <a:xfrm>
            <a:off x="2007218" y="2739598"/>
            <a:ext cx="5876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네트워크카드 정보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126E256-61DC-D54C-BC10-E4C144A73194}"/>
              </a:ext>
            </a:extLst>
          </p:cNvPr>
          <p:cNvGraphicFramePr>
            <a:graphicFrameLocks noGrp="1"/>
          </p:cNvGraphicFramePr>
          <p:nvPr/>
        </p:nvGraphicFramePr>
        <p:xfrm>
          <a:off x="625926" y="3429000"/>
          <a:ext cx="11129460" cy="618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29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86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\HKLM\SYSTEM\ControlSet001\Services\</a:t>
                      </a:r>
                      <a:r>
                        <a:rPr lang="en-US" altLang="ko-KR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Tcpip</a:t>
                      </a:r>
                      <a:r>
                        <a:rPr lang="en-US" altLang="ko-K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\Parameters\Interfaces</a:t>
                      </a:r>
                      <a:endParaRPr lang="ko-KR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41FB642-628E-F636-DA26-357D88DB82C8}"/>
              </a:ext>
            </a:extLst>
          </p:cNvPr>
          <p:cNvGraphicFramePr>
            <a:graphicFrameLocks noGrp="1"/>
          </p:cNvGraphicFramePr>
          <p:nvPr/>
        </p:nvGraphicFramePr>
        <p:xfrm>
          <a:off x="1454614" y="4494017"/>
          <a:ext cx="8616796" cy="1387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5362">
                  <a:extLst>
                    <a:ext uri="{9D8B030D-6E8A-4147-A177-3AD203B41FA5}">
                      <a16:colId xmlns:a16="http://schemas.microsoft.com/office/drawing/2014/main" val="2463971956"/>
                    </a:ext>
                  </a:extLst>
                </a:gridCol>
                <a:gridCol w="5341434">
                  <a:extLst>
                    <a:ext uri="{9D8B030D-6E8A-4147-A177-3AD203B41FA5}">
                      <a16:colId xmlns:a16="http://schemas.microsoft.com/office/drawing/2014/main" val="2439962885"/>
                    </a:ext>
                  </a:extLst>
                </a:gridCol>
              </a:tblGrid>
              <a:tr h="4391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331469"/>
                  </a:ext>
                </a:extLst>
              </a:tr>
              <a:tr h="474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Enable DHCP</a:t>
                      </a:r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9520636"/>
                  </a:ext>
                </a:extLst>
              </a:tr>
              <a:tr h="474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IP address/</a:t>
                      </a:r>
                      <a:r>
                        <a:rPr lang="en-US" altLang="ko-KR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SubnetMask</a:t>
                      </a:r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469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94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C52FA-80FE-7A7F-1E2D-62DB50FA7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08E81C-D5D4-F342-D107-FA1F0066D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80DA0-850E-4D8B-914F-E31041C058DF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B32B362-A42A-A690-C9A8-EFF28DEE4930}"/>
              </a:ext>
            </a:extLst>
          </p:cNvPr>
          <p:cNvSpPr txBox="1">
            <a:spLocks/>
          </p:cNvSpPr>
          <p:nvPr/>
        </p:nvSpPr>
        <p:spPr>
          <a:xfrm>
            <a:off x="703985" y="537109"/>
            <a:ext cx="11129460" cy="6907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연결된 네트워크 목록  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D2C0CB6-1BEC-CA8D-0F09-DC287A3D3751}"/>
              </a:ext>
            </a:extLst>
          </p:cNvPr>
          <p:cNvGraphicFramePr>
            <a:graphicFrameLocks noGrp="1"/>
          </p:cNvGraphicFramePr>
          <p:nvPr/>
        </p:nvGraphicFramePr>
        <p:xfrm>
          <a:off x="703985" y="1644695"/>
          <a:ext cx="11129460" cy="618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29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86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\HKLM\SOFTWARE\Microsoft\Windows NT\CurrentVersion\</a:t>
                      </a:r>
                      <a:r>
                        <a:rPr lang="en-US" altLang="ko-KR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NetworkList</a:t>
                      </a:r>
                      <a:endParaRPr lang="ko-KR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DFC77F6-2AD1-C001-0339-BDC747DAAC8C}"/>
              </a:ext>
            </a:extLst>
          </p:cNvPr>
          <p:cNvGraphicFramePr>
            <a:graphicFrameLocks noGrp="1"/>
          </p:cNvGraphicFramePr>
          <p:nvPr/>
        </p:nvGraphicFramePr>
        <p:xfrm>
          <a:off x="1666487" y="2921920"/>
          <a:ext cx="8616796" cy="18623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5362">
                  <a:extLst>
                    <a:ext uri="{9D8B030D-6E8A-4147-A177-3AD203B41FA5}">
                      <a16:colId xmlns:a16="http://schemas.microsoft.com/office/drawing/2014/main" val="2463971956"/>
                    </a:ext>
                  </a:extLst>
                </a:gridCol>
                <a:gridCol w="5341434">
                  <a:extLst>
                    <a:ext uri="{9D8B030D-6E8A-4147-A177-3AD203B41FA5}">
                      <a16:colId xmlns:a16="http://schemas.microsoft.com/office/drawing/2014/main" val="2439962885"/>
                    </a:ext>
                  </a:extLst>
                </a:gridCol>
              </a:tblGrid>
              <a:tr h="4391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331469"/>
                  </a:ext>
                </a:extLst>
              </a:tr>
              <a:tr h="474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타입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9520636"/>
                  </a:ext>
                </a:extLst>
              </a:tr>
              <a:tr h="474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처음 연결시간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469477"/>
                  </a:ext>
                </a:extLst>
              </a:tr>
              <a:tr h="474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마지막 연결시간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432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9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7112D-B6DD-B664-EDC9-B66CEDFC1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406DDD-CF87-1C9D-7BB6-C945E488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80DA0-850E-4D8B-914F-E31041C058DF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78D57E1-AD40-2C52-4B1F-DA2F487CDEEA}"/>
              </a:ext>
            </a:extLst>
          </p:cNvPr>
          <p:cNvSpPr txBox="1">
            <a:spLocks/>
          </p:cNvSpPr>
          <p:nvPr/>
        </p:nvSpPr>
        <p:spPr>
          <a:xfrm>
            <a:off x="703985" y="537109"/>
            <a:ext cx="11129460" cy="6907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사용자 목록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8819B79-9AB5-058F-DF6C-5F1BFBA66330}"/>
              </a:ext>
            </a:extLst>
          </p:cNvPr>
          <p:cNvGraphicFramePr>
            <a:graphicFrameLocks noGrp="1"/>
          </p:cNvGraphicFramePr>
          <p:nvPr/>
        </p:nvGraphicFramePr>
        <p:xfrm>
          <a:off x="703985" y="1644695"/>
          <a:ext cx="11129460" cy="618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29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86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\HKLM\SAM\SAM\Domains\Account\Users</a:t>
                      </a:r>
                      <a:endParaRPr lang="ko-KR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175773B-7883-3C22-00CE-1877193622BC}"/>
              </a:ext>
            </a:extLst>
          </p:cNvPr>
          <p:cNvGraphicFramePr>
            <a:graphicFrameLocks noGrp="1"/>
          </p:cNvGraphicFramePr>
          <p:nvPr/>
        </p:nvGraphicFramePr>
        <p:xfrm>
          <a:off x="1365403" y="2855012"/>
          <a:ext cx="9451279" cy="2465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3984">
                  <a:extLst>
                    <a:ext uri="{9D8B030D-6E8A-4147-A177-3AD203B41FA5}">
                      <a16:colId xmlns:a16="http://schemas.microsoft.com/office/drawing/2014/main" val="2463971956"/>
                    </a:ext>
                  </a:extLst>
                </a:gridCol>
                <a:gridCol w="2615765">
                  <a:extLst>
                    <a:ext uri="{9D8B030D-6E8A-4147-A177-3AD203B41FA5}">
                      <a16:colId xmlns:a16="http://schemas.microsoft.com/office/drawing/2014/main" val="2439962885"/>
                    </a:ext>
                  </a:extLst>
                </a:gridCol>
                <a:gridCol w="2615765">
                  <a:extLst>
                    <a:ext uri="{9D8B030D-6E8A-4147-A177-3AD203B41FA5}">
                      <a16:colId xmlns:a16="http://schemas.microsoft.com/office/drawing/2014/main" val="2439765267"/>
                    </a:ext>
                  </a:extLst>
                </a:gridCol>
                <a:gridCol w="2615765">
                  <a:extLst>
                    <a:ext uri="{9D8B030D-6E8A-4147-A177-3AD203B41FA5}">
                      <a16:colId xmlns:a16="http://schemas.microsoft.com/office/drawing/2014/main" val="2630365968"/>
                    </a:ext>
                  </a:extLst>
                </a:gridCol>
              </a:tblGrid>
              <a:tr h="683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 ID </a:t>
                      </a:r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Created</a:t>
                      </a:r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 Name</a:t>
                      </a:r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Group </a:t>
                      </a:r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331469"/>
                  </a:ext>
                </a:extLst>
              </a:tr>
              <a:tr h="594012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9520636"/>
                  </a:ext>
                </a:extLst>
              </a:tr>
              <a:tr h="594012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469477"/>
                  </a:ext>
                </a:extLst>
              </a:tr>
              <a:tr h="594012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432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134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E34DE-D690-49CC-E094-0EAFD2DD7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35BF1D-4376-79E5-136F-07F40D65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80DA0-850E-4D8B-914F-E31041C058DF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2E46FD27-F67F-3DA3-3F42-618816AB9E0C}"/>
              </a:ext>
            </a:extLst>
          </p:cNvPr>
          <p:cNvSpPr txBox="1">
            <a:spLocks/>
          </p:cNvSpPr>
          <p:nvPr/>
        </p:nvSpPr>
        <p:spPr>
          <a:xfrm>
            <a:off x="703985" y="537109"/>
            <a:ext cx="11129460" cy="6907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계정정보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7752CB5-3559-19BC-A8F7-6F4D421E557B}"/>
              </a:ext>
            </a:extLst>
          </p:cNvPr>
          <p:cNvGraphicFramePr>
            <a:graphicFrameLocks noGrp="1"/>
          </p:cNvGraphicFramePr>
          <p:nvPr/>
        </p:nvGraphicFramePr>
        <p:xfrm>
          <a:off x="703985" y="1644695"/>
          <a:ext cx="11129460" cy="618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29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86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\HKLM\SOFTWARE\Microsoft\Windows NT\CurrentVersion\</a:t>
                      </a:r>
                      <a:r>
                        <a:rPr lang="en-US" altLang="ko-KR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ProfileList</a:t>
                      </a:r>
                      <a:endParaRPr lang="ko-KR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8D538B4-3E4E-4506-61A2-55E298BCE5DF}"/>
              </a:ext>
            </a:extLst>
          </p:cNvPr>
          <p:cNvGraphicFramePr>
            <a:graphicFrameLocks noGrp="1"/>
          </p:cNvGraphicFramePr>
          <p:nvPr/>
        </p:nvGraphicFramePr>
        <p:xfrm>
          <a:off x="1365403" y="2855011"/>
          <a:ext cx="8938324" cy="20403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1407">
                  <a:extLst>
                    <a:ext uri="{9D8B030D-6E8A-4147-A177-3AD203B41FA5}">
                      <a16:colId xmlns:a16="http://schemas.microsoft.com/office/drawing/2014/main" val="2463971956"/>
                    </a:ext>
                  </a:extLst>
                </a:gridCol>
                <a:gridCol w="6556917">
                  <a:extLst>
                    <a:ext uri="{9D8B030D-6E8A-4147-A177-3AD203B41FA5}">
                      <a16:colId xmlns:a16="http://schemas.microsoft.com/office/drawing/2014/main" val="2630365968"/>
                    </a:ext>
                  </a:extLst>
                </a:gridCol>
              </a:tblGrid>
              <a:tr h="745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계정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331469"/>
                  </a:ext>
                </a:extLst>
              </a:tr>
              <a:tr h="647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계정생성시간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9520636"/>
                  </a:ext>
                </a:extLst>
              </a:tr>
              <a:tr h="647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SID </a:t>
                      </a:r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469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36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F204F-A689-A72D-7075-B1080F165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4A3CC0-1BB3-CE5A-024D-79C5A8EE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80DA0-850E-4D8B-914F-E31041C058DF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2A55F77-32D2-453A-310B-A5CFA6000316}"/>
              </a:ext>
            </a:extLst>
          </p:cNvPr>
          <p:cNvSpPr txBox="1">
            <a:spLocks/>
          </p:cNvSpPr>
          <p:nvPr/>
        </p:nvSpPr>
        <p:spPr>
          <a:xfrm>
            <a:off x="703985" y="537109"/>
            <a:ext cx="11129460" cy="6907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마지막 로그인한 사용자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6503AC-E944-3FED-88F6-EC8D94C7F294}"/>
              </a:ext>
            </a:extLst>
          </p:cNvPr>
          <p:cNvSpPr txBox="1"/>
          <p:nvPr/>
        </p:nvSpPr>
        <p:spPr>
          <a:xfrm>
            <a:off x="2601022" y="2635526"/>
            <a:ext cx="6094140" cy="500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마지막 로그인한 사용자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72B707B-6ED3-6E67-C333-C2E246366076}"/>
              </a:ext>
            </a:extLst>
          </p:cNvPr>
          <p:cNvGraphicFramePr>
            <a:graphicFrameLocks noGrp="1"/>
          </p:cNvGraphicFramePr>
          <p:nvPr/>
        </p:nvGraphicFramePr>
        <p:xfrm>
          <a:off x="703985" y="1542261"/>
          <a:ext cx="11129460" cy="618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29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86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\HKLM\SOFTWARE\Microsoft\Windows NT\CurrentVersion\</a:t>
                      </a:r>
                      <a:r>
                        <a:rPr lang="en-US" altLang="ko-KR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WinLogon</a:t>
                      </a:r>
                      <a:endParaRPr lang="ko-KR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6A24E-5AF0-D5FE-A274-16C32CB48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49958E-A289-03E6-BB17-DFD29B80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80DA0-850E-4D8B-914F-E31041C058DF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540753D-90A2-BF28-43CE-DD0E18033BB5}"/>
              </a:ext>
            </a:extLst>
          </p:cNvPr>
          <p:cNvSpPr txBox="1">
            <a:spLocks/>
          </p:cNvSpPr>
          <p:nvPr/>
        </p:nvSpPr>
        <p:spPr>
          <a:xfrm>
            <a:off x="703985" y="537109"/>
            <a:ext cx="11129460" cy="6907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최근 그림판에서 열어본 파일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F80CB7-E740-6313-3CCA-3C5FF4AFFB4D}"/>
              </a:ext>
            </a:extLst>
          </p:cNvPr>
          <p:cNvSpPr txBox="1"/>
          <p:nvPr/>
        </p:nvSpPr>
        <p:spPr>
          <a:xfrm>
            <a:off x="2601022" y="2635526"/>
            <a:ext cx="6094140" cy="500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마지막 로그인한 사용자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DCCED4A-FDF6-50CF-2272-5254AC761E86}"/>
              </a:ext>
            </a:extLst>
          </p:cNvPr>
          <p:cNvGraphicFramePr>
            <a:graphicFrameLocks noGrp="1"/>
          </p:cNvGraphicFramePr>
          <p:nvPr/>
        </p:nvGraphicFramePr>
        <p:xfrm>
          <a:off x="703985" y="1542261"/>
          <a:ext cx="11129460" cy="618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29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86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\HKLM\SOFTWARE\Microsoft\Windows NT\CurrentVersion\</a:t>
                      </a:r>
                      <a:r>
                        <a:rPr lang="en-US" altLang="ko-KR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WinLogon</a:t>
                      </a:r>
                      <a:endParaRPr lang="ko-KR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907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와이드스크린</PresentationFormat>
  <Paragraphs>59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나눔고딕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Sora Kwon</dc:creator>
  <cp:lastModifiedBy>Sora Kwon</cp:lastModifiedBy>
  <cp:revision>1</cp:revision>
  <dcterms:created xsi:type="dcterms:W3CDTF">2024-10-24T06:01:08Z</dcterms:created>
  <dcterms:modified xsi:type="dcterms:W3CDTF">2024-10-24T06:01:34Z</dcterms:modified>
</cp:coreProperties>
</file>