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0" r:id="rId2"/>
    <p:sldId id="261" r:id="rId3"/>
    <p:sldId id="259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1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E9FDB-02C5-4D00-A2EE-7059E9D9853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34E74-8FFF-48F1-AF76-3FC78747B1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72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30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08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50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5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52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885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3362" y="0"/>
            <a:ext cx="9144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6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86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05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52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33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2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272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6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9C677-F3D1-4CCB-B9A4-B71D1EC7E67A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87E4-9A93-4099-9BE5-F257245C4E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5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883976" y="966219"/>
            <a:ext cx="5849005" cy="4264808"/>
            <a:chOff x="1883976" y="966219"/>
            <a:chExt cx="5849005" cy="4264808"/>
          </a:xfrm>
        </p:grpSpPr>
        <p:grpSp>
          <p:nvGrpSpPr>
            <p:cNvPr id="26" name="그룹 25"/>
            <p:cNvGrpSpPr/>
            <p:nvPr/>
          </p:nvGrpSpPr>
          <p:grpSpPr>
            <a:xfrm>
              <a:off x="1883976" y="966219"/>
              <a:ext cx="4389052" cy="4264808"/>
              <a:chOff x="1883976" y="966219"/>
              <a:chExt cx="4389052" cy="4264808"/>
            </a:xfrm>
          </p:grpSpPr>
          <p:cxnSp>
            <p:nvCxnSpPr>
              <p:cNvPr id="5" name="직선 연결선 4"/>
              <p:cNvCxnSpPr/>
              <p:nvPr/>
            </p:nvCxnSpPr>
            <p:spPr>
              <a:xfrm flipH="1">
                <a:off x="2937804" y="1375719"/>
                <a:ext cx="21023" cy="38553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 flipH="1">
                <a:off x="5832493" y="1375719"/>
                <a:ext cx="35969" cy="385530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2564507" y="1031250"/>
                <a:ext cx="823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직선 화살표 연결선 8"/>
              <p:cNvCxnSpPr/>
              <p:nvPr/>
            </p:nvCxnSpPr>
            <p:spPr>
              <a:xfrm>
                <a:off x="2946458" y="1766641"/>
                <a:ext cx="2924582" cy="8149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 rot="803421">
                <a:off x="3307222" y="1789300"/>
                <a:ext cx="18549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① </a:t>
                </a:r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SYN=1 SN=500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" name="직선 화살표 연결선 12"/>
              <p:cNvCxnSpPr/>
              <p:nvPr/>
            </p:nvCxnSpPr>
            <p:spPr>
              <a:xfrm flipH="1">
                <a:off x="2962241" y="2713923"/>
                <a:ext cx="2875408" cy="10770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20331556">
                <a:off x="3279340" y="2964428"/>
                <a:ext cx="17588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②(                        )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직선 화살표 연결선 18"/>
              <p:cNvCxnSpPr/>
              <p:nvPr/>
            </p:nvCxnSpPr>
            <p:spPr>
              <a:xfrm>
                <a:off x="2946458" y="4314805"/>
                <a:ext cx="2891191" cy="5460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 rot="712479">
                <a:off x="3732707" y="4288784"/>
                <a:ext cx="15536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④(                    )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1883976" y="3718042"/>
                <a:ext cx="18953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③ (          )</a:t>
                </a:r>
                <a:r>
                  <a:rPr lang="ko-KR" altLang="en-US" sz="1600" dirty="0" smtClean="0">
                    <a:latin typeface="함초롬바탕 확장"/>
                    <a:cs typeface="Times New Roman" panose="02020603050405020304" pitchFamily="18" charset="0"/>
                  </a:rPr>
                  <a:t> </a:t>
                </a:r>
                <a:endParaRPr lang="ko-KR" altLang="en-US" sz="1600" dirty="0">
                  <a:latin typeface="함초롬바탕 확장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20446659">
                <a:off x="3368432" y="3314438"/>
                <a:ext cx="18549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SYN=1 SN=1000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427925" y="966219"/>
                <a:ext cx="84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5837649" y="4691549"/>
              <a:ext cx="1895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⑤ (         )</a:t>
              </a:r>
              <a:r>
                <a:rPr lang="ko-KR" altLang="en-US" sz="1600" dirty="0" smtClean="0">
                  <a:latin typeface="함초롬바탕 확장"/>
                  <a:cs typeface="Times New Roman" panose="02020603050405020304" pitchFamily="18" charset="0"/>
                </a:rPr>
                <a:t> </a:t>
              </a:r>
              <a:endParaRPr lang="ko-KR" altLang="en-US" sz="1600" dirty="0">
                <a:latin typeface="함초롬바탕 확장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1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859274" y="908555"/>
            <a:ext cx="5060836" cy="4058862"/>
            <a:chOff x="2564507" y="966219"/>
            <a:chExt cx="5060836" cy="4058862"/>
          </a:xfrm>
        </p:grpSpPr>
        <p:cxnSp>
          <p:nvCxnSpPr>
            <p:cNvPr id="5" name="직선 연결선 4"/>
            <p:cNvCxnSpPr/>
            <p:nvPr/>
          </p:nvCxnSpPr>
          <p:spPr>
            <a:xfrm flipH="1">
              <a:off x="2951907" y="1375719"/>
              <a:ext cx="6921" cy="36493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5856761" y="1375719"/>
              <a:ext cx="11702" cy="36493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564507" y="1031250"/>
              <a:ext cx="823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572310">
              <a:off x="3240316" y="2572794"/>
              <a:ext cx="2066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① </a:t>
              </a: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                           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2976222" y="1734453"/>
              <a:ext cx="2842896" cy="55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0901208">
              <a:off x="3221173" y="3352851"/>
              <a:ext cx="18614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②(                          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2977271" y="2622431"/>
              <a:ext cx="2891191" cy="546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637399">
              <a:off x="3739125" y="4076098"/>
              <a:ext cx="1553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③(                    </a:t>
              </a: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 rot="20941910">
              <a:off x="3208510" y="1683681"/>
              <a:ext cx="22942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SYN=0 PSH=1 SN=6100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27925" y="966219"/>
              <a:ext cx="845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6821934" y="1676341"/>
              <a:ext cx="803409" cy="397508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600</a:t>
              </a:r>
              <a:endParaRPr lang="ko-KR" altLang="en-US" sz="150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975443" y="1672964"/>
              <a:ext cx="803409" cy="3975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  <a:endParaRPr lang="ko-KR" altLang="en-US" sz="1504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978896" y="1401758"/>
              <a:ext cx="763351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SN=6100</a:t>
              </a:r>
              <a:endParaRPr lang="ko-KR" altLang="en-US" sz="117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직선 화살표 연결선 26"/>
            <p:cNvCxnSpPr/>
            <p:nvPr/>
          </p:nvCxnSpPr>
          <p:spPr>
            <a:xfrm flipH="1">
              <a:off x="2976222" y="3367540"/>
              <a:ext cx="2842896" cy="552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977271" y="4142153"/>
              <a:ext cx="2891191" cy="546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9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125014" y="1520570"/>
            <a:ext cx="4965944" cy="4072922"/>
            <a:chOff x="2125014" y="1520570"/>
            <a:chExt cx="4965944" cy="4072922"/>
          </a:xfrm>
        </p:grpSpPr>
        <p:cxnSp>
          <p:nvCxnSpPr>
            <p:cNvPr id="5" name="직선 연결선 4"/>
            <p:cNvCxnSpPr/>
            <p:nvPr/>
          </p:nvCxnSpPr>
          <p:spPr>
            <a:xfrm>
              <a:off x="3121733" y="1894703"/>
              <a:ext cx="13785" cy="3698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019516" y="1894703"/>
              <a:ext cx="9488" cy="369878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753969" y="1536930"/>
              <a:ext cx="823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87475" y="1520570"/>
              <a:ext cx="86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3119519" y="2079679"/>
              <a:ext cx="2924582" cy="8149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919654">
              <a:off x="3375279" y="2091566"/>
              <a:ext cx="1725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FIN=1 SN=6000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59157" y="2648060"/>
              <a:ext cx="11945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② </a:t>
              </a: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         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 flipH="1">
              <a:off x="3119519" y="2988988"/>
              <a:ext cx="2875408" cy="1077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20340523">
              <a:off x="3630968" y="3301061"/>
              <a:ext cx="1553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 </a:t>
              </a:r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                   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 flipH="1">
              <a:off x="3116822" y="3542476"/>
              <a:ext cx="2916292" cy="1081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141923" y="4764983"/>
              <a:ext cx="2891191" cy="5460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712479">
              <a:off x="3823188" y="4706369"/>
              <a:ext cx="15023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④(                   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25014" y="4508994"/>
              <a:ext cx="1040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③ (         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20278860">
              <a:off x="3630325" y="3853522"/>
              <a:ext cx="17251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FIN=1 SN=8000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050288" y="5141727"/>
              <a:ext cx="1040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⑤ (         )</a:t>
              </a:r>
              <a:endPara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49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3157" y="356888"/>
            <a:ext cx="7886700" cy="722269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TCP </a:t>
            </a:r>
            <a:r>
              <a:rPr lang="ko-KR" altLang="en-US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계열 </a:t>
            </a:r>
            <a:r>
              <a:rPr lang="en-US" altLang="ko-KR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Application </a:t>
            </a:r>
            <a:r>
              <a:rPr lang="ko-KR" altLang="en-US" sz="3200" b="1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전송 순서 </a:t>
            </a:r>
            <a:endParaRPr lang="ko-KR" altLang="en-US" sz="3200" b="1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3157" y="1339592"/>
            <a:ext cx="8457685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ⓐ 4</a:t>
            </a:r>
            <a:r>
              <a:rPr lang="ko-KR" altLang="en-US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계층에서  </a:t>
            </a:r>
            <a:r>
              <a:rPr lang="en-US" altLang="ko-KR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3</a:t>
            </a:r>
            <a:r>
              <a:rPr lang="ko-KR" altLang="en-US" sz="1800" dirty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en-US" altLang="ko-KR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Way Handshake</a:t>
            </a:r>
            <a:r>
              <a:rPr lang="ko-KR" altLang="en-US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를</a:t>
            </a:r>
            <a:r>
              <a:rPr lang="en-US" altLang="ko-KR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</a:t>
            </a:r>
            <a:r>
              <a:rPr lang="ko-KR" altLang="en-US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수행하여 송수신간의 연결 상태 확인</a:t>
            </a:r>
            <a:endParaRPr lang="en-US" altLang="ko-KR" sz="18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ⓑ 송수신간에 데이터 전송 가능상태가 확인 후</a:t>
            </a:r>
            <a:r>
              <a:rPr lang="en-US" altLang="ko-KR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 Application  </a:t>
            </a:r>
            <a:r>
              <a:rPr lang="ko-KR" altLang="en-US" sz="1800" dirty="0" smtClean="0">
                <a:latin typeface="바탕" panose="02030600000101010101" pitchFamily="18" charset="-127"/>
                <a:ea typeface="바탕" panose="02030600000101010101" pitchFamily="18" charset="-127"/>
              </a:rPr>
              <a:t>계층의 데이터 전송 </a:t>
            </a:r>
            <a:endParaRPr lang="en-US" altLang="ko-KR" sz="1800" dirty="0" smtClean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1800" dirty="0">
              <a:latin typeface="바탕" panose="02030600000101010101" pitchFamily="18" charset="-127"/>
              <a:ea typeface="바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36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1339</TotalTime>
  <Words>249</Words>
  <Application>Microsoft Office PowerPoint</Application>
  <PresentationFormat>화면 슬라이드 쇼(4:3)</PresentationFormat>
  <Paragraphs>82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맑은 고딕</vt:lpstr>
      <vt:lpstr>바탕</vt:lpstr>
      <vt:lpstr>함초롬바탕</vt:lpstr>
      <vt:lpstr>함초롬바탕 확장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TCP 계열 Application 전송 순서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Microsoft 계정</cp:lastModifiedBy>
  <cp:revision>22</cp:revision>
  <dcterms:created xsi:type="dcterms:W3CDTF">2021-09-27T23:05:49Z</dcterms:created>
  <dcterms:modified xsi:type="dcterms:W3CDTF">2023-08-04T07:50:40Z</dcterms:modified>
</cp:coreProperties>
</file>