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531" r:id="rId5"/>
    <p:sldId id="532" r:id="rId6"/>
    <p:sldId id="538" r:id="rId7"/>
    <p:sldId id="540" r:id="rId8"/>
    <p:sldId id="539" r:id="rId9"/>
    <p:sldId id="541" r:id="rId10"/>
    <p:sldId id="542" r:id="rId11"/>
    <p:sldId id="543" r:id="rId12"/>
    <p:sldId id="544" r:id="rId13"/>
    <p:sldId id="545" r:id="rId14"/>
    <p:sldId id="546" r:id="rId15"/>
    <p:sldId id="547" r:id="rId16"/>
    <p:sldId id="5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4" autoAdjust="0"/>
    <p:restoredTop sz="81447" autoAdjust="0"/>
  </p:normalViewPr>
  <p:slideViewPr>
    <p:cSldViewPr snapToGrid="0" showGuides="1">
      <p:cViewPr varScale="1">
        <p:scale>
          <a:sx n="89" d="100"/>
          <a:sy n="89" d="100"/>
        </p:scale>
        <p:origin x="1182" y="84"/>
      </p:cViewPr>
      <p:guideLst>
        <p:guide orient="horz" pos="2136"/>
        <p:guide pos="386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B53ED6-A346-41EA-88EE-98A1D5659FE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91D7B9-1F1D-4F9B-BCD4-0B6893C41A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0B549D-7912-47CE-BB9D-C81C46F21077}" type="datetimeFigureOut">
              <a:rPr lang="en-US" smtClean="0"/>
              <a:t>11/5/2019</a:t>
            </a:fld>
            <a:endParaRPr lang="en-US" dirty="0"/>
          </a:p>
        </p:txBody>
      </p:sp>
      <p:sp>
        <p:nvSpPr>
          <p:cNvPr id="4" name="Footer Placeholder 3">
            <a:extLst>
              <a:ext uri="{FF2B5EF4-FFF2-40B4-BE49-F238E27FC236}">
                <a16:creationId xmlns:a16="http://schemas.microsoft.com/office/drawing/2014/main" id="{BA075128-B596-47B1-BE57-1C5A71A36E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17B0F1-FE0D-44CC-BCF0-1CC4C91125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DEF39B-AF2A-4EFA-AE7E-EC1FF3735F5A}" type="slidenum">
              <a:rPr lang="en-US" smtClean="0"/>
              <a:t>‹#›</a:t>
            </a:fld>
            <a:endParaRPr lang="en-US" dirty="0"/>
          </a:p>
        </p:txBody>
      </p:sp>
    </p:spTree>
    <p:extLst>
      <p:ext uri="{BB962C8B-B14F-4D97-AF65-F5344CB8AC3E}">
        <p14:creationId xmlns:p14="http://schemas.microsoft.com/office/powerpoint/2010/main" val="3505744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370A3-6847-4770-BAE0-862438C62089}" type="datetimeFigureOut">
              <a:rPr lang="en-US" smtClean="0"/>
              <a:t>11/5/2019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2109BC-39F4-43B1-850C-D5EB0E6480C8}" type="slidenum">
              <a:rPr lang="en-US" smtClean="0"/>
              <a:t>‹#›</a:t>
            </a:fld>
            <a:endParaRPr lang="en-US" dirty="0"/>
          </a:p>
        </p:txBody>
      </p:sp>
    </p:spTree>
    <p:extLst>
      <p:ext uri="{BB962C8B-B14F-4D97-AF65-F5344CB8AC3E}">
        <p14:creationId xmlns:p14="http://schemas.microsoft.com/office/powerpoint/2010/main" val="882159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need your help – because I’m having a hard time separating implementation details, and specifically approximation and design decisions made for implementation reasons, from the abstract details I’m looking to document here.</a:t>
            </a:r>
          </a:p>
        </p:txBody>
      </p:sp>
      <p:sp>
        <p:nvSpPr>
          <p:cNvPr id="4" name="Slide Number Placeholder 3"/>
          <p:cNvSpPr>
            <a:spLocks noGrp="1"/>
          </p:cNvSpPr>
          <p:nvPr>
            <p:ph type="sldNum" sz="quarter" idx="5"/>
          </p:nvPr>
        </p:nvSpPr>
        <p:spPr/>
        <p:txBody>
          <a:bodyPr/>
          <a:lstStyle/>
          <a:p>
            <a:fld id="{C22109BC-39F4-43B1-850C-D5EB0E6480C8}" type="slidenum">
              <a:rPr lang="en-US" smtClean="0"/>
              <a:t>1</a:t>
            </a:fld>
            <a:endParaRPr lang="en-US" dirty="0"/>
          </a:p>
        </p:txBody>
      </p:sp>
    </p:spTree>
    <p:extLst>
      <p:ext uri="{BB962C8B-B14F-4D97-AF65-F5344CB8AC3E}">
        <p14:creationId xmlns:p14="http://schemas.microsoft.com/office/powerpoint/2010/main" val="317844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3</a:t>
            </a:fld>
            <a:endParaRPr lang="en-US" dirty="0"/>
          </a:p>
        </p:txBody>
      </p:sp>
    </p:spTree>
    <p:extLst>
      <p:ext uri="{BB962C8B-B14F-4D97-AF65-F5344CB8AC3E}">
        <p14:creationId xmlns:p14="http://schemas.microsoft.com/office/powerpoint/2010/main" val="1658734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specifically want to discuss these with you so keep these in mind but we’ll come back to them.</a:t>
            </a:r>
          </a:p>
        </p:txBody>
      </p:sp>
      <p:sp>
        <p:nvSpPr>
          <p:cNvPr id="4" name="Slide Number Placeholder 3"/>
          <p:cNvSpPr>
            <a:spLocks noGrp="1"/>
          </p:cNvSpPr>
          <p:nvPr>
            <p:ph type="sldNum" sz="quarter" idx="5"/>
          </p:nvPr>
        </p:nvSpPr>
        <p:spPr/>
        <p:txBody>
          <a:bodyPr/>
          <a:lstStyle/>
          <a:p>
            <a:fld id="{C22109BC-39F4-43B1-850C-D5EB0E6480C8}" type="slidenum">
              <a:rPr lang="en-US" smtClean="0"/>
              <a:t>4</a:t>
            </a:fld>
            <a:endParaRPr lang="en-US" dirty="0"/>
          </a:p>
        </p:txBody>
      </p:sp>
    </p:spTree>
    <p:extLst>
      <p:ext uri="{BB962C8B-B14F-4D97-AF65-F5344CB8AC3E}">
        <p14:creationId xmlns:p14="http://schemas.microsoft.com/office/powerpoint/2010/main" val="422563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jumping into this module hierarchy I have 6 behaviour modules, and 2 software decision modules.</a:t>
            </a:r>
          </a:p>
          <a:p>
            <a:endParaRPr lang="en-CA" dirty="0"/>
          </a:p>
          <a:p>
            <a:r>
              <a:rPr lang="en-CA" dirty="0"/>
              <a:t>Scene module – handles the environment that’s being rendered (i.e. the room) and sets the boundaries (and constraints) for other properties; it also keeps track of the objects, light sources, and observer in the scene.</a:t>
            </a:r>
          </a:p>
          <a:p>
            <a:r>
              <a:rPr lang="en-CA" dirty="0"/>
              <a:t>Object module – handles the objects being rendered in a scene</a:t>
            </a:r>
          </a:p>
          <a:p>
            <a:r>
              <a:rPr lang="en-CA" dirty="0"/>
              <a:t>Light Source Module – handles the light source</a:t>
            </a:r>
          </a:p>
          <a:p>
            <a:r>
              <a:rPr lang="en-CA" dirty="0"/>
              <a:t>Observer Module – handles the observer information</a:t>
            </a:r>
          </a:p>
          <a:p>
            <a:r>
              <a:rPr lang="en-CA" dirty="0"/>
              <a:t>Shader Module – handles the shading calculations</a:t>
            </a:r>
          </a:p>
          <a:p>
            <a:r>
              <a:rPr lang="en-CA" dirty="0"/>
              <a:t>Lighting Model Module – handles the lighting and colouring calculations</a:t>
            </a:r>
          </a:p>
          <a:p>
            <a:r>
              <a:rPr lang="en-CA" dirty="0"/>
              <a:t>JSON Module – handles interpreting the input and sending that information in properly formatted ways to the other modules as well as turning that same data into output</a:t>
            </a:r>
          </a:p>
          <a:p>
            <a:endParaRPr lang="en-CA" dirty="0"/>
          </a:p>
          <a:p>
            <a:r>
              <a:rPr lang="en-CA" dirty="0"/>
              <a:t>Here’s where I’m not sure if this should be listed – but I need a Vector Calculus module; something that handles the implementation of things like normalizing vectors, adding, subtracting, getting the dot product and cross product that sort of thing.</a:t>
            </a:r>
          </a:p>
          <a:p>
            <a:endParaRPr lang="en-CA" dirty="0"/>
          </a:p>
        </p:txBody>
      </p:sp>
      <p:sp>
        <p:nvSpPr>
          <p:cNvPr id="4" name="Slide Number Placeholder 3"/>
          <p:cNvSpPr>
            <a:spLocks noGrp="1"/>
          </p:cNvSpPr>
          <p:nvPr>
            <p:ph type="sldNum" sz="quarter" idx="5"/>
          </p:nvPr>
        </p:nvSpPr>
        <p:spPr/>
        <p:txBody>
          <a:bodyPr/>
          <a:lstStyle/>
          <a:p>
            <a:fld id="{C22109BC-39F4-43B1-850C-D5EB0E6480C8}" type="slidenum">
              <a:rPr lang="en-US" smtClean="0"/>
              <a:t>5</a:t>
            </a:fld>
            <a:endParaRPr lang="en-US" dirty="0"/>
          </a:p>
        </p:txBody>
      </p:sp>
    </p:spTree>
    <p:extLst>
      <p:ext uri="{BB962C8B-B14F-4D97-AF65-F5344CB8AC3E}">
        <p14:creationId xmlns:p14="http://schemas.microsoft.com/office/powerpoint/2010/main" val="196732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 have conceptual issues.</a:t>
            </a:r>
          </a:p>
          <a:p>
            <a:endParaRPr lang="en-CA" dirty="0"/>
          </a:p>
          <a:p>
            <a:r>
              <a:rPr lang="en-CA" dirty="0"/>
              <a:t>The first is the one module one secret rule – this is where those boxed anticipated changes come back.</a:t>
            </a:r>
          </a:p>
          <a:p>
            <a:endParaRPr lang="en-CA" dirty="0"/>
          </a:p>
          <a:p>
            <a:r>
              <a:rPr lang="en-CA" dirty="0"/>
              <a:t>So the input and output data are JSON files; the format changing would result in a different type of file module – does this justify having the two changes point to one module, or should these changes be written together.</a:t>
            </a:r>
          </a:p>
          <a:p>
            <a:r>
              <a:rPr lang="en-CA" dirty="0"/>
              <a:t>It’s possible that the input and output data may have different types. Thoughts?</a:t>
            </a:r>
          </a:p>
          <a:p>
            <a:endParaRPr lang="en-CA" dirty="0"/>
          </a:p>
          <a:p>
            <a:r>
              <a:rPr lang="en-CA" dirty="0"/>
              <a:t>The information about surface </a:t>
            </a:r>
            <a:r>
              <a:rPr lang="en-CA" dirty="0" err="1"/>
              <a:t>normals</a:t>
            </a:r>
            <a:r>
              <a:rPr lang="en-CA" dirty="0"/>
              <a:t> are used exclusively in the shader construction and services; for a refresher shaders basically tell the lighting models what the surface </a:t>
            </a:r>
            <a:r>
              <a:rPr lang="en-CA" dirty="0" err="1"/>
              <a:t>normals</a:t>
            </a:r>
            <a:r>
              <a:rPr lang="en-CA" dirty="0"/>
              <a:t> are at all the points where the light is going to interact with the object.  So I think that they belong together because in the context of lighting, shader models are the only case where these are going to be discussed. So does that make sense in this case, and how/where do I document this thought process?</a:t>
            </a:r>
          </a:p>
          <a:p>
            <a:endParaRPr lang="en-CA" dirty="0"/>
          </a:p>
          <a:p>
            <a:r>
              <a:rPr lang="en-CA" dirty="0"/>
              <a:t>My last is that I don’t know what to do with these three modules; they’re necessary hold </a:t>
            </a:r>
            <a:r>
              <a:rPr lang="en-CA" dirty="0" err="1"/>
              <a:t>hold</a:t>
            </a:r>
            <a:r>
              <a:rPr lang="en-CA" dirty="0"/>
              <a:t> information about the Observer,</a:t>
            </a:r>
          </a:p>
        </p:txBody>
      </p:sp>
      <p:sp>
        <p:nvSpPr>
          <p:cNvPr id="4" name="Slide Number Placeholder 3"/>
          <p:cNvSpPr>
            <a:spLocks noGrp="1"/>
          </p:cNvSpPr>
          <p:nvPr>
            <p:ph type="sldNum" sz="quarter" idx="5"/>
          </p:nvPr>
        </p:nvSpPr>
        <p:spPr/>
        <p:txBody>
          <a:bodyPr/>
          <a:lstStyle/>
          <a:p>
            <a:fld id="{C22109BC-39F4-43B1-850C-D5EB0E6480C8}" type="slidenum">
              <a:rPr lang="en-US" smtClean="0"/>
              <a:t>6</a:t>
            </a:fld>
            <a:endParaRPr lang="en-US" dirty="0"/>
          </a:p>
        </p:txBody>
      </p:sp>
    </p:spTree>
    <p:extLst>
      <p:ext uri="{BB962C8B-B14F-4D97-AF65-F5344CB8AC3E}">
        <p14:creationId xmlns:p14="http://schemas.microsoft.com/office/powerpoint/2010/main" val="132412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15" name="Номер слайда 21"/>
          <p:cNvSpPr>
            <a:spLocks noGrp="1"/>
          </p:cNvSpPr>
          <p:nvPr>
            <p:ph type="sldNum" sz="quarter" idx="4"/>
          </p:nvPr>
        </p:nvSpPr>
        <p:spPr>
          <a:xfrm>
            <a:off x="10919584" y="441326"/>
            <a:ext cx="703476" cy="244475"/>
          </a:xfrm>
          <a:prstGeom prst="rect">
            <a:avLst/>
          </a:prstGeom>
          <a:noFill/>
        </p:spPr>
        <p:txBody>
          <a:bodyPr vert="horz" lIns="0" tIns="0" rIns="0" bIns="0" rtlCol="0" anchor="ctr"/>
          <a:lstStyle>
            <a:lvl1pPr algn="r">
              <a:defRPr sz="803" b="1">
                <a:solidFill>
                  <a:schemeClr val="tx1">
                    <a:alpha val="50000"/>
                  </a:schemeClr>
                </a:solidFill>
                <a:latin typeface="+mn-lt"/>
              </a:defRPr>
            </a:lvl1pPr>
          </a:lstStyle>
          <a:p>
            <a:fld id="{D8D877B3-D348-4611-9BDB-C5374591D951}" type="slidenum">
              <a:rPr lang="en-US" smtClean="0"/>
              <a:pPr/>
              <a:t>‹#›</a:t>
            </a:fld>
            <a:endParaRPr lang="en-US" dirty="0"/>
          </a:p>
        </p:txBody>
      </p:sp>
      <p:sp>
        <p:nvSpPr>
          <p:cNvPr id="2" name="Oval 1"/>
          <p:cNvSpPr/>
          <p:nvPr/>
        </p:nvSpPr>
        <p:spPr>
          <a:xfrm>
            <a:off x="3139127" y="2540523"/>
            <a:ext cx="1998483" cy="1987966"/>
          </a:xfrm>
          <a:prstGeom prst="ellipse">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p:cNvSpPr/>
          <p:nvPr/>
        </p:nvSpPr>
        <p:spPr>
          <a:xfrm>
            <a:off x="9339902" y="3267948"/>
            <a:ext cx="535937" cy="533117"/>
          </a:xfrm>
          <a:prstGeom prst="ellipse">
            <a:avLst/>
          </a:prstGeom>
          <a:solidFill>
            <a:schemeClr val="accent1">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p:cNvSpPr/>
          <p:nvPr/>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7" name="Заголовок 2"/>
          <p:cNvSpPr>
            <a:spLocks noGrp="1"/>
          </p:cNvSpPr>
          <p:nvPr>
            <p:ph type="title" hasCustomPrompt="1"/>
          </p:nvPr>
        </p:nvSpPr>
        <p:spPr>
          <a:xfrm>
            <a:off x="1104900" y="1979630"/>
            <a:ext cx="10668000" cy="2969443"/>
          </a:xfrm>
          <a:prstGeom prst="rect">
            <a:avLst/>
          </a:prstGeom>
          <a:effectLst/>
        </p:spPr>
        <p:txBody>
          <a:bodyPr tIns="0" bIns="91440" anchor="ctr" anchorCtr="0"/>
          <a:lstStyle>
            <a:lvl1pPr algn="ctr">
              <a:lnSpc>
                <a:spcPct val="150000"/>
              </a:lnSpc>
              <a:defRPr sz="11499" kern="3000" spc="2000" baseline="0"/>
            </a:lvl1pPr>
          </a:lstStyle>
          <a:p>
            <a:r>
              <a:rPr lang="en-US" dirty="0"/>
              <a:t>TITLE HERE</a:t>
            </a:r>
          </a:p>
        </p:txBody>
      </p:sp>
      <p:sp>
        <p:nvSpPr>
          <p:cNvPr id="10" name="Oval 9"/>
          <p:cNvSpPr/>
          <p:nvPr/>
        </p:nvSpPr>
        <p:spPr>
          <a:xfrm>
            <a:off x="3120076" y="1119481"/>
            <a:ext cx="4749538" cy="4724544"/>
          </a:xfrm>
          <a:prstGeom prst="ellipse">
            <a:avLst/>
          </a:prstGeom>
          <a:noFill/>
          <a:ln w="3175">
            <a:solidFill>
              <a:schemeClr val="tx1">
                <a:alpha val="1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2" name="Oval 11"/>
          <p:cNvSpPr/>
          <p:nvPr/>
        </p:nvSpPr>
        <p:spPr>
          <a:xfrm>
            <a:off x="1526769" y="1668430"/>
            <a:ext cx="3610841" cy="3591839"/>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7" name="Oval 16"/>
          <p:cNvSpPr/>
          <p:nvPr userDrawn="1"/>
        </p:nvSpPr>
        <p:spPr>
          <a:xfrm>
            <a:off x="1526768" y="3429000"/>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4703ED78-9792-4917-9463-BAE14924155A}"/>
              </a:ext>
            </a:extLst>
          </p:cNvPr>
          <p:cNvSpPr/>
          <p:nvPr userDrawn="1"/>
        </p:nvSpPr>
        <p:spPr>
          <a:xfrm rot="10800000">
            <a:off x="8439878" y="5850862"/>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6CB0B64F-356D-4C37-BDB5-3CB1B066C4C9}"/>
              </a:ext>
            </a:extLst>
          </p:cNvPr>
          <p:cNvSpPr/>
          <p:nvPr userDrawn="1"/>
        </p:nvSpPr>
        <p:spPr>
          <a:xfrm>
            <a:off x="1104900" y="-9056"/>
            <a:ext cx="3682959" cy="100713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ubtitle 2">
            <a:extLst>
              <a:ext uri="{FF2B5EF4-FFF2-40B4-BE49-F238E27FC236}">
                <a16:creationId xmlns:a16="http://schemas.microsoft.com/office/drawing/2014/main" id="{742D2790-EA30-4E0B-B8F3-16FBA340C5A6}"/>
              </a:ext>
            </a:extLst>
          </p:cNvPr>
          <p:cNvSpPr>
            <a:spLocks noGrp="1"/>
          </p:cNvSpPr>
          <p:nvPr>
            <p:ph type="subTitle" idx="1" hasCustomPrompt="1"/>
          </p:nvPr>
        </p:nvSpPr>
        <p:spPr>
          <a:xfrm>
            <a:off x="1104900" y="4528489"/>
            <a:ext cx="10668000" cy="853179"/>
          </a:xfrm>
        </p:spPr>
        <p:txBody>
          <a:bodyPr vert="horz" lIns="0" tIns="45720" rIns="0" bIns="45720" rtlCol="0">
            <a:noAutofit/>
          </a:bodyPr>
          <a:lstStyle>
            <a:lvl1pPr marL="0" indent="0" algn="ctr">
              <a:buNone/>
              <a:defRPr lang="en-US" sz="3600" spc="600">
                <a:solidFill>
                  <a:srgbClr val="2F3342"/>
                </a:solidFill>
              </a:defRPr>
            </a:lvl1pPr>
          </a:lstStyle>
          <a:p>
            <a:pPr marL="228600" lvl="0" indent="-228600" algn="ctr"/>
            <a:r>
              <a:rPr lang="en-US" dirty="0"/>
              <a:t>CLICK TO EDIT MASTER SUBTITLE STYLE</a:t>
            </a:r>
          </a:p>
        </p:txBody>
      </p:sp>
      <p:sp>
        <p:nvSpPr>
          <p:cNvPr id="3" name="Rectangle 2">
            <a:extLst>
              <a:ext uri="{FF2B5EF4-FFF2-40B4-BE49-F238E27FC236}">
                <a16:creationId xmlns:a16="http://schemas.microsoft.com/office/drawing/2014/main" id="{0C602596-6A05-439D-98BB-2D6DF6002E7B}"/>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9666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126770-6622-450D-A1F3-BC241C88D6CB}"/>
              </a:ext>
            </a:extLst>
          </p:cNvPr>
          <p:cNvSpPr>
            <a:spLocks noGrp="1"/>
          </p:cNvSpPr>
          <p:nvPr>
            <p:ph idx="1"/>
          </p:nvPr>
        </p:nvSpPr>
        <p:spPr>
          <a:xfrm>
            <a:off x="1104900" y="1352550"/>
            <a:ext cx="10248899" cy="48244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3" name="Rectangle 12">
            <a:extLst>
              <a:ext uri="{FF2B5EF4-FFF2-40B4-BE49-F238E27FC236}">
                <a16:creationId xmlns:a16="http://schemas.microsoft.com/office/drawing/2014/main" id="{F529D202-64CC-43FA-A0A1-53D45765806B}"/>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66877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A32EE4F-6B2E-4FCC-BC34-5BF831F90260}"/>
              </a:ext>
            </a:extLst>
          </p:cNvPr>
          <p:cNvPicPr>
            <a:picLocks noChangeAspect="1"/>
          </p:cNvPicPr>
          <p:nvPr userDrawn="1"/>
        </p:nvPicPr>
        <p:blipFill>
          <a:blip r:embed="rId2"/>
          <a:srcRect/>
          <a:stretch>
            <a:fillRect/>
          </a:stretch>
        </p:blipFill>
        <p:spPr>
          <a:xfrm>
            <a:off x="5425439" y="0"/>
            <a:ext cx="6766561" cy="6858000"/>
          </a:xfrm>
          <a:custGeom>
            <a:avLst/>
            <a:gdLst>
              <a:gd name="connsiteX0" fmla="*/ 0 w 6766561"/>
              <a:gd name="connsiteY0" fmla="*/ 0 h 6858000"/>
              <a:gd name="connsiteX1" fmla="*/ 6766561 w 6766561"/>
              <a:gd name="connsiteY1" fmla="*/ 0 h 6858000"/>
              <a:gd name="connsiteX2" fmla="*/ 6766561 w 6766561"/>
              <a:gd name="connsiteY2" fmla="*/ 6858000 h 6858000"/>
              <a:gd name="connsiteX3" fmla="*/ 0 w 67665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6561" h="6858000">
                <a:moveTo>
                  <a:pt x="0" y="0"/>
                </a:moveTo>
                <a:lnTo>
                  <a:pt x="6766561" y="0"/>
                </a:lnTo>
                <a:lnTo>
                  <a:pt x="6766561" y="6858000"/>
                </a:lnTo>
                <a:lnTo>
                  <a:pt x="0" y="6858000"/>
                </a:lnTo>
                <a:close/>
              </a:path>
            </a:pathLst>
          </a:custGeom>
        </p:spPr>
      </p:pic>
      <p:sp>
        <p:nvSpPr>
          <p:cNvPr id="23" name="Oval 22"/>
          <p:cNvSpPr/>
          <p:nvPr/>
        </p:nvSpPr>
        <p:spPr>
          <a:xfrm>
            <a:off x="1755742"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66" name="Oval 65"/>
          <p:cNvSpPr/>
          <p:nvPr/>
        </p:nvSpPr>
        <p:spPr>
          <a:xfrm>
            <a:off x="392841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35" name="Oval 34"/>
          <p:cNvSpPr/>
          <p:nvPr/>
        </p:nvSpPr>
        <p:spPr>
          <a:xfrm>
            <a:off x="1524000" y="1812813"/>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8" name="Freeform: Shape 17">
            <a:extLst>
              <a:ext uri="{FF2B5EF4-FFF2-40B4-BE49-F238E27FC236}">
                <a16:creationId xmlns:a16="http://schemas.microsoft.com/office/drawing/2014/main" id="{125D7C1C-9CF4-47B3-9ABC-8F0E2CE6CD31}"/>
              </a:ext>
            </a:extLst>
          </p:cNvPr>
          <p:cNvSpPr/>
          <p:nvPr userDrawn="1"/>
        </p:nvSpPr>
        <p:spPr>
          <a:xfrm rot="10800000">
            <a:off x="3192203"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B0B53361-3F22-4468-B6F8-71E345F7077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B38687-48E7-4488-BB10-BDE4F5A73622}"/>
              </a:ext>
            </a:extLst>
          </p:cNvPr>
          <p:cNvSpPr>
            <a:spLocks noGrp="1"/>
          </p:cNvSpPr>
          <p:nvPr>
            <p:ph type="title"/>
          </p:nvPr>
        </p:nvSpPr>
        <p:spPr>
          <a:xfrm>
            <a:off x="1533144" y="1237089"/>
            <a:ext cx="4562856" cy="1563624"/>
          </a:xfrm>
        </p:spPr>
        <p:txBody>
          <a:bodyPr vert="horz" lIns="91440" tIns="0" rIns="91440" bIns="0" rtlCol="0" anchor="b" anchorCtr="0">
            <a:noAutofit/>
          </a:bodyPr>
          <a:lstStyle>
            <a:lvl1pPr>
              <a:defRPr lang="en-US" sz="3600" b="0" baseline="0" dirty="0">
                <a:solidFill>
                  <a:schemeClr val="tx1">
                    <a:lumMod val="85000"/>
                    <a:lumOff val="15000"/>
                  </a:schemeClr>
                </a:solidFill>
                <a:ea typeface="+mn-ea"/>
                <a:cs typeface="+mn-cs"/>
              </a:defRPr>
            </a:lvl1pPr>
          </a:lstStyle>
          <a:p>
            <a:pPr marL="0" lvl="0" indent="0">
              <a:lnSpc>
                <a:spcPct val="100000"/>
              </a:lnSpc>
              <a:spcBef>
                <a:spcPts val="0"/>
              </a:spcBef>
              <a:buFont typeface="Arial" panose="020B0604020202020204" pitchFamily="34" charset="0"/>
            </a:pPr>
            <a:r>
              <a:rPr lang="en-US"/>
              <a:t>Click to edit Master title style</a:t>
            </a:r>
            <a:endParaRPr lang="en-US" dirty="0"/>
          </a:p>
        </p:txBody>
      </p:sp>
      <p:sp>
        <p:nvSpPr>
          <p:cNvPr id="6" name="Rectangle 5">
            <a:extLst>
              <a:ext uri="{FF2B5EF4-FFF2-40B4-BE49-F238E27FC236}">
                <a16:creationId xmlns:a16="http://schemas.microsoft.com/office/drawing/2014/main" id="{9F3A5C24-92D8-4CC1-AF50-F29B9C30BDBB}"/>
              </a:ext>
            </a:extLst>
          </p:cNvPr>
          <p:cNvSpPr/>
          <p:nvPr userDrawn="1"/>
        </p:nvSpPr>
        <p:spPr>
          <a:xfrm>
            <a:off x="5425439" y="0"/>
            <a:ext cx="6766561"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2">
            <a:extLst>
              <a:ext uri="{FF2B5EF4-FFF2-40B4-BE49-F238E27FC236}">
                <a16:creationId xmlns:a16="http://schemas.microsoft.com/office/drawing/2014/main" id="{89F459E6-70DE-4FF8-AD0C-1B49B34CF781}"/>
              </a:ext>
            </a:extLst>
          </p:cNvPr>
          <p:cNvSpPr>
            <a:spLocks noGrp="1"/>
          </p:cNvSpPr>
          <p:nvPr>
            <p:ph type="body" idx="1"/>
          </p:nvPr>
        </p:nvSpPr>
        <p:spPr>
          <a:xfrm>
            <a:off x="1533143" y="2888791"/>
            <a:ext cx="4562856" cy="2410459"/>
          </a:xfrm>
        </p:spPr>
        <p:txBody>
          <a:bodyPr vert="horz" lIns="91440" tIns="73152" rIns="91440" bIns="45720" rtlCol="0">
            <a:noAutofit/>
          </a:bodyPr>
          <a:lstStyle>
            <a:lvl1pPr marL="0" indent="0" algn="l">
              <a:buNone/>
              <a:defRPr lang="en-US" sz="1400" b="0" i="0" baseline="0">
                <a:effectLst/>
              </a:defRPr>
            </a:lvl1pPr>
          </a:lstStyle>
          <a:p>
            <a:pPr marL="228600" lvl="0" indent="-228600">
              <a:lnSpc>
                <a:spcPct val="145000"/>
              </a:lnSpc>
              <a:spcBef>
                <a:spcPts val="0"/>
              </a:spcBef>
            </a:pPr>
            <a:r>
              <a:rPr lang="en-US"/>
              <a:t>Click to edit Master text styles</a:t>
            </a:r>
          </a:p>
        </p:txBody>
      </p:sp>
      <p:sp>
        <p:nvSpPr>
          <p:cNvPr id="12" name="Rectangle 11">
            <a:extLst>
              <a:ext uri="{FF2B5EF4-FFF2-40B4-BE49-F238E27FC236}">
                <a16:creationId xmlns:a16="http://schemas.microsoft.com/office/drawing/2014/main" id="{0D75FC90-ADC3-4C21-BD9F-29B53FC23CBB}"/>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697507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3" name="Content Placeholder 2">
            <a:extLst>
              <a:ext uri="{FF2B5EF4-FFF2-40B4-BE49-F238E27FC236}">
                <a16:creationId xmlns:a16="http://schemas.microsoft.com/office/drawing/2014/main" id="{28B56F67-6D31-4B9E-8530-E063E5785A3B}"/>
              </a:ext>
            </a:extLst>
          </p:cNvPr>
          <p:cNvSpPr>
            <a:spLocks noGrp="1"/>
          </p:cNvSpPr>
          <p:nvPr>
            <p:ph sz="half" idx="1"/>
          </p:nvPr>
        </p:nvSpPr>
        <p:spPr>
          <a:xfrm>
            <a:off x="1104900" y="1338606"/>
            <a:ext cx="4914900"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69E53391-9670-4404-BC42-063A6EC48EAA}"/>
              </a:ext>
            </a:extLst>
          </p:cNvPr>
          <p:cNvSpPr>
            <a:spLocks noGrp="1"/>
          </p:cNvSpPr>
          <p:nvPr>
            <p:ph sz="half" idx="2"/>
          </p:nvPr>
        </p:nvSpPr>
        <p:spPr>
          <a:xfrm>
            <a:off x="6172202" y="1338606"/>
            <a:ext cx="5181598" cy="4838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94AAB6DB-8F76-4CBB-96CC-313BAA97D6A3}"/>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95075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16" name="Text Placeholder 2">
            <a:extLst>
              <a:ext uri="{FF2B5EF4-FFF2-40B4-BE49-F238E27FC236}">
                <a16:creationId xmlns:a16="http://schemas.microsoft.com/office/drawing/2014/main" id="{9473839A-0FBA-4FFD-963E-C459DBF0194B}"/>
              </a:ext>
            </a:extLst>
          </p:cNvPr>
          <p:cNvSpPr>
            <a:spLocks noGrp="1"/>
          </p:cNvSpPr>
          <p:nvPr>
            <p:ph type="body" idx="1"/>
          </p:nvPr>
        </p:nvSpPr>
        <p:spPr>
          <a:xfrm>
            <a:off x="1104900" y="1341797"/>
            <a:ext cx="4892675"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780A680B-0184-4FD9-B262-BC525F0FE003}"/>
              </a:ext>
            </a:extLst>
          </p:cNvPr>
          <p:cNvSpPr>
            <a:spLocks noGrp="1"/>
          </p:cNvSpPr>
          <p:nvPr>
            <p:ph sz="half" idx="2"/>
          </p:nvPr>
        </p:nvSpPr>
        <p:spPr>
          <a:xfrm>
            <a:off x="1104900" y="2308409"/>
            <a:ext cx="4892675"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4">
            <a:extLst>
              <a:ext uri="{FF2B5EF4-FFF2-40B4-BE49-F238E27FC236}">
                <a16:creationId xmlns:a16="http://schemas.microsoft.com/office/drawing/2014/main" id="{2BB13104-4CA8-41CF-97D3-CC8715182B0E}"/>
              </a:ext>
            </a:extLst>
          </p:cNvPr>
          <p:cNvSpPr>
            <a:spLocks noGrp="1"/>
          </p:cNvSpPr>
          <p:nvPr>
            <p:ph type="body" sz="quarter" idx="3"/>
          </p:nvPr>
        </p:nvSpPr>
        <p:spPr>
          <a:xfrm>
            <a:off x="6194426" y="1341797"/>
            <a:ext cx="5160961"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5">
            <a:extLst>
              <a:ext uri="{FF2B5EF4-FFF2-40B4-BE49-F238E27FC236}">
                <a16:creationId xmlns:a16="http://schemas.microsoft.com/office/drawing/2014/main" id="{F6A37A72-F47E-45B8-B790-D1444B002380}"/>
              </a:ext>
            </a:extLst>
          </p:cNvPr>
          <p:cNvSpPr>
            <a:spLocks noGrp="1"/>
          </p:cNvSpPr>
          <p:nvPr>
            <p:ph sz="quarter" idx="4"/>
          </p:nvPr>
        </p:nvSpPr>
        <p:spPr>
          <a:xfrm>
            <a:off x="6194426" y="2308409"/>
            <a:ext cx="5160962" cy="3881254"/>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2">
            <a:extLst>
              <a:ext uri="{FF2B5EF4-FFF2-40B4-BE49-F238E27FC236}">
                <a16:creationId xmlns:a16="http://schemas.microsoft.com/office/drawing/2014/main" id="{86E7F81A-0346-48A0-96E6-6B258693C384}"/>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6796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5243414" y="6098258"/>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34A57A7D-E285-478E-A8B6-10716A7A7E88}"/>
              </a:ext>
            </a:extLst>
          </p:cNvPr>
          <p:cNvSpPr>
            <a:spLocks noGrp="1"/>
          </p:cNvSpPr>
          <p:nvPr>
            <p:ph type="title"/>
          </p:nvPr>
        </p:nvSpPr>
        <p:spPr>
          <a:xfrm>
            <a:off x="1104900" y="457200"/>
            <a:ext cx="3667125" cy="1600200"/>
          </a:xfrm>
        </p:spPr>
        <p:txBody>
          <a:bodyPr anchor="b"/>
          <a:lstStyle>
            <a:lvl1pPr>
              <a:defRPr sz="3200"/>
            </a:lvl1pPr>
          </a:lstStyle>
          <a:p>
            <a:r>
              <a:rPr lang="en-US"/>
              <a:t>Click to edit Master title style</a:t>
            </a:r>
          </a:p>
        </p:txBody>
      </p:sp>
      <p:sp>
        <p:nvSpPr>
          <p:cNvPr id="15" name="Text Placeholder 3">
            <a:extLst>
              <a:ext uri="{FF2B5EF4-FFF2-40B4-BE49-F238E27FC236}">
                <a16:creationId xmlns:a16="http://schemas.microsoft.com/office/drawing/2014/main" id="{02638390-43F5-47D5-BE57-D060C6E9EBD1}"/>
              </a:ext>
            </a:extLst>
          </p:cNvPr>
          <p:cNvSpPr>
            <a:spLocks noGrp="1"/>
          </p:cNvSpPr>
          <p:nvPr>
            <p:ph type="body" sz="half" idx="2"/>
          </p:nvPr>
        </p:nvSpPr>
        <p:spPr>
          <a:xfrm>
            <a:off x="1104900" y="2057400"/>
            <a:ext cx="36671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6" name="Content Placeholder 2">
            <a:extLst>
              <a:ext uri="{FF2B5EF4-FFF2-40B4-BE49-F238E27FC236}">
                <a16:creationId xmlns:a16="http://schemas.microsoft.com/office/drawing/2014/main" id="{366B2167-56BA-4D43-889D-FD798AA1F6DE}"/>
              </a:ext>
            </a:extLst>
          </p:cNvPr>
          <p:cNvSpPr>
            <a:spLocks noGrp="1"/>
          </p:cNvSpPr>
          <p:nvPr>
            <p:ph idx="1"/>
          </p:nvPr>
        </p:nvSpPr>
        <p:spPr>
          <a:xfrm>
            <a:off x="4990896" y="457201"/>
            <a:ext cx="6364492"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4BAE6001-9747-4D8B-BF93-6CEE9E7EE741}"/>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3594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EAF2EDC5-8FCA-8543-8C1F-688DA6DC9B9D}"/>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BD8003D-13A7-4986-AB10-F4984336278D}"/>
              </a:ext>
            </a:extLst>
          </p:cNvPr>
          <p:cNvSpPr>
            <a:spLocks noGrp="1"/>
          </p:cNvSpPr>
          <p:nvPr>
            <p:ph type="ftr" sz="quarter" idx="10"/>
          </p:nvPr>
        </p:nvSpPr>
        <p:spPr/>
        <p:txBody>
          <a:bodyPr/>
          <a:lstStyle/>
          <a:p>
            <a:endParaRPr lang="en-US" dirty="0"/>
          </a:p>
        </p:txBody>
      </p:sp>
      <p:sp>
        <p:nvSpPr>
          <p:cNvPr id="13" name="Rectangle 12">
            <a:extLst>
              <a:ext uri="{FF2B5EF4-FFF2-40B4-BE49-F238E27FC236}">
                <a16:creationId xmlns:a16="http://schemas.microsoft.com/office/drawing/2014/main" id="{F6DE0B73-28F5-4894-AC8E-8265EE384A30}"/>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6716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F6A756B-881F-4AD8-88A2-0DEA57AC8086}"/>
              </a:ext>
            </a:extLst>
          </p:cNvPr>
          <p:cNvSpPr/>
          <p:nvPr userDrawn="1"/>
        </p:nvSpPr>
        <p:spPr>
          <a:xfrm>
            <a:off x="9575801" y="1199097"/>
            <a:ext cx="4695527" cy="4670817"/>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8" name="Oval 7">
            <a:extLst>
              <a:ext uri="{FF2B5EF4-FFF2-40B4-BE49-F238E27FC236}">
                <a16:creationId xmlns:a16="http://schemas.microsoft.com/office/drawing/2014/main" id="{52E1879E-468E-4022-BADB-7EA13901AAC4}"/>
              </a:ext>
            </a:extLst>
          </p:cNvPr>
          <p:cNvSpPr/>
          <p:nvPr userDrawn="1"/>
        </p:nvSpPr>
        <p:spPr>
          <a:xfrm>
            <a:off x="1058659" y="759742"/>
            <a:ext cx="5578882" cy="5549523"/>
          </a:xfrm>
          <a:prstGeom prst="ellipse">
            <a:avLst/>
          </a:prstGeom>
          <a:noFill/>
          <a:ln w="6350">
            <a:solidFill>
              <a:schemeClr val="tx1">
                <a:alpha val="10000"/>
              </a:schemeClr>
            </a:solidFill>
            <a:prstDash val="sysDot"/>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9" name="Oval 8">
            <a:extLst>
              <a:ext uri="{FF2B5EF4-FFF2-40B4-BE49-F238E27FC236}">
                <a16:creationId xmlns:a16="http://schemas.microsoft.com/office/drawing/2014/main" id="{C926C8E7-AF48-4D69-8A29-78C339929E06}"/>
              </a:ext>
            </a:extLst>
          </p:cNvPr>
          <p:cNvSpPr/>
          <p:nvPr userDrawn="1"/>
        </p:nvSpPr>
        <p:spPr>
          <a:xfrm>
            <a:off x="6309668" y="5745357"/>
            <a:ext cx="106064" cy="105506"/>
          </a:xfrm>
          <a:prstGeom prst="ellipse">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700" dirty="0"/>
          </a:p>
        </p:txBody>
      </p:sp>
      <p:sp>
        <p:nvSpPr>
          <p:cNvPr id="10" name="Oval 9">
            <a:extLst>
              <a:ext uri="{FF2B5EF4-FFF2-40B4-BE49-F238E27FC236}">
                <a16:creationId xmlns:a16="http://schemas.microsoft.com/office/drawing/2014/main" id="{12BAE379-8BA3-4C38-80B9-F6ECE8575046}"/>
              </a:ext>
            </a:extLst>
          </p:cNvPr>
          <p:cNvSpPr/>
          <p:nvPr userDrawn="1"/>
        </p:nvSpPr>
        <p:spPr>
          <a:xfrm>
            <a:off x="7062787" y="1199097"/>
            <a:ext cx="244510" cy="243223"/>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700" dirty="0"/>
          </a:p>
        </p:txBody>
      </p:sp>
      <p:sp>
        <p:nvSpPr>
          <p:cNvPr id="11" name="Freeform: Shape 10">
            <a:extLst>
              <a:ext uri="{FF2B5EF4-FFF2-40B4-BE49-F238E27FC236}">
                <a16:creationId xmlns:a16="http://schemas.microsoft.com/office/drawing/2014/main" id="{BDC42F51-DCAB-4C33-9689-ABC135D1EE8D}"/>
              </a:ext>
            </a:extLst>
          </p:cNvPr>
          <p:cNvSpPr/>
          <p:nvPr userDrawn="1"/>
        </p:nvSpPr>
        <p:spPr>
          <a:xfrm rot="10800000">
            <a:off x="10507442" y="6397343"/>
            <a:ext cx="1684558" cy="460657"/>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A5BC48F8-98EB-4550-8EAC-1248034E9560}"/>
              </a:ext>
            </a:extLst>
          </p:cNvPr>
          <p:cNvSpPr/>
          <p:nvPr userDrawn="1"/>
        </p:nvSpPr>
        <p:spPr>
          <a:xfrm>
            <a:off x="1496753" y="0"/>
            <a:ext cx="2057848" cy="562736"/>
          </a:xfrm>
          <a:custGeom>
            <a:avLst/>
            <a:gdLst>
              <a:gd name="connsiteX0" fmla="*/ 0 w 1684558"/>
              <a:gd name="connsiteY0" fmla="*/ 0 h 460657"/>
              <a:gd name="connsiteX1" fmla="*/ 1684558 w 1684558"/>
              <a:gd name="connsiteY1" fmla="*/ 0 h 460657"/>
              <a:gd name="connsiteX2" fmla="*/ 1670866 w 1684558"/>
              <a:gd name="connsiteY2" fmla="*/ 22419 h 460657"/>
              <a:gd name="connsiteX3" fmla="*/ 842279 w 1684558"/>
              <a:gd name="connsiteY3" fmla="*/ 460657 h 460657"/>
              <a:gd name="connsiteX4" fmla="*/ 13692 w 1684558"/>
              <a:gd name="connsiteY4" fmla="*/ 22419 h 460657"/>
              <a:gd name="connsiteX5" fmla="*/ 0 w 1684558"/>
              <a:gd name="connsiteY5" fmla="*/ 0 h 460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4558" h="460657">
                <a:moveTo>
                  <a:pt x="0" y="0"/>
                </a:moveTo>
                <a:lnTo>
                  <a:pt x="1684558" y="0"/>
                </a:lnTo>
                <a:lnTo>
                  <a:pt x="1670866" y="22419"/>
                </a:lnTo>
                <a:cubicBezTo>
                  <a:pt x="1491295" y="286821"/>
                  <a:pt x="1187195" y="460657"/>
                  <a:pt x="842279" y="460657"/>
                </a:cubicBezTo>
                <a:cubicBezTo>
                  <a:pt x="497363" y="460657"/>
                  <a:pt x="193263" y="286821"/>
                  <a:pt x="13692" y="22419"/>
                </a:cubicBezTo>
                <a:lnTo>
                  <a:pt x="0" y="0"/>
                </a:ln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49FF0D7-23FF-45FF-986D-EA46FEE0CE47}"/>
              </a:ext>
            </a:extLst>
          </p:cNvPr>
          <p:cNvSpPr/>
          <p:nvPr userDrawn="1"/>
        </p:nvSpPr>
        <p:spPr>
          <a:xfrm>
            <a:off x="419100" y="2295525"/>
            <a:ext cx="276225" cy="2232964"/>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6834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01DAC-95B2-4F9E-A9B4-92382F943753}"/>
              </a:ext>
            </a:extLst>
          </p:cNvPr>
          <p:cNvSpPr>
            <a:spLocks noGrp="1"/>
          </p:cNvSpPr>
          <p:nvPr>
            <p:ph type="title"/>
          </p:nvPr>
        </p:nvSpPr>
        <p:spPr>
          <a:xfrm>
            <a:off x="1104900" y="365125"/>
            <a:ext cx="10248899" cy="7032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D57AA7-D108-4C6F-9455-5A9AC5F7DB73}"/>
              </a:ext>
            </a:extLst>
          </p:cNvPr>
          <p:cNvSpPr>
            <a:spLocks noGrp="1"/>
          </p:cNvSpPr>
          <p:nvPr>
            <p:ph type="body" idx="1"/>
          </p:nvPr>
        </p:nvSpPr>
        <p:spPr>
          <a:xfrm>
            <a:off x="1104900" y="1825625"/>
            <a:ext cx="10248899"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E3BBCC2B-A9FA-4472-8509-74B42C12A8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cxnSp>
        <p:nvCxnSpPr>
          <p:cNvPr id="13" name="Straight Connector 12">
            <a:extLst>
              <a:ext uri="{FF2B5EF4-FFF2-40B4-BE49-F238E27FC236}">
                <a16:creationId xmlns:a16="http://schemas.microsoft.com/office/drawing/2014/main" id="{1BD32F58-EB48-4836-BA45-971BA1AA1608}"/>
              </a:ext>
            </a:extLst>
          </p:cNvPr>
          <p:cNvCxnSpPr/>
          <p:nvPr userDrawn="1"/>
        </p:nvCxnSpPr>
        <p:spPr>
          <a:xfrm>
            <a:off x="559704" y="553721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Shape 61">
            <a:extLst>
              <a:ext uri="{FF2B5EF4-FFF2-40B4-BE49-F238E27FC236}">
                <a16:creationId xmlns:a16="http://schemas.microsoft.com/office/drawing/2014/main" id="{9DA099E0-27DA-42BD-9D42-E4CA07B78FDD}"/>
              </a:ext>
            </a:extLst>
          </p:cNvPr>
          <p:cNvSpPr/>
          <p:nvPr userDrawn="1"/>
        </p:nvSpPr>
        <p:spPr>
          <a:xfrm rot="16200000">
            <a:off x="-1548505" y="3225098"/>
            <a:ext cx="4216420" cy="407804"/>
          </a:xfrm>
          <a:prstGeom prst="rect">
            <a:avLst/>
          </a:prstGeom>
          <a:ln w="3175">
            <a:miter lim="400000"/>
          </a:ln>
          <a:extLst>
            <a:ext uri="{C572A759-6A51-4108-AA02-DFA0A04FC94B}">
              <ma14:wrappingTextBoxFlag xmlns="" xmlns:ma14="http://schemas.microsoft.com/office/mac/drawingml/2011/main" val="1"/>
            </a:ext>
          </a:extLst>
        </p:spPr>
        <p:txBody>
          <a:bodyPr wrap="square" lIns="19050" tIns="19050" rIns="19050" bIns="19050" anchor="ctr">
            <a:spAutoFit/>
          </a:bodyPr>
          <a:lstStyle/>
          <a:p>
            <a:pPr marL="0" indent="0" algn="ctr">
              <a:buFont typeface="Arial" panose="020B0604020202020204" pitchFamily="34" charset="0"/>
              <a:buNone/>
              <a:defRPr sz="3000">
                <a:solidFill>
                  <a:srgbClr val="3A3B39"/>
                </a:solidFill>
                <a:latin typeface="Bebas"/>
                <a:ea typeface="Bebas"/>
                <a:cs typeface="Bebas"/>
                <a:sym typeface="Bebas"/>
              </a:defRPr>
            </a:pPr>
            <a:r>
              <a:rPr lang="en-US" sz="2400" b="1" kern="1200" spc="600" dirty="0">
                <a:solidFill>
                  <a:srgbClr val="2F3342"/>
                </a:solidFill>
                <a:latin typeface="+mn-lt"/>
                <a:ea typeface="+mn-ea"/>
                <a:cs typeface="+mn-cs"/>
                <a:sym typeface="Bebas"/>
              </a:rPr>
              <a:t>4</a:t>
            </a:r>
            <a:r>
              <a:rPr lang="en-US" sz="2400" b="1" kern="1200" spc="600" baseline="30000" dirty="0">
                <a:solidFill>
                  <a:srgbClr val="2F3342"/>
                </a:solidFill>
                <a:latin typeface="+mn-lt"/>
                <a:ea typeface="+mn-ea"/>
                <a:cs typeface="+mn-cs"/>
                <a:sym typeface="Bebas"/>
              </a:rPr>
              <a:t>TH </a:t>
            </a:r>
            <a:r>
              <a:rPr lang="en-US" sz="2400" b="1" kern="1200" spc="600" dirty="0">
                <a:solidFill>
                  <a:schemeClr val="accent1"/>
                </a:solidFill>
                <a:latin typeface="+mn-lt"/>
                <a:ea typeface="+mn-ea"/>
                <a:cs typeface="+mn-cs"/>
                <a:sym typeface="Bebas"/>
              </a:rPr>
              <a:t>COFFEE</a:t>
            </a:r>
            <a:endParaRPr lang="en-US" sz="2400" b="1" i="0" spc="600" dirty="0">
              <a:solidFill>
                <a:schemeClr val="accent1"/>
              </a:solidFill>
              <a:latin typeface="+mn-lt"/>
              <a:cs typeface="Gill Sans" panose="020B0502020104020203" pitchFamily="34" charset="-79"/>
            </a:endParaRPr>
          </a:p>
        </p:txBody>
      </p:sp>
      <p:sp>
        <p:nvSpPr>
          <p:cNvPr id="19" name="Номер слайда 21">
            <a:extLst>
              <a:ext uri="{FF2B5EF4-FFF2-40B4-BE49-F238E27FC236}">
                <a16:creationId xmlns:a16="http://schemas.microsoft.com/office/drawing/2014/main" id="{BDEFFF1D-21D1-45B8-A062-F9140F937EE2}"/>
              </a:ext>
            </a:extLst>
          </p:cNvPr>
          <p:cNvSpPr txBox="1">
            <a:spLocks/>
          </p:cNvSpPr>
          <p:nvPr userDrawn="1"/>
        </p:nvSpPr>
        <p:spPr>
          <a:xfrm>
            <a:off x="10919584" y="441326"/>
            <a:ext cx="703476" cy="244475"/>
          </a:xfrm>
          <a:prstGeom prst="rect">
            <a:avLst/>
          </a:prstGeom>
          <a:noFill/>
        </p:spPr>
        <p:txBody>
          <a:bodyPr vert="horz" lIns="0" tIns="0" rIns="0" bIns="0" rtlCol="0" anchor="ctr"/>
          <a:lstStyle>
            <a:defPPr>
              <a:defRPr lang="en-US"/>
            </a:defPPr>
            <a:lvl1pPr marL="0" algn="r" defTabSz="914400" rtl="0" eaLnBrk="1" latinLnBrk="0" hangingPunct="1">
              <a:defRPr sz="803" b="1" kern="1200">
                <a:solidFill>
                  <a:schemeClr val="tx1">
                    <a:alpha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D877B3-D348-4611-9BDB-C5374591D951}" type="slidenum">
              <a:rPr lang="en-US" sz="1000" smtClean="0"/>
              <a:pPr/>
              <a:t>‹#›</a:t>
            </a:fld>
            <a:endParaRPr lang="en-US" sz="1000" dirty="0"/>
          </a:p>
        </p:txBody>
      </p:sp>
      <p:cxnSp>
        <p:nvCxnSpPr>
          <p:cNvPr id="20" name="Straight Connector 19">
            <a:extLst>
              <a:ext uri="{FF2B5EF4-FFF2-40B4-BE49-F238E27FC236}">
                <a16:creationId xmlns:a16="http://schemas.microsoft.com/office/drawing/2014/main" id="{DFEBA112-2FA0-448A-A373-EB297C4661F0}"/>
              </a:ext>
            </a:extLst>
          </p:cNvPr>
          <p:cNvCxnSpPr/>
          <p:nvPr userDrawn="1"/>
        </p:nvCxnSpPr>
        <p:spPr>
          <a:xfrm>
            <a:off x="559704" y="0"/>
            <a:ext cx="0" cy="1320791"/>
          </a:xfrm>
          <a:prstGeom prst="line">
            <a:avLst/>
          </a:prstGeom>
          <a:ln w="19050">
            <a:solidFill>
              <a:schemeClr val="tx1">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39C9526-424D-444E-BCA3-A4FF8C9FCC9D}"/>
              </a:ext>
            </a:extLst>
          </p:cNvPr>
          <p:cNvSpPr/>
          <p:nvPr userDrawn="1"/>
        </p:nvSpPr>
        <p:spPr>
          <a:xfrm>
            <a:off x="419100" y="2295525"/>
            <a:ext cx="276225" cy="2232964"/>
          </a:xfrm>
          <a:prstGeom prst="rect">
            <a:avLst/>
          </a:prstGeom>
          <a:solidFill>
            <a:schemeClr val="accent4">
              <a:lumMod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86065101"/>
      </p:ext>
    </p:extLst>
  </p:cSld>
  <p:clrMap bg1="lt1" tx1="dk1" bg2="lt2" tx2="dk2" accent1="accent1" accent2="accent2" accent3="accent3" accent4="accent4" accent5="accent5" accent6="accent6" hlink="hlink" folHlink="folHlink"/>
  <p:sldLayoutIdLst>
    <p:sldLayoutId id="2147483666" r:id="rId1"/>
    <p:sldLayoutId id="2147483650" r:id="rId2"/>
    <p:sldLayoutId id="2147483677" r:id="rId3"/>
    <p:sldLayoutId id="2147483673" r:id="rId4"/>
    <p:sldLayoutId id="2147483674" r:id="rId5"/>
    <p:sldLayoutId id="2147483680"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a:t>Lighting for Computer Graphics</a:t>
            </a:r>
          </a:p>
        </p:txBody>
      </p:sp>
      <p:sp>
        <p:nvSpPr>
          <p:cNvPr id="4" name="Subtitle 3">
            <a:extLst>
              <a:ext uri="{FF2B5EF4-FFF2-40B4-BE49-F238E27FC236}">
                <a16:creationId xmlns:a16="http://schemas.microsoft.com/office/drawing/2014/main" id="{B7D3AF57-ECDF-42F6-A496-50E95CB8C962}"/>
              </a:ext>
            </a:extLst>
          </p:cNvPr>
          <p:cNvSpPr>
            <a:spLocks noGrp="1"/>
          </p:cNvSpPr>
          <p:nvPr>
            <p:ph type="subTitle" idx="1"/>
          </p:nvPr>
        </p:nvSpPr>
        <p:spPr>
          <a:xfrm>
            <a:off x="1104900" y="4836496"/>
            <a:ext cx="10668000" cy="853179"/>
          </a:xfrm>
        </p:spPr>
        <p:txBody>
          <a:bodyPr/>
          <a:lstStyle/>
          <a:p>
            <a:r>
              <a:rPr lang="en-CA" dirty="0"/>
              <a:t>CAS 741 | Sasha Soraine</a:t>
            </a:r>
          </a:p>
        </p:txBody>
      </p:sp>
    </p:spTree>
    <p:extLst>
      <p:ext uri="{BB962C8B-B14F-4D97-AF65-F5344CB8AC3E}">
        <p14:creationId xmlns:p14="http://schemas.microsoft.com/office/powerpoint/2010/main" val="387664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50E552-4C39-48F4-A115-DEDC07031B9E}"/>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391BD27F-419C-4456-8B8D-F1791D3D3FAD}"/>
              </a:ext>
            </a:extLst>
          </p:cNvPr>
          <p:cNvPicPr>
            <a:picLocks noChangeAspect="1"/>
          </p:cNvPicPr>
          <p:nvPr/>
        </p:nvPicPr>
        <p:blipFill>
          <a:blip r:embed="rId2"/>
          <a:stretch>
            <a:fillRect/>
          </a:stretch>
        </p:blipFill>
        <p:spPr>
          <a:xfrm>
            <a:off x="0" y="2076862"/>
            <a:ext cx="12192000" cy="2704275"/>
          </a:xfrm>
          <a:prstGeom prst="rect">
            <a:avLst/>
          </a:prstGeom>
        </p:spPr>
      </p:pic>
    </p:spTree>
    <p:extLst>
      <p:ext uri="{BB962C8B-B14F-4D97-AF65-F5344CB8AC3E}">
        <p14:creationId xmlns:p14="http://schemas.microsoft.com/office/powerpoint/2010/main" val="390059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FA8BD5-F33D-4602-A121-4A773FC56544}"/>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84436323-54C9-41EA-A73C-9C3033AF4578}"/>
              </a:ext>
            </a:extLst>
          </p:cNvPr>
          <p:cNvPicPr>
            <a:picLocks noChangeAspect="1"/>
          </p:cNvPicPr>
          <p:nvPr/>
        </p:nvPicPr>
        <p:blipFill>
          <a:blip r:embed="rId2"/>
          <a:stretch>
            <a:fillRect/>
          </a:stretch>
        </p:blipFill>
        <p:spPr>
          <a:xfrm>
            <a:off x="0" y="2033629"/>
            <a:ext cx="12192000" cy="2790741"/>
          </a:xfrm>
          <a:prstGeom prst="rect">
            <a:avLst/>
          </a:prstGeom>
        </p:spPr>
      </p:pic>
    </p:spTree>
    <p:extLst>
      <p:ext uri="{BB962C8B-B14F-4D97-AF65-F5344CB8AC3E}">
        <p14:creationId xmlns:p14="http://schemas.microsoft.com/office/powerpoint/2010/main" val="272873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1D7BF7-B3A6-42D6-9E47-8BB0F1778A72}"/>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D8FCDEDD-0A10-4BA0-8223-3204B9CF8702}"/>
              </a:ext>
            </a:extLst>
          </p:cNvPr>
          <p:cNvPicPr>
            <a:picLocks noChangeAspect="1"/>
          </p:cNvPicPr>
          <p:nvPr/>
        </p:nvPicPr>
        <p:blipFill>
          <a:blip r:embed="rId2"/>
          <a:stretch>
            <a:fillRect/>
          </a:stretch>
        </p:blipFill>
        <p:spPr>
          <a:xfrm>
            <a:off x="0" y="2105733"/>
            <a:ext cx="12192000" cy="2646534"/>
          </a:xfrm>
          <a:prstGeom prst="rect">
            <a:avLst/>
          </a:prstGeom>
        </p:spPr>
      </p:pic>
    </p:spTree>
    <p:extLst>
      <p:ext uri="{BB962C8B-B14F-4D97-AF65-F5344CB8AC3E}">
        <p14:creationId xmlns:p14="http://schemas.microsoft.com/office/powerpoint/2010/main" val="1465849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2CEDB3-B4F2-4F10-8354-0A6B9F50029E}"/>
              </a:ext>
            </a:extLst>
          </p:cNvPr>
          <p:cNvSpPr>
            <a:spLocks noGrp="1"/>
          </p:cNvSpPr>
          <p:nvPr>
            <p:ph type="title"/>
          </p:nvPr>
        </p:nvSpPr>
        <p:spPr/>
        <p:txBody>
          <a:bodyPr/>
          <a:lstStyle/>
          <a:p>
            <a:pPr algn="ctr"/>
            <a:r>
              <a:rPr lang="en-CA" dirty="0"/>
              <a:t>Software Decision Modules</a:t>
            </a:r>
          </a:p>
        </p:txBody>
      </p:sp>
      <p:pic>
        <p:nvPicPr>
          <p:cNvPr id="4" name="Picture 3">
            <a:extLst>
              <a:ext uri="{FF2B5EF4-FFF2-40B4-BE49-F238E27FC236}">
                <a16:creationId xmlns:a16="http://schemas.microsoft.com/office/drawing/2014/main" id="{17E4480A-EB68-46EF-B344-43C07BD86A5C}"/>
              </a:ext>
            </a:extLst>
          </p:cNvPr>
          <p:cNvPicPr>
            <a:picLocks noChangeAspect="1"/>
          </p:cNvPicPr>
          <p:nvPr/>
        </p:nvPicPr>
        <p:blipFill>
          <a:blip r:embed="rId2"/>
          <a:stretch>
            <a:fillRect/>
          </a:stretch>
        </p:blipFill>
        <p:spPr>
          <a:xfrm>
            <a:off x="0" y="1233446"/>
            <a:ext cx="12192000" cy="5624554"/>
          </a:xfrm>
          <a:prstGeom prst="rect">
            <a:avLst/>
          </a:prstGeom>
        </p:spPr>
      </p:pic>
    </p:spTree>
    <p:extLst>
      <p:ext uri="{BB962C8B-B14F-4D97-AF65-F5344CB8AC3E}">
        <p14:creationId xmlns:p14="http://schemas.microsoft.com/office/powerpoint/2010/main" val="3658198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60F9-C6D5-4AFF-87A9-37D9B426E3E4}"/>
              </a:ext>
            </a:extLst>
          </p:cNvPr>
          <p:cNvSpPr>
            <a:spLocks noGrp="1"/>
          </p:cNvSpPr>
          <p:nvPr>
            <p:ph type="title"/>
          </p:nvPr>
        </p:nvSpPr>
        <p:spPr/>
        <p:txBody>
          <a:bodyPr/>
          <a:lstStyle/>
          <a:p>
            <a:r>
              <a:rPr lang="en-CA" dirty="0"/>
              <a:t>Topic Refresher</a:t>
            </a:r>
          </a:p>
        </p:txBody>
      </p:sp>
      <p:sp>
        <p:nvSpPr>
          <p:cNvPr id="3" name="Arrow: Right 2">
            <a:extLst>
              <a:ext uri="{FF2B5EF4-FFF2-40B4-BE49-F238E27FC236}">
                <a16:creationId xmlns:a16="http://schemas.microsoft.com/office/drawing/2014/main" id="{A71784B9-4929-4CAB-BEE3-175E33B32E86}"/>
              </a:ext>
            </a:extLst>
          </p:cNvPr>
          <p:cNvSpPr/>
          <p:nvPr/>
        </p:nvSpPr>
        <p:spPr>
          <a:xfrm>
            <a:off x="577668" y="5650030"/>
            <a:ext cx="10248899" cy="1150219"/>
          </a:xfrm>
          <a:prstGeom prst="rightArrow">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Rectangle 4">
            <a:extLst>
              <a:ext uri="{FF2B5EF4-FFF2-40B4-BE49-F238E27FC236}">
                <a16:creationId xmlns:a16="http://schemas.microsoft.com/office/drawing/2014/main" id="{0703AF60-E4A5-43E1-A98A-76F3A561BB2C}"/>
              </a:ext>
            </a:extLst>
          </p:cNvPr>
          <p:cNvSpPr/>
          <p:nvPr/>
        </p:nvSpPr>
        <p:spPr>
          <a:xfrm>
            <a:off x="1104899" y="1537873"/>
            <a:ext cx="10248899" cy="3416320"/>
          </a:xfrm>
          <a:prstGeom prst="rect">
            <a:avLst/>
          </a:prstGeom>
          <a:noFill/>
        </p:spPr>
        <p:txBody>
          <a:bodyPr wrap="square" lIns="91440" tIns="45720" rIns="91440" bIns="45720">
            <a:spAutoFit/>
          </a:bodyPr>
          <a:lstStyle/>
          <a:p>
            <a:r>
              <a:rPr lang="en-US" sz="5400" b="0" cap="none" spc="0" dirty="0">
                <a:ln w="0"/>
                <a:solidFill>
                  <a:schemeClr val="accent1"/>
                </a:solidFill>
                <a:effectLst>
                  <a:outerShdw blurRad="38100" dist="25400" dir="5400000" algn="ctr" rotWithShape="0">
                    <a:srgbClr val="6E747A">
                      <a:alpha val="43000"/>
                    </a:srgbClr>
                  </a:outerShdw>
                </a:effectLst>
              </a:rPr>
              <a:t>Understand how light interacts with objects with different material properties and model it for virtual environments.</a:t>
            </a:r>
          </a:p>
        </p:txBody>
      </p:sp>
      <p:sp>
        <p:nvSpPr>
          <p:cNvPr id="6" name="TextBox 5">
            <a:extLst>
              <a:ext uri="{FF2B5EF4-FFF2-40B4-BE49-F238E27FC236}">
                <a16:creationId xmlns:a16="http://schemas.microsoft.com/office/drawing/2014/main" id="{02699636-736D-42C9-A225-F54F7C5374A7}"/>
              </a:ext>
            </a:extLst>
          </p:cNvPr>
          <p:cNvSpPr txBox="1"/>
          <p:nvPr/>
        </p:nvSpPr>
        <p:spPr>
          <a:xfrm>
            <a:off x="725715" y="6040473"/>
            <a:ext cx="1959960" cy="369332"/>
          </a:xfrm>
          <a:prstGeom prst="rect">
            <a:avLst/>
          </a:prstGeom>
          <a:noFill/>
        </p:spPr>
        <p:txBody>
          <a:bodyPr wrap="none" rtlCol="0">
            <a:spAutoFit/>
          </a:bodyPr>
          <a:lstStyle/>
          <a:p>
            <a:r>
              <a:rPr lang="en-CA" dirty="0"/>
              <a:t>Computer graphics</a:t>
            </a:r>
          </a:p>
        </p:txBody>
      </p:sp>
      <p:sp>
        <p:nvSpPr>
          <p:cNvPr id="7" name="TextBox 6">
            <a:extLst>
              <a:ext uri="{FF2B5EF4-FFF2-40B4-BE49-F238E27FC236}">
                <a16:creationId xmlns:a16="http://schemas.microsoft.com/office/drawing/2014/main" id="{1E0CCC8C-1803-4B43-B153-9761B84F8D5A}"/>
              </a:ext>
            </a:extLst>
          </p:cNvPr>
          <p:cNvSpPr txBox="1"/>
          <p:nvPr/>
        </p:nvSpPr>
        <p:spPr>
          <a:xfrm>
            <a:off x="2833722" y="6040473"/>
            <a:ext cx="2071336" cy="369332"/>
          </a:xfrm>
          <a:prstGeom prst="rect">
            <a:avLst/>
          </a:prstGeom>
          <a:noFill/>
        </p:spPr>
        <p:txBody>
          <a:bodyPr wrap="none" rtlCol="0">
            <a:spAutoFit/>
          </a:bodyPr>
          <a:lstStyle/>
          <a:p>
            <a:r>
              <a:rPr lang="en-CA" dirty="0"/>
              <a:t>Virtual environment</a:t>
            </a:r>
          </a:p>
        </p:txBody>
      </p:sp>
      <p:sp>
        <p:nvSpPr>
          <p:cNvPr id="8" name="TextBox 7">
            <a:extLst>
              <a:ext uri="{FF2B5EF4-FFF2-40B4-BE49-F238E27FC236}">
                <a16:creationId xmlns:a16="http://schemas.microsoft.com/office/drawing/2014/main" id="{4630C508-DC8F-4275-804D-69084F446E78}"/>
              </a:ext>
            </a:extLst>
          </p:cNvPr>
          <p:cNvSpPr txBox="1"/>
          <p:nvPr/>
        </p:nvSpPr>
        <p:spPr>
          <a:xfrm>
            <a:off x="4925872" y="6040473"/>
            <a:ext cx="1998945" cy="369332"/>
          </a:xfrm>
          <a:prstGeom prst="rect">
            <a:avLst/>
          </a:prstGeom>
          <a:noFill/>
        </p:spPr>
        <p:txBody>
          <a:bodyPr wrap="none" rtlCol="0">
            <a:spAutoFit/>
          </a:bodyPr>
          <a:lstStyle/>
          <a:p>
            <a:r>
              <a:rPr lang="en-CA" dirty="0"/>
              <a:t>Material Properties</a:t>
            </a:r>
          </a:p>
        </p:txBody>
      </p:sp>
      <p:sp>
        <p:nvSpPr>
          <p:cNvPr id="9" name="TextBox 8">
            <a:extLst>
              <a:ext uri="{FF2B5EF4-FFF2-40B4-BE49-F238E27FC236}">
                <a16:creationId xmlns:a16="http://schemas.microsoft.com/office/drawing/2014/main" id="{F443FD13-7451-44CC-B79B-9597A41B3665}"/>
              </a:ext>
            </a:extLst>
          </p:cNvPr>
          <p:cNvSpPr txBox="1"/>
          <p:nvPr/>
        </p:nvSpPr>
        <p:spPr>
          <a:xfrm>
            <a:off x="621742" y="5609487"/>
            <a:ext cx="1667508" cy="369332"/>
          </a:xfrm>
          <a:prstGeom prst="rect">
            <a:avLst/>
          </a:prstGeom>
          <a:noFill/>
        </p:spPr>
        <p:txBody>
          <a:bodyPr wrap="none" rtlCol="0">
            <a:spAutoFit/>
          </a:bodyPr>
          <a:lstStyle/>
          <a:p>
            <a:r>
              <a:rPr lang="en-CA" dirty="0"/>
              <a:t>Words to know:</a:t>
            </a:r>
          </a:p>
        </p:txBody>
      </p:sp>
    </p:spTree>
    <p:extLst>
      <p:ext uri="{BB962C8B-B14F-4D97-AF65-F5344CB8AC3E}">
        <p14:creationId xmlns:p14="http://schemas.microsoft.com/office/powerpoint/2010/main" val="978749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6071796-F6EF-4B18-AEAE-443164176601}"/>
              </a:ext>
            </a:extLst>
          </p:cNvPr>
          <p:cNvPicPr>
            <a:picLocks noChangeAspect="1"/>
          </p:cNvPicPr>
          <p:nvPr/>
        </p:nvPicPr>
        <p:blipFill>
          <a:blip r:embed="rId3"/>
          <a:stretch>
            <a:fillRect/>
          </a:stretch>
        </p:blipFill>
        <p:spPr>
          <a:xfrm>
            <a:off x="993880" y="2245784"/>
            <a:ext cx="10917143" cy="2366432"/>
          </a:xfrm>
          <a:prstGeom prst="rect">
            <a:avLst/>
          </a:prstGeom>
        </p:spPr>
      </p:pic>
      <p:sp>
        <p:nvSpPr>
          <p:cNvPr id="4" name="Arrow: Right 3">
            <a:extLst>
              <a:ext uri="{FF2B5EF4-FFF2-40B4-BE49-F238E27FC236}">
                <a16:creationId xmlns:a16="http://schemas.microsoft.com/office/drawing/2014/main" id="{230B2901-2A00-444D-BE18-21CFE97E6B33}"/>
              </a:ext>
            </a:extLst>
          </p:cNvPr>
          <p:cNvSpPr/>
          <p:nvPr/>
        </p:nvSpPr>
        <p:spPr>
          <a:xfrm>
            <a:off x="577668" y="5650030"/>
            <a:ext cx="10248899" cy="1150219"/>
          </a:xfrm>
          <a:prstGeom prst="rightArrow">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extBox 4">
            <a:extLst>
              <a:ext uri="{FF2B5EF4-FFF2-40B4-BE49-F238E27FC236}">
                <a16:creationId xmlns:a16="http://schemas.microsoft.com/office/drawing/2014/main" id="{1C2A2F31-0D29-48D2-B161-EB9ED7230C59}"/>
              </a:ext>
            </a:extLst>
          </p:cNvPr>
          <p:cNvSpPr txBox="1"/>
          <p:nvPr/>
        </p:nvSpPr>
        <p:spPr>
          <a:xfrm>
            <a:off x="725715" y="6040473"/>
            <a:ext cx="1317284" cy="369332"/>
          </a:xfrm>
          <a:prstGeom prst="rect">
            <a:avLst/>
          </a:prstGeom>
          <a:noFill/>
        </p:spPr>
        <p:txBody>
          <a:bodyPr wrap="none" rtlCol="0">
            <a:spAutoFit/>
          </a:bodyPr>
          <a:lstStyle/>
          <a:p>
            <a:r>
              <a:rPr lang="en-CA" dirty="0"/>
              <a:t>Light source</a:t>
            </a:r>
          </a:p>
        </p:txBody>
      </p:sp>
      <p:sp>
        <p:nvSpPr>
          <p:cNvPr id="6" name="TextBox 5">
            <a:extLst>
              <a:ext uri="{FF2B5EF4-FFF2-40B4-BE49-F238E27FC236}">
                <a16:creationId xmlns:a16="http://schemas.microsoft.com/office/drawing/2014/main" id="{C2E8A7C7-FAE5-407E-99C4-51A2E609BA9A}"/>
              </a:ext>
            </a:extLst>
          </p:cNvPr>
          <p:cNvSpPr txBox="1"/>
          <p:nvPr/>
        </p:nvSpPr>
        <p:spPr>
          <a:xfrm>
            <a:off x="2285463" y="6040473"/>
            <a:ext cx="1042593" cy="369332"/>
          </a:xfrm>
          <a:prstGeom prst="rect">
            <a:avLst/>
          </a:prstGeom>
          <a:noFill/>
        </p:spPr>
        <p:txBody>
          <a:bodyPr wrap="none" rtlCol="0">
            <a:spAutoFit/>
          </a:bodyPr>
          <a:lstStyle/>
          <a:p>
            <a:r>
              <a:rPr lang="en-CA" dirty="0"/>
              <a:t>Observer</a:t>
            </a:r>
          </a:p>
        </p:txBody>
      </p:sp>
      <p:sp>
        <p:nvSpPr>
          <p:cNvPr id="7" name="TextBox 6">
            <a:extLst>
              <a:ext uri="{FF2B5EF4-FFF2-40B4-BE49-F238E27FC236}">
                <a16:creationId xmlns:a16="http://schemas.microsoft.com/office/drawing/2014/main" id="{6A2AB96F-CB4C-43A3-A5EF-159DC33BAAA3}"/>
              </a:ext>
            </a:extLst>
          </p:cNvPr>
          <p:cNvSpPr txBox="1"/>
          <p:nvPr/>
        </p:nvSpPr>
        <p:spPr>
          <a:xfrm>
            <a:off x="621742" y="5609487"/>
            <a:ext cx="1667508" cy="369332"/>
          </a:xfrm>
          <a:prstGeom prst="rect">
            <a:avLst/>
          </a:prstGeom>
          <a:noFill/>
        </p:spPr>
        <p:txBody>
          <a:bodyPr wrap="none" rtlCol="0">
            <a:spAutoFit/>
          </a:bodyPr>
          <a:lstStyle/>
          <a:p>
            <a:r>
              <a:rPr lang="en-CA" dirty="0"/>
              <a:t>Words to know:</a:t>
            </a:r>
          </a:p>
        </p:txBody>
      </p:sp>
      <p:sp>
        <p:nvSpPr>
          <p:cNvPr id="9" name="TextBox 8">
            <a:extLst>
              <a:ext uri="{FF2B5EF4-FFF2-40B4-BE49-F238E27FC236}">
                <a16:creationId xmlns:a16="http://schemas.microsoft.com/office/drawing/2014/main" id="{3D591214-BF65-4652-8B78-23EBF4995BBD}"/>
              </a:ext>
            </a:extLst>
          </p:cNvPr>
          <p:cNvSpPr txBox="1"/>
          <p:nvPr/>
        </p:nvSpPr>
        <p:spPr>
          <a:xfrm>
            <a:off x="3570520" y="6040473"/>
            <a:ext cx="860300" cy="369332"/>
          </a:xfrm>
          <a:prstGeom prst="rect">
            <a:avLst/>
          </a:prstGeom>
          <a:noFill/>
        </p:spPr>
        <p:txBody>
          <a:bodyPr wrap="none" rtlCol="0">
            <a:spAutoFit/>
          </a:bodyPr>
          <a:lstStyle/>
          <a:p>
            <a:r>
              <a:rPr lang="en-CA" dirty="0"/>
              <a:t>Render</a:t>
            </a:r>
          </a:p>
        </p:txBody>
      </p:sp>
      <p:sp>
        <p:nvSpPr>
          <p:cNvPr id="10" name="TextBox 9">
            <a:extLst>
              <a:ext uri="{FF2B5EF4-FFF2-40B4-BE49-F238E27FC236}">
                <a16:creationId xmlns:a16="http://schemas.microsoft.com/office/drawing/2014/main" id="{A9452B21-0AAF-43FE-BA8C-6378CE42EEF7}"/>
              </a:ext>
            </a:extLst>
          </p:cNvPr>
          <p:cNvSpPr txBox="1"/>
          <p:nvPr/>
        </p:nvSpPr>
        <p:spPr>
          <a:xfrm>
            <a:off x="4673284" y="6040473"/>
            <a:ext cx="1627369" cy="369332"/>
          </a:xfrm>
          <a:prstGeom prst="rect">
            <a:avLst/>
          </a:prstGeom>
          <a:noFill/>
        </p:spPr>
        <p:txBody>
          <a:bodyPr wrap="none" rtlCol="0">
            <a:spAutoFit/>
          </a:bodyPr>
          <a:lstStyle/>
          <a:p>
            <a:r>
              <a:rPr lang="en-CA" dirty="0"/>
              <a:t>Shaded/Shader</a:t>
            </a:r>
          </a:p>
        </p:txBody>
      </p:sp>
      <p:sp>
        <p:nvSpPr>
          <p:cNvPr id="11" name="TextBox 10">
            <a:extLst>
              <a:ext uri="{FF2B5EF4-FFF2-40B4-BE49-F238E27FC236}">
                <a16:creationId xmlns:a16="http://schemas.microsoft.com/office/drawing/2014/main" id="{1A99FFAE-F3FB-4DA5-8938-7EE92C5295DE}"/>
              </a:ext>
            </a:extLst>
          </p:cNvPr>
          <p:cNvSpPr txBox="1"/>
          <p:nvPr/>
        </p:nvSpPr>
        <p:spPr>
          <a:xfrm>
            <a:off x="6543117" y="6040473"/>
            <a:ext cx="412292" cy="369332"/>
          </a:xfrm>
          <a:prstGeom prst="rect">
            <a:avLst/>
          </a:prstGeom>
          <a:noFill/>
        </p:spPr>
        <p:txBody>
          <a:bodyPr wrap="none" rtlCol="0">
            <a:spAutoFit/>
          </a:bodyPr>
          <a:lstStyle/>
          <a:p>
            <a:r>
              <a:rPr lang="en-CA" dirty="0"/>
              <a:t>Lit</a:t>
            </a:r>
          </a:p>
        </p:txBody>
      </p:sp>
      <p:sp>
        <p:nvSpPr>
          <p:cNvPr id="2" name="Rectangle 1">
            <a:extLst>
              <a:ext uri="{FF2B5EF4-FFF2-40B4-BE49-F238E27FC236}">
                <a16:creationId xmlns:a16="http://schemas.microsoft.com/office/drawing/2014/main" id="{B0E7B572-2D4D-4523-A9F0-E88EE4EAD839}"/>
              </a:ext>
            </a:extLst>
          </p:cNvPr>
          <p:cNvSpPr/>
          <p:nvPr/>
        </p:nvSpPr>
        <p:spPr>
          <a:xfrm>
            <a:off x="5632686" y="1996466"/>
            <a:ext cx="1639529" cy="2615750"/>
          </a:xfrm>
          <a:prstGeom prst="rect">
            <a:avLst/>
          </a:prstGeom>
          <a:noFill/>
          <a:ln w="762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3200" dirty="0">
                <a:solidFill>
                  <a:schemeClr val="tx1"/>
                </a:solidFill>
              </a:rPr>
              <a:t>Unity</a:t>
            </a:r>
          </a:p>
        </p:txBody>
      </p:sp>
    </p:spTree>
    <p:extLst>
      <p:ext uri="{BB962C8B-B14F-4D97-AF65-F5344CB8AC3E}">
        <p14:creationId xmlns:p14="http://schemas.microsoft.com/office/powerpoint/2010/main" val="29525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C1A121-1341-482B-B768-AA037EC0E01A}"/>
              </a:ext>
            </a:extLst>
          </p:cNvPr>
          <p:cNvPicPr>
            <a:picLocks noChangeAspect="1"/>
          </p:cNvPicPr>
          <p:nvPr/>
        </p:nvPicPr>
        <p:blipFill>
          <a:blip r:embed="rId3"/>
          <a:stretch>
            <a:fillRect/>
          </a:stretch>
        </p:blipFill>
        <p:spPr>
          <a:xfrm>
            <a:off x="1154256" y="616239"/>
            <a:ext cx="10094577" cy="5625521"/>
          </a:xfrm>
          <a:prstGeom prst="rect">
            <a:avLst/>
          </a:prstGeom>
        </p:spPr>
      </p:pic>
      <p:sp>
        <p:nvSpPr>
          <p:cNvPr id="3" name="Rectangle 2">
            <a:extLst>
              <a:ext uri="{FF2B5EF4-FFF2-40B4-BE49-F238E27FC236}">
                <a16:creationId xmlns:a16="http://schemas.microsoft.com/office/drawing/2014/main" id="{2F4E27D4-84F5-4C93-ACC9-DB9F61174827}"/>
              </a:ext>
            </a:extLst>
          </p:cNvPr>
          <p:cNvSpPr/>
          <p:nvPr/>
        </p:nvSpPr>
        <p:spPr>
          <a:xfrm>
            <a:off x="1075203" y="2722316"/>
            <a:ext cx="9135219" cy="14133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76FA0607-832F-4F29-A3AC-6FB4E7FBBBD4}"/>
              </a:ext>
            </a:extLst>
          </p:cNvPr>
          <p:cNvSpPr/>
          <p:nvPr/>
        </p:nvSpPr>
        <p:spPr>
          <a:xfrm>
            <a:off x="1075203" y="1198216"/>
            <a:ext cx="9135219" cy="14133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7520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258995-629E-4799-9ABA-F5FA15F81928}"/>
              </a:ext>
            </a:extLst>
          </p:cNvPr>
          <p:cNvPicPr>
            <a:picLocks noChangeAspect="1"/>
          </p:cNvPicPr>
          <p:nvPr/>
        </p:nvPicPr>
        <p:blipFill rotWithShape="1">
          <a:blip r:embed="rId3"/>
          <a:srcRect l="-6706" r="6706"/>
          <a:stretch/>
        </p:blipFill>
        <p:spPr>
          <a:xfrm>
            <a:off x="0" y="322643"/>
            <a:ext cx="12192000" cy="6212713"/>
          </a:xfrm>
          <a:prstGeom prst="rect">
            <a:avLst/>
          </a:prstGeom>
        </p:spPr>
      </p:pic>
    </p:spTree>
    <p:extLst>
      <p:ext uri="{BB962C8B-B14F-4D97-AF65-F5344CB8AC3E}">
        <p14:creationId xmlns:p14="http://schemas.microsoft.com/office/powerpoint/2010/main" val="408029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a:extLst>
              <a:ext uri="{FF2B5EF4-FFF2-40B4-BE49-F238E27FC236}">
                <a16:creationId xmlns:a16="http://schemas.microsoft.com/office/drawing/2014/main" id="{300B81C0-9FEE-4C74-9810-D4CD83C01496}"/>
              </a:ext>
            </a:extLst>
          </p:cNvPr>
          <p:cNvPicPr>
            <a:picLocks noChangeAspect="1"/>
          </p:cNvPicPr>
          <p:nvPr/>
        </p:nvPicPr>
        <p:blipFill>
          <a:blip r:embed="rId3"/>
          <a:stretch>
            <a:fillRect/>
          </a:stretch>
        </p:blipFill>
        <p:spPr>
          <a:xfrm>
            <a:off x="380959" y="1508345"/>
            <a:ext cx="6892943" cy="3841310"/>
          </a:xfrm>
          <a:prstGeom prst="rect">
            <a:avLst/>
          </a:prstGeom>
        </p:spPr>
      </p:pic>
      <p:pic>
        <p:nvPicPr>
          <p:cNvPr id="3" name="Picture 2">
            <a:extLst>
              <a:ext uri="{FF2B5EF4-FFF2-40B4-BE49-F238E27FC236}">
                <a16:creationId xmlns:a16="http://schemas.microsoft.com/office/drawing/2014/main" id="{80E913C0-74CE-4578-8614-653B1DBA3D9C}"/>
              </a:ext>
            </a:extLst>
          </p:cNvPr>
          <p:cNvPicPr>
            <a:picLocks noChangeAspect="1"/>
          </p:cNvPicPr>
          <p:nvPr/>
        </p:nvPicPr>
        <p:blipFill rotWithShape="1">
          <a:blip r:embed="rId4"/>
          <a:srcRect l="34116" t="73400" r="33560" b="19432"/>
          <a:stretch/>
        </p:blipFill>
        <p:spPr>
          <a:xfrm>
            <a:off x="9505333" y="2223742"/>
            <a:ext cx="2522668" cy="301216"/>
          </a:xfrm>
          <a:prstGeom prst="rect">
            <a:avLst/>
          </a:prstGeom>
        </p:spPr>
      </p:pic>
      <p:cxnSp>
        <p:nvCxnSpPr>
          <p:cNvPr id="5" name="Straight Arrow Connector 4">
            <a:extLst>
              <a:ext uri="{FF2B5EF4-FFF2-40B4-BE49-F238E27FC236}">
                <a16:creationId xmlns:a16="http://schemas.microsoft.com/office/drawing/2014/main" id="{AE011C2E-FCC9-4C49-85F9-0EA9B36C58F7}"/>
              </a:ext>
            </a:extLst>
          </p:cNvPr>
          <p:cNvCxnSpPr>
            <a:cxnSpLocks/>
          </p:cNvCxnSpPr>
          <p:nvPr/>
        </p:nvCxnSpPr>
        <p:spPr>
          <a:xfrm>
            <a:off x="6949440" y="1701732"/>
            <a:ext cx="233200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0F04B18-0E3F-45DF-94AB-BDE687A87976}"/>
              </a:ext>
            </a:extLst>
          </p:cNvPr>
          <p:cNvCxnSpPr>
            <a:cxnSpLocks/>
            <a:endCxn id="41" idx="1"/>
          </p:cNvCxnSpPr>
          <p:nvPr/>
        </p:nvCxnSpPr>
        <p:spPr>
          <a:xfrm flipV="1">
            <a:off x="6164132" y="3058663"/>
            <a:ext cx="3341201" cy="5566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BE9E648-D647-4197-ADE8-C26F2055767B}"/>
              </a:ext>
            </a:extLst>
          </p:cNvPr>
          <p:cNvCxnSpPr>
            <a:cxnSpLocks/>
            <a:endCxn id="3" idx="1"/>
          </p:cNvCxnSpPr>
          <p:nvPr/>
        </p:nvCxnSpPr>
        <p:spPr>
          <a:xfrm flipV="1">
            <a:off x="4453666" y="2374350"/>
            <a:ext cx="5051667" cy="2850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7A600E6-84DA-4384-999E-52D971E02260}"/>
              </a:ext>
            </a:extLst>
          </p:cNvPr>
          <p:cNvCxnSpPr>
            <a:cxnSpLocks/>
            <a:endCxn id="42" idx="1"/>
          </p:cNvCxnSpPr>
          <p:nvPr/>
        </p:nvCxnSpPr>
        <p:spPr>
          <a:xfrm>
            <a:off x="7273902" y="4100599"/>
            <a:ext cx="212424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E311E1B-DDE2-4F2E-ADEE-BA6FE2F10D6B}"/>
              </a:ext>
            </a:extLst>
          </p:cNvPr>
          <p:cNvCxnSpPr>
            <a:cxnSpLocks/>
            <a:endCxn id="41" idx="1"/>
          </p:cNvCxnSpPr>
          <p:nvPr/>
        </p:nvCxnSpPr>
        <p:spPr>
          <a:xfrm flipV="1">
            <a:off x="5902354" y="3058663"/>
            <a:ext cx="3602979" cy="633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512A095D-D833-4685-9234-D5A7FA0BFEDB}"/>
              </a:ext>
            </a:extLst>
          </p:cNvPr>
          <p:cNvPicPr>
            <a:picLocks noChangeAspect="1"/>
          </p:cNvPicPr>
          <p:nvPr/>
        </p:nvPicPr>
        <p:blipFill rotWithShape="1">
          <a:blip r:embed="rId4"/>
          <a:srcRect l="567" t="11135" r="67109" b="77857"/>
          <a:stretch/>
        </p:blipFill>
        <p:spPr>
          <a:xfrm>
            <a:off x="9398144" y="1505793"/>
            <a:ext cx="2522668" cy="462579"/>
          </a:xfrm>
          <a:prstGeom prst="rect">
            <a:avLst/>
          </a:prstGeom>
        </p:spPr>
      </p:pic>
      <p:pic>
        <p:nvPicPr>
          <p:cNvPr id="37" name="Picture 36">
            <a:extLst>
              <a:ext uri="{FF2B5EF4-FFF2-40B4-BE49-F238E27FC236}">
                <a16:creationId xmlns:a16="http://schemas.microsoft.com/office/drawing/2014/main" id="{94985720-7D39-4588-99A9-472E2C827676}"/>
              </a:ext>
            </a:extLst>
          </p:cNvPr>
          <p:cNvPicPr>
            <a:picLocks noChangeAspect="1"/>
          </p:cNvPicPr>
          <p:nvPr/>
        </p:nvPicPr>
        <p:blipFill rotWithShape="1">
          <a:blip r:embed="rId4"/>
          <a:srcRect l="34116" t="21697" r="47861" b="70247"/>
          <a:stretch/>
        </p:blipFill>
        <p:spPr>
          <a:xfrm>
            <a:off x="7057166" y="5986122"/>
            <a:ext cx="1592599" cy="383289"/>
          </a:xfrm>
          <a:prstGeom prst="rect">
            <a:avLst/>
          </a:prstGeom>
        </p:spPr>
      </p:pic>
      <p:pic>
        <p:nvPicPr>
          <p:cNvPr id="38" name="Picture 37">
            <a:extLst>
              <a:ext uri="{FF2B5EF4-FFF2-40B4-BE49-F238E27FC236}">
                <a16:creationId xmlns:a16="http://schemas.microsoft.com/office/drawing/2014/main" id="{67F584CC-19D4-4017-9C07-928F21F6091D}"/>
              </a:ext>
            </a:extLst>
          </p:cNvPr>
          <p:cNvPicPr>
            <a:picLocks noChangeAspect="1"/>
          </p:cNvPicPr>
          <p:nvPr/>
        </p:nvPicPr>
        <p:blipFill rotWithShape="1">
          <a:blip r:embed="rId4"/>
          <a:srcRect l="34116" t="30008" r="33560" b="62825"/>
          <a:stretch/>
        </p:blipFill>
        <p:spPr>
          <a:xfrm>
            <a:off x="9505333" y="4450203"/>
            <a:ext cx="2522668" cy="301214"/>
          </a:xfrm>
          <a:prstGeom prst="rect">
            <a:avLst/>
          </a:prstGeom>
        </p:spPr>
      </p:pic>
      <p:pic>
        <p:nvPicPr>
          <p:cNvPr id="39" name="Picture 38">
            <a:extLst>
              <a:ext uri="{FF2B5EF4-FFF2-40B4-BE49-F238E27FC236}">
                <a16:creationId xmlns:a16="http://schemas.microsoft.com/office/drawing/2014/main" id="{F9E9E206-0EA7-424C-AAB2-2A271AB0F635}"/>
              </a:ext>
            </a:extLst>
          </p:cNvPr>
          <p:cNvPicPr>
            <a:picLocks noChangeAspect="1"/>
          </p:cNvPicPr>
          <p:nvPr/>
        </p:nvPicPr>
        <p:blipFill rotWithShape="1">
          <a:blip r:embed="rId4"/>
          <a:srcRect l="34116" t="36663" r="33560" b="56169"/>
          <a:stretch/>
        </p:blipFill>
        <p:spPr>
          <a:xfrm>
            <a:off x="9505333" y="4950414"/>
            <a:ext cx="2522668" cy="301215"/>
          </a:xfrm>
          <a:prstGeom prst="rect">
            <a:avLst/>
          </a:prstGeom>
        </p:spPr>
      </p:pic>
      <p:pic>
        <p:nvPicPr>
          <p:cNvPr id="40" name="Picture 39">
            <a:extLst>
              <a:ext uri="{FF2B5EF4-FFF2-40B4-BE49-F238E27FC236}">
                <a16:creationId xmlns:a16="http://schemas.microsoft.com/office/drawing/2014/main" id="{0C91B6D9-A656-46F3-B6E7-0EB245FD2F3B}"/>
              </a:ext>
            </a:extLst>
          </p:cNvPr>
          <p:cNvPicPr>
            <a:picLocks noChangeAspect="1"/>
          </p:cNvPicPr>
          <p:nvPr/>
        </p:nvPicPr>
        <p:blipFill rotWithShape="1">
          <a:blip r:embed="rId4"/>
          <a:srcRect l="34116" t="44086" r="43612" b="49267"/>
          <a:stretch/>
        </p:blipFill>
        <p:spPr>
          <a:xfrm>
            <a:off x="2667896" y="6030895"/>
            <a:ext cx="2106508" cy="338516"/>
          </a:xfrm>
          <a:prstGeom prst="rect">
            <a:avLst/>
          </a:prstGeom>
        </p:spPr>
      </p:pic>
      <p:pic>
        <p:nvPicPr>
          <p:cNvPr id="41" name="Picture 40">
            <a:extLst>
              <a:ext uri="{FF2B5EF4-FFF2-40B4-BE49-F238E27FC236}">
                <a16:creationId xmlns:a16="http://schemas.microsoft.com/office/drawing/2014/main" id="{CCA52384-768B-472A-A8DC-B5D847EEB2C2}"/>
              </a:ext>
            </a:extLst>
          </p:cNvPr>
          <p:cNvPicPr>
            <a:picLocks noChangeAspect="1"/>
          </p:cNvPicPr>
          <p:nvPr/>
        </p:nvPicPr>
        <p:blipFill rotWithShape="1">
          <a:blip r:embed="rId4"/>
          <a:srcRect l="34116" t="50487" r="33560" b="42345"/>
          <a:stretch/>
        </p:blipFill>
        <p:spPr>
          <a:xfrm>
            <a:off x="9505333" y="2908055"/>
            <a:ext cx="2522668" cy="301215"/>
          </a:xfrm>
          <a:prstGeom prst="rect">
            <a:avLst/>
          </a:prstGeom>
        </p:spPr>
      </p:pic>
      <p:pic>
        <p:nvPicPr>
          <p:cNvPr id="42" name="Picture 41">
            <a:extLst>
              <a:ext uri="{FF2B5EF4-FFF2-40B4-BE49-F238E27FC236}">
                <a16:creationId xmlns:a16="http://schemas.microsoft.com/office/drawing/2014/main" id="{941BC8ED-8A5E-4AC0-90DA-D17E31C5D1A2}"/>
              </a:ext>
            </a:extLst>
          </p:cNvPr>
          <p:cNvPicPr>
            <a:picLocks noChangeAspect="1"/>
          </p:cNvPicPr>
          <p:nvPr/>
        </p:nvPicPr>
        <p:blipFill rotWithShape="1">
          <a:blip r:embed="rId4"/>
          <a:srcRect l="34116" t="57399" r="33560" b="35433"/>
          <a:stretch/>
        </p:blipFill>
        <p:spPr>
          <a:xfrm>
            <a:off x="9398144" y="3949991"/>
            <a:ext cx="2522668" cy="301215"/>
          </a:xfrm>
          <a:prstGeom prst="rect">
            <a:avLst/>
          </a:prstGeom>
        </p:spPr>
      </p:pic>
      <p:pic>
        <p:nvPicPr>
          <p:cNvPr id="43" name="Picture 42">
            <a:extLst>
              <a:ext uri="{FF2B5EF4-FFF2-40B4-BE49-F238E27FC236}">
                <a16:creationId xmlns:a16="http://schemas.microsoft.com/office/drawing/2014/main" id="{D6BBAD45-9AF6-47F9-AC94-C507F3403E74}"/>
              </a:ext>
            </a:extLst>
          </p:cNvPr>
          <p:cNvPicPr>
            <a:picLocks noChangeAspect="1"/>
          </p:cNvPicPr>
          <p:nvPr/>
        </p:nvPicPr>
        <p:blipFill rotWithShape="1">
          <a:blip r:embed="rId4"/>
          <a:srcRect l="34116" t="64584" r="43612" b="28248"/>
          <a:stretch/>
        </p:blipFill>
        <p:spPr>
          <a:xfrm>
            <a:off x="4958508" y="6007984"/>
            <a:ext cx="1959425" cy="339566"/>
          </a:xfrm>
          <a:prstGeom prst="rect">
            <a:avLst/>
          </a:prstGeom>
        </p:spPr>
      </p:pic>
      <p:cxnSp>
        <p:nvCxnSpPr>
          <p:cNvPr id="44" name="Straight Arrow Connector 43">
            <a:extLst>
              <a:ext uri="{FF2B5EF4-FFF2-40B4-BE49-F238E27FC236}">
                <a16:creationId xmlns:a16="http://schemas.microsoft.com/office/drawing/2014/main" id="{6E3CE588-4F6A-4029-AB65-C34DE7F5271A}"/>
              </a:ext>
            </a:extLst>
          </p:cNvPr>
          <p:cNvCxnSpPr>
            <a:cxnSpLocks/>
            <a:endCxn id="3" idx="1"/>
          </p:cNvCxnSpPr>
          <p:nvPr/>
        </p:nvCxnSpPr>
        <p:spPr>
          <a:xfrm>
            <a:off x="5084257" y="2198373"/>
            <a:ext cx="4421076" cy="1759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A77119A-1C80-4330-942A-62B3DC441F07}"/>
              </a:ext>
            </a:extLst>
          </p:cNvPr>
          <p:cNvCxnSpPr>
            <a:cxnSpLocks/>
            <a:endCxn id="38" idx="1"/>
          </p:cNvCxnSpPr>
          <p:nvPr/>
        </p:nvCxnSpPr>
        <p:spPr>
          <a:xfrm flipV="1">
            <a:off x="5593976" y="4600810"/>
            <a:ext cx="3911357" cy="1489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CADCBC8-3676-4447-8C66-C1E28BE8DAAA}"/>
              </a:ext>
            </a:extLst>
          </p:cNvPr>
          <p:cNvCxnSpPr>
            <a:cxnSpLocks/>
            <a:endCxn id="39" idx="1"/>
          </p:cNvCxnSpPr>
          <p:nvPr/>
        </p:nvCxnSpPr>
        <p:spPr>
          <a:xfrm>
            <a:off x="5593976" y="5086127"/>
            <a:ext cx="3911357" cy="148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20BC1412-C27D-4581-80D3-3EC9B86B4214}"/>
              </a:ext>
            </a:extLst>
          </p:cNvPr>
          <p:cNvSpPr/>
          <p:nvPr/>
        </p:nvSpPr>
        <p:spPr>
          <a:xfrm>
            <a:off x="2667896" y="5701553"/>
            <a:ext cx="6121102" cy="955483"/>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1340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9FED-F406-479B-A6F7-E42EF5F85BD2}"/>
              </a:ext>
            </a:extLst>
          </p:cNvPr>
          <p:cNvSpPr>
            <a:spLocks noGrp="1"/>
          </p:cNvSpPr>
          <p:nvPr>
            <p:ph type="title"/>
          </p:nvPr>
        </p:nvSpPr>
        <p:spPr/>
        <p:txBody>
          <a:bodyPr/>
          <a:lstStyle/>
          <a:p>
            <a:r>
              <a:rPr lang="en-CA" dirty="0"/>
              <a:t>Scene Module</a:t>
            </a:r>
          </a:p>
        </p:txBody>
      </p:sp>
      <p:pic>
        <p:nvPicPr>
          <p:cNvPr id="7" name="Picture 6">
            <a:extLst>
              <a:ext uri="{FF2B5EF4-FFF2-40B4-BE49-F238E27FC236}">
                <a16:creationId xmlns:a16="http://schemas.microsoft.com/office/drawing/2014/main" id="{314316B5-E060-45AC-A25F-5908D07AE831}"/>
              </a:ext>
            </a:extLst>
          </p:cNvPr>
          <p:cNvPicPr>
            <a:picLocks noChangeAspect="1"/>
          </p:cNvPicPr>
          <p:nvPr/>
        </p:nvPicPr>
        <p:blipFill>
          <a:blip r:embed="rId2"/>
          <a:stretch>
            <a:fillRect/>
          </a:stretch>
        </p:blipFill>
        <p:spPr>
          <a:xfrm>
            <a:off x="142875" y="2052637"/>
            <a:ext cx="11906250" cy="2752725"/>
          </a:xfrm>
          <a:prstGeom prst="rect">
            <a:avLst/>
          </a:prstGeom>
        </p:spPr>
      </p:pic>
    </p:spTree>
    <p:extLst>
      <p:ext uri="{BB962C8B-B14F-4D97-AF65-F5344CB8AC3E}">
        <p14:creationId xmlns:p14="http://schemas.microsoft.com/office/powerpoint/2010/main" val="214251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B4A206-AD78-4DB6-BD0D-BE02534597C1}"/>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D72DCA18-2FA8-4FE4-98C9-F2E96DAAD1E7}"/>
              </a:ext>
            </a:extLst>
          </p:cNvPr>
          <p:cNvPicPr>
            <a:picLocks noChangeAspect="1"/>
          </p:cNvPicPr>
          <p:nvPr/>
        </p:nvPicPr>
        <p:blipFill>
          <a:blip r:embed="rId2"/>
          <a:stretch>
            <a:fillRect/>
          </a:stretch>
        </p:blipFill>
        <p:spPr>
          <a:xfrm>
            <a:off x="0" y="2278746"/>
            <a:ext cx="12192000" cy="2687782"/>
          </a:xfrm>
          <a:prstGeom prst="rect">
            <a:avLst/>
          </a:prstGeom>
        </p:spPr>
      </p:pic>
    </p:spTree>
    <p:extLst>
      <p:ext uri="{BB962C8B-B14F-4D97-AF65-F5344CB8AC3E}">
        <p14:creationId xmlns:p14="http://schemas.microsoft.com/office/powerpoint/2010/main" val="367358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A2FF2A-2007-4B59-83CD-73D93638F9F4}"/>
              </a:ext>
            </a:extLst>
          </p:cNvPr>
          <p:cNvSpPr>
            <a:spLocks noGrp="1"/>
          </p:cNvSpPr>
          <p:nvPr>
            <p:ph type="title"/>
          </p:nvPr>
        </p:nvSpPr>
        <p:spPr/>
        <p:txBody>
          <a:bodyPr/>
          <a:lstStyle/>
          <a:p>
            <a:endParaRPr lang="en-CA"/>
          </a:p>
        </p:txBody>
      </p:sp>
      <p:pic>
        <p:nvPicPr>
          <p:cNvPr id="4" name="Picture 3">
            <a:extLst>
              <a:ext uri="{FF2B5EF4-FFF2-40B4-BE49-F238E27FC236}">
                <a16:creationId xmlns:a16="http://schemas.microsoft.com/office/drawing/2014/main" id="{0A009E3D-3293-4E20-BF15-1B06A3C2C44D}"/>
              </a:ext>
            </a:extLst>
          </p:cNvPr>
          <p:cNvPicPr>
            <a:picLocks noChangeAspect="1"/>
          </p:cNvPicPr>
          <p:nvPr/>
        </p:nvPicPr>
        <p:blipFill>
          <a:blip r:embed="rId2"/>
          <a:stretch>
            <a:fillRect/>
          </a:stretch>
        </p:blipFill>
        <p:spPr>
          <a:xfrm>
            <a:off x="0" y="2187872"/>
            <a:ext cx="12192000" cy="2482256"/>
          </a:xfrm>
          <a:prstGeom prst="rect">
            <a:avLst/>
          </a:prstGeom>
        </p:spPr>
      </p:pic>
    </p:spTree>
    <p:extLst>
      <p:ext uri="{BB962C8B-B14F-4D97-AF65-F5344CB8AC3E}">
        <p14:creationId xmlns:p14="http://schemas.microsoft.com/office/powerpoint/2010/main" val="3448348594"/>
      </p:ext>
    </p:extLst>
  </p:cSld>
  <p:clrMapOvr>
    <a:masterClrMapping/>
  </p:clrMapOvr>
</p:sld>
</file>

<file path=ppt/theme/theme1.xml><?xml version="1.0" encoding="utf-8"?>
<a:theme xmlns:a="http://schemas.openxmlformats.org/drawingml/2006/main" name="Office Theme">
  <a:themeElements>
    <a:clrScheme name="Fashion Brochure">
      <a:dk1>
        <a:sysClr val="windowText" lastClr="000000"/>
      </a:dk1>
      <a:lt1>
        <a:sysClr val="window" lastClr="FFFFFF"/>
      </a:lt1>
      <a:dk2>
        <a:srgbClr val="454551"/>
      </a:dk2>
      <a:lt2>
        <a:srgbClr val="D8D9DC"/>
      </a:lt2>
      <a:accent1>
        <a:srgbClr val="E32D91"/>
      </a:accent1>
      <a:accent2>
        <a:srgbClr val="0C0C0C"/>
      </a:accent2>
      <a:accent3>
        <a:srgbClr val="595959"/>
      </a:accent3>
      <a:accent4>
        <a:srgbClr val="F9D5E9"/>
      </a:accent4>
      <a:accent5>
        <a:srgbClr val="EE81BD"/>
      </a:accent5>
      <a:accent6>
        <a:srgbClr val="D54773"/>
      </a:accent6>
      <a:hlink>
        <a:srgbClr val="C830CC"/>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TF16411254.potx" id="{856A3638-C89C-468F-B2D3-94DA7F701BF7}" vid="{2B0C2FFE-1B57-46B1-BD5A-BF924309ED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1DA07E-9A1F-402C-A357-ABD24F8C703B}">
  <ds:schemaRefs>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16c05727-aa75-4e4a-9b5f-8a80a1165891"/>
    <ds:schemaRef ds:uri="71af3243-3dd4-4a8d-8c0d-dd76da1f02a5"/>
    <ds:schemaRef ds:uri="http://purl.org/dc/dcmitype/"/>
  </ds:schemaRefs>
</ds:datastoreItem>
</file>

<file path=customXml/itemProps2.xml><?xml version="1.0" encoding="utf-8"?>
<ds:datastoreItem xmlns:ds="http://schemas.openxmlformats.org/officeDocument/2006/customXml" ds:itemID="{5215998C-280A-471A-8BB1-CDC2B95FC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0B596E-8E5F-4DB7-9C0B-A416410C0F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presentation</Template>
  <TotalTime>0</TotalTime>
  <Words>498</Words>
  <Application>Microsoft Office PowerPoint</Application>
  <PresentationFormat>Widescreen</PresentationFormat>
  <Paragraphs>45</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Lighting for Computer Graphics</vt:lpstr>
      <vt:lpstr>Topic Refresher</vt:lpstr>
      <vt:lpstr>PowerPoint Presentation</vt:lpstr>
      <vt:lpstr>PowerPoint Presentation</vt:lpstr>
      <vt:lpstr>PowerPoint Presentation</vt:lpstr>
      <vt:lpstr>PowerPoint Presentation</vt:lpstr>
      <vt:lpstr>Scene Module</vt:lpstr>
      <vt:lpstr>PowerPoint Presentation</vt:lpstr>
      <vt:lpstr>PowerPoint Presentation</vt:lpstr>
      <vt:lpstr>PowerPoint Presentation</vt:lpstr>
      <vt:lpstr>PowerPoint Presentation</vt:lpstr>
      <vt:lpstr>PowerPoint Presentation</vt:lpstr>
      <vt:lpstr>Software Decision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2019-10-03T01:58:30Z</dcterms:created>
  <dcterms:modified xsi:type="dcterms:W3CDTF">2019-11-06T01:57:04Z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v-abdarl@microsoft.com</vt:lpwstr>
  </property>
  <property fmtid="{D5CDD505-2E9C-101B-9397-08002B2CF9AE}" pid="6" name="MSIP_Label_f42aa342-8706-4288-bd11-ebb85995028c_SetDate">
    <vt:lpwstr>2019-09-16T17:45:25.4683162Z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8ef93bfa-e75c-4ec4-a02e-92799f1df6c9</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