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531" r:id="rId5"/>
    <p:sldId id="532" r:id="rId6"/>
    <p:sldId id="537" r:id="rId7"/>
    <p:sldId id="538" r:id="rId8"/>
    <p:sldId id="533" r:id="rId9"/>
    <p:sldId id="535" r:id="rId10"/>
    <p:sldId id="539" r:id="rId11"/>
    <p:sldId id="536" r:id="rId12"/>
    <p:sldId id="534" r:id="rId13"/>
    <p:sldId id="540" r:id="rId14"/>
    <p:sldId id="541" r:id="rId15"/>
    <p:sldId id="542" r:id="rId16"/>
    <p:sldId id="54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4" autoAdjust="0"/>
    <p:restoredTop sz="68080" autoAdjust="0"/>
  </p:normalViewPr>
  <p:slideViewPr>
    <p:cSldViewPr snapToGrid="0" showGuides="1">
      <p:cViewPr>
        <p:scale>
          <a:sx n="60" d="100"/>
          <a:sy n="60" d="100"/>
        </p:scale>
        <p:origin x="2328" y="372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3D51CC-E681-4FD2-8265-62BEB2F4D0B3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F7A5F7C-EBB8-466E-968C-2E0CD429A521}">
      <dgm:prSet phldrT="[Text]"/>
      <dgm:spPr/>
      <dgm:t>
        <a:bodyPr/>
        <a:lstStyle/>
        <a:p>
          <a:r>
            <a:rPr lang="en-CA" dirty="0"/>
            <a:t>Optics</a:t>
          </a:r>
        </a:p>
      </dgm:t>
    </dgm:pt>
    <dgm:pt modelId="{3A43B475-C7F5-4FA8-8C85-7D86F81BDBD2}" type="parTrans" cxnId="{AC400781-9F16-4F2A-8DB9-6185DCD2DDDD}">
      <dgm:prSet/>
      <dgm:spPr/>
      <dgm:t>
        <a:bodyPr/>
        <a:lstStyle/>
        <a:p>
          <a:endParaRPr lang="en-CA"/>
        </a:p>
      </dgm:t>
    </dgm:pt>
    <dgm:pt modelId="{674EC2BD-943A-4E07-8B26-D376E3D320A7}" type="sibTrans" cxnId="{AC400781-9F16-4F2A-8DB9-6185DCD2DDDD}">
      <dgm:prSet/>
      <dgm:spPr/>
      <dgm:t>
        <a:bodyPr/>
        <a:lstStyle/>
        <a:p>
          <a:endParaRPr lang="en-CA"/>
        </a:p>
      </dgm:t>
    </dgm:pt>
    <dgm:pt modelId="{01EFA4A5-ADDE-494A-89D1-AA99D2B13AC0}">
      <dgm:prSet phldrT="[Text]" custT="1"/>
      <dgm:spPr/>
      <dgm:t>
        <a:bodyPr/>
        <a:lstStyle/>
        <a:p>
          <a:r>
            <a:rPr lang="en-CA" sz="2300" dirty="0"/>
            <a:t>Geometrical Optics</a:t>
          </a:r>
        </a:p>
      </dgm:t>
    </dgm:pt>
    <dgm:pt modelId="{1856A17A-EF0A-4018-AFA7-B3FC34E7EB8B}" type="parTrans" cxnId="{3193EB43-E828-4BD4-AAE7-E6C7B62390BF}">
      <dgm:prSet/>
      <dgm:spPr/>
      <dgm:t>
        <a:bodyPr/>
        <a:lstStyle/>
        <a:p>
          <a:endParaRPr lang="en-CA"/>
        </a:p>
      </dgm:t>
    </dgm:pt>
    <dgm:pt modelId="{66D75E96-D376-49A1-952D-E57FBEC9974A}" type="sibTrans" cxnId="{3193EB43-E828-4BD4-AAE7-E6C7B62390BF}">
      <dgm:prSet/>
      <dgm:spPr/>
      <dgm:t>
        <a:bodyPr/>
        <a:lstStyle/>
        <a:p>
          <a:endParaRPr lang="en-CA"/>
        </a:p>
      </dgm:t>
    </dgm:pt>
    <dgm:pt modelId="{C2DA74F4-8F64-4A80-AAC8-1610B42A88EF}">
      <dgm:prSet phldrT="[Text]"/>
      <dgm:spPr/>
      <dgm:t>
        <a:bodyPr/>
        <a:lstStyle/>
        <a:p>
          <a:r>
            <a:rPr lang="en-CA" dirty="0"/>
            <a:t>Wave Optics</a:t>
          </a:r>
        </a:p>
      </dgm:t>
    </dgm:pt>
    <dgm:pt modelId="{D175FABE-E02F-4EDE-ACA7-DAA8EB772136}" type="parTrans" cxnId="{0EE15DBF-FFE7-4D24-AA91-8FDD37BF0113}">
      <dgm:prSet/>
      <dgm:spPr/>
      <dgm:t>
        <a:bodyPr/>
        <a:lstStyle/>
        <a:p>
          <a:endParaRPr lang="en-CA"/>
        </a:p>
      </dgm:t>
    </dgm:pt>
    <dgm:pt modelId="{1BC9EF1F-C1B6-49D6-B368-F72D7037EFE6}" type="sibTrans" cxnId="{0EE15DBF-FFE7-4D24-AA91-8FDD37BF0113}">
      <dgm:prSet/>
      <dgm:spPr/>
      <dgm:t>
        <a:bodyPr/>
        <a:lstStyle/>
        <a:p>
          <a:endParaRPr lang="en-CA"/>
        </a:p>
      </dgm:t>
    </dgm:pt>
    <dgm:pt modelId="{C3F7A197-7F67-426D-9E75-F04774211AA4}" type="pres">
      <dgm:prSet presAssocID="{D73D51CC-E681-4FD2-8265-62BEB2F4D0B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947E64B-BF11-4441-AC70-66605039069F}" type="pres">
      <dgm:prSet presAssocID="{AF7A5F7C-EBB8-466E-968C-2E0CD429A521}" presName="singleCycle" presStyleCnt="0"/>
      <dgm:spPr/>
    </dgm:pt>
    <dgm:pt modelId="{D9AB2C7E-5822-48F6-AD59-D21C3ABC66CD}" type="pres">
      <dgm:prSet presAssocID="{AF7A5F7C-EBB8-466E-968C-2E0CD429A521}" presName="singleCenter" presStyleLbl="node1" presStyleIdx="0" presStyleCnt="3" custLinFactX="-10233" custLinFactNeighborX="-100000" custLinFactNeighborY="-6655">
        <dgm:presLayoutVars>
          <dgm:chMax val="7"/>
          <dgm:chPref val="7"/>
        </dgm:presLayoutVars>
      </dgm:prSet>
      <dgm:spPr/>
    </dgm:pt>
    <dgm:pt modelId="{78871199-50FD-4C14-9171-65DFF1353ED9}" type="pres">
      <dgm:prSet presAssocID="{1856A17A-EF0A-4018-AFA7-B3FC34E7EB8B}" presName="Name56" presStyleLbl="parChTrans1D2" presStyleIdx="0" presStyleCnt="2"/>
      <dgm:spPr/>
    </dgm:pt>
    <dgm:pt modelId="{2A89E204-51FC-405F-938D-6B23D758F5E4}" type="pres">
      <dgm:prSet presAssocID="{01EFA4A5-ADDE-494A-89D1-AA99D2B13AC0}" presName="text0" presStyleLbl="node1" presStyleIdx="1" presStyleCnt="3" custScaleX="191025" custScaleY="67296" custRadScaleRad="121221" custRadScaleInc="-124463">
        <dgm:presLayoutVars>
          <dgm:bulletEnabled val="1"/>
        </dgm:presLayoutVars>
      </dgm:prSet>
      <dgm:spPr/>
    </dgm:pt>
    <dgm:pt modelId="{78E486BB-3208-4C76-86E6-36EB220960DC}" type="pres">
      <dgm:prSet presAssocID="{D175FABE-E02F-4EDE-ACA7-DAA8EB772136}" presName="Name56" presStyleLbl="parChTrans1D2" presStyleIdx="1" presStyleCnt="2"/>
      <dgm:spPr/>
    </dgm:pt>
    <dgm:pt modelId="{4D2851AF-5E7F-4AC2-949D-376A43662745}" type="pres">
      <dgm:prSet presAssocID="{C2DA74F4-8F64-4A80-AAC8-1610B42A88EF}" presName="text0" presStyleLbl="node1" presStyleIdx="2" presStyleCnt="3" custRadScaleRad="142131" custRadScaleInc="136410">
        <dgm:presLayoutVars>
          <dgm:bulletEnabled val="1"/>
        </dgm:presLayoutVars>
      </dgm:prSet>
      <dgm:spPr/>
    </dgm:pt>
  </dgm:ptLst>
  <dgm:cxnLst>
    <dgm:cxn modelId="{95CA6F41-A1E0-469C-8DD4-B44CABE8024B}" type="presOf" srcId="{D175FABE-E02F-4EDE-ACA7-DAA8EB772136}" destId="{78E486BB-3208-4C76-86E6-36EB220960DC}" srcOrd="0" destOrd="0" presId="urn:microsoft.com/office/officeart/2008/layout/RadialCluster"/>
    <dgm:cxn modelId="{3193EB43-E828-4BD4-AAE7-E6C7B62390BF}" srcId="{AF7A5F7C-EBB8-466E-968C-2E0CD429A521}" destId="{01EFA4A5-ADDE-494A-89D1-AA99D2B13AC0}" srcOrd="0" destOrd="0" parTransId="{1856A17A-EF0A-4018-AFA7-B3FC34E7EB8B}" sibTransId="{66D75E96-D376-49A1-952D-E57FBEC9974A}"/>
    <dgm:cxn modelId="{1A07C36F-0B4B-4A24-A841-C9663A9A6D5E}" type="presOf" srcId="{1856A17A-EF0A-4018-AFA7-B3FC34E7EB8B}" destId="{78871199-50FD-4C14-9171-65DFF1353ED9}" srcOrd="0" destOrd="0" presId="urn:microsoft.com/office/officeart/2008/layout/RadialCluster"/>
    <dgm:cxn modelId="{D928CA71-F876-4A4D-AB2E-9922614CE547}" type="presOf" srcId="{01EFA4A5-ADDE-494A-89D1-AA99D2B13AC0}" destId="{2A89E204-51FC-405F-938D-6B23D758F5E4}" srcOrd="0" destOrd="0" presId="urn:microsoft.com/office/officeart/2008/layout/RadialCluster"/>
    <dgm:cxn modelId="{3FF85779-D088-443D-B26F-CA1FCE066A4E}" type="presOf" srcId="{C2DA74F4-8F64-4A80-AAC8-1610B42A88EF}" destId="{4D2851AF-5E7F-4AC2-949D-376A43662745}" srcOrd="0" destOrd="0" presId="urn:microsoft.com/office/officeart/2008/layout/RadialCluster"/>
    <dgm:cxn modelId="{AC400781-9F16-4F2A-8DB9-6185DCD2DDDD}" srcId="{D73D51CC-E681-4FD2-8265-62BEB2F4D0B3}" destId="{AF7A5F7C-EBB8-466E-968C-2E0CD429A521}" srcOrd="0" destOrd="0" parTransId="{3A43B475-C7F5-4FA8-8C85-7D86F81BDBD2}" sibTransId="{674EC2BD-943A-4E07-8B26-D376E3D320A7}"/>
    <dgm:cxn modelId="{0EE15DBF-FFE7-4D24-AA91-8FDD37BF0113}" srcId="{AF7A5F7C-EBB8-466E-968C-2E0CD429A521}" destId="{C2DA74F4-8F64-4A80-AAC8-1610B42A88EF}" srcOrd="1" destOrd="0" parTransId="{D175FABE-E02F-4EDE-ACA7-DAA8EB772136}" sibTransId="{1BC9EF1F-C1B6-49D6-B368-F72D7037EFE6}"/>
    <dgm:cxn modelId="{789361D2-B610-4D35-B687-EE986E728D24}" type="presOf" srcId="{AF7A5F7C-EBB8-466E-968C-2E0CD429A521}" destId="{D9AB2C7E-5822-48F6-AD59-D21C3ABC66CD}" srcOrd="0" destOrd="0" presId="urn:microsoft.com/office/officeart/2008/layout/RadialCluster"/>
    <dgm:cxn modelId="{964280EA-FA60-4836-AE91-E4DD635E2EDC}" type="presOf" srcId="{D73D51CC-E681-4FD2-8265-62BEB2F4D0B3}" destId="{C3F7A197-7F67-426D-9E75-F04774211AA4}" srcOrd="0" destOrd="0" presId="urn:microsoft.com/office/officeart/2008/layout/RadialCluster"/>
    <dgm:cxn modelId="{C9799650-2839-4EF3-89CD-76BE87D00B47}" type="presParOf" srcId="{C3F7A197-7F67-426D-9E75-F04774211AA4}" destId="{6947E64B-BF11-4441-AC70-66605039069F}" srcOrd="0" destOrd="0" presId="urn:microsoft.com/office/officeart/2008/layout/RadialCluster"/>
    <dgm:cxn modelId="{436E1580-3CCD-450E-B4C7-D50A6CE2016C}" type="presParOf" srcId="{6947E64B-BF11-4441-AC70-66605039069F}" destId="{D9AB2C7E-5822-48F6-AD59-D21C3ABC66CD}" srcOrd="0" destOrd="0" presId="urn:microsoft.com/office/officeart/2008/layout/RadialCluster"/>
    <dgm:cxn modelId="{2105804D-6A7D-4226-BE7C-6AA301DECBDB}" type="presParOf" srcId="{6947E64B-BF11-4441-AC70-66605039069F}" destId="{78871199-50FD-4C14-9171-65DFF1353ED9}" srcOrd="1" destOrd="0" presId="urn:microsoft.com/office/officeart/2008/layout/RadialCluster"/>
    <dgm:cxn modelId="{E494638B-5745-41CE-93B1-1BDB036E0D37}" type="presParOf" srcId="{6947E64B-BF11-4441-AC70-66605039069F}" destId="{2A89E204-51FC-405F-938D-6B23D758F5E4}" srcOrd="2" destOrd="0" presId="urn:microsoft.com/office/officeart/2008/layout/RadialCluster"/>
    <dgm:cxn modelId="{C67A4677-67B6-4ABE-BD90-7734FCA7FEDA}" type="presParOf" srcId="{6947E64B-BF11-4441-AC70-66605039069F}" destId="{78E486BB-3208-4C76-86E6-36EB220960DC}" srcOrd="3" destOrd="0" presId="urn:microsoft.com/office/officeart/2008/layout/RadialCluster"/>
    <dgm:cxn modelId="{9BD81F0F-E907-41B8-ABD0-BA1C2B8CE30C}" type="presParOf" srcId="{6947E64B-BF11-4441-AC70-66605039069F}" destId="{4D2851AF-5E7F-4AC2-949D-376A43662745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89845A-1100-42F9-B2F2-25193537738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920DAA9-15C4-4EFB-9AF2-D04786549126}">
      <dgm:prSet phldrT="[Text]"/>
      <dgm:spPr/>
      <dgm:t>
        <a:bodyPr/>
        <a:lstStyle/>
        <a:p>
          <a:r>
            <a:rPr lang="en-CA" dirty="0"/>
            <a:t>GS1: Generate a fully lit and shaded scene of the object(s) based on the observer location and positions and material properties of the object(s).</a:t>
          </a:r>
        </a:p>
      </dgm:t>
    </dgm:pt>
    <dgm:pt modelId="{196BE60C-75D7-41C4-AAAE-030C2AFA334F}" type="parTrans" cxnId="{65C10B68-3E6B-4276-92C3-2F8CB8E9BA46}">
      <dgm:prSet/>
      <dgm:spPr/>
      <dgm:t>
        <a:bodyPr/>
        <a:lstStyle/>
        <a:p>
          <a:endParaRPr lang="en-CA"/>
        </a:p>
      </dgm:t>
    </dgm:pt>
    <dgm:pt modelId="{AF913648-1097-4560-A62D-D2F2D2AD2C71}" type="sibTrans" cxnId="{65C10B68-3E6B-4276-92C3-2F8CB8E9BA46}">
      <dgm:prSet/>
      <dgm:spPr/>
      <dgm:t>
        <a:bodyPr/>
        <a:lstStyle/>
        <a:p>
          <a:endParaRPr lang="en-CA"/>
        </a:p>
      </dgm:t>
    </dgm:pt>
    <dgm:pt modelId="{D4D0DD78-BF54-495E-86A3-DC42D57AB027}">
      <dgm:prSet phldrT="[Text]"/>
      <dgm:spPr/>
      <dgm:t>
        <a:bodyPr/>
        <a:lstStyle/>
        <a:p>
          <a:r>
            <a:rPr lang="en-CA" dirty="0"/>
            <a:t>GS2: Predict the light ray(s) reflected from the object(s) to the observer.</a:t>
          </a:r>
        </a:p>
      </dgm:t>
    </dgm:pt>
    <dgm:pt modelId="{C8E6650C-5BFF-477F-A838-81208C9D8104}" type="parTrans" cxnId="{47F5974E-418A-40B0-8B96-1BBAB5EF74E4}">
      <dgm:prSet/>
      <dgm:spPr/>
      <dgm:t>
        <a:bodyPr/>
        <a:lstStyle/>
        <a:p>
          <a:endParaRPr lang="en-CA"/>
        </a:p>
      </dgm:t>
    </dgm:pt>
    <dgm:pt modelId="{F1990154-C811-4C30-86E7-354D7031052E}" type="sibTrans" cxnId="{47F5974E-418A-40B0-8B96-1BBAB5EF74E4}">
      <dgm:prSet/>
      <dgm:spPr/>
      <dgm:t>
        <a:bodyPr/>
        <a:lstStyle/>
        <a:p>
          <a:endParaRPr lang="en-CA"/>
        </a:p>
      </dgm:t>
    </dgm:pt>
    <dgm:pt modelId="{9BECE8C8-75F4-469E-BAF7-227511302B59}">
      <dgm:prSet phldrT="[Text]"/>
      <dgm:spPr/>
      <dgm:t>
        <a:bodyPr/>
        <a:lstStyle/>
        <a:p>
          <a:r>
            <a:rPr lang="en-CA" dirty="0"/>
            <a:t>GS3: Calculate the vectors for light ray(s) reflected off the object(s) based on light source(s).</a:t>
          </a:r>
        </a:p>
      </dgm:t>
    </dgm:pt>
    <dgm:pt modelId="{C546AFDF-2430-4DA1-9150-1BD5B939B4B5}" type="parTrans" cxnId="{D912243F-3AC6-4810-8B1E-33361E9CAA59}">
      <dgm:prSet/>
      <dgm:spPr/>
      <dgm:t>
        <a:bodyPr/>
        <a:lstStyle/>
        <a:p>
          <a:endParaRPr lang="en-CA"/>
        </a:p>
      </dgm:t>
    </dgm:pt>
    <dgm:pt modelId="{6E354274-A84A-48CE-8AD2-AFC294E740F7}" type="sibTrans" cxnId="{D912243F-3AC6-4810-8B1E-33361E9CAA59}">
      <dgm:prSet/>
      <dgm:spPr/>
      <dgm:t>
        <a:bodyPr/>
        <a:lstStyle/>
        <a:p>
          <a:endParaRPr lang="en-CA"/>
        </a:p>
      </dgm:t>
    </dgm:pt>
    <dgm:pt modelId="{7B7D6211-8656-477C-ACD6-CAB07DD79B6E}">
      <dgm:prSet/>
      <dgm:spPr/>
      <dgm:t>
        <a:bodyPr/>
        <a:lstStyle/>
        <a:p>
          <a:r>
            <a:rPr lang="en-CA" dirty="0"/>
            <a:t>GS4: Calculate the shading for different parts of the object based on light source(s) and observer positions.</a:t>
          </a:r>
        </a:p>
      </dgm:t>
    </dgm:pt>
    <dgm:pt modelId="{B0B691CF-034F-4BF8-936A-F46A27B49B2A}" type="parTrans" cxnId="{FEA88DE4-B668-47CD-935C-741421E0077D}">
      <dgm:prSet/>
      <dgm:spPr/>
      <dgm:t>
        <a:bodyPr/>
        <a:lstStyle/>
        <a:p>
          <a:endParaRPr lang="en-CA"/>
        </a:p>
      </dgm:t>
    </dgm:pt>
    <dgm:pt modelId="{059F0308-93DC-4768-93C8-2F76CC55F8E8}" type="sibTrans" cxnId="{FEA88DE4-B668-47CD-935C-741421E0077D}">
      <dgm:prSet/>
      <dgm:spPr/>
      <dgm:t>
        <a:bodyPr/>
        <a:lstStyle/>
        <a:p>
          <a:endParaRPr lang="en-CA"/>
        </a:p>
      </dgm:t>
    </dgm:pt>
    <dgm:pt modelId="{18000C62-2E46-4071-AD79-58C2CE4DEE9E}" type="pres">
      <dgm:prSet presAssocID="{8889845A-1100-42F9-B2F2-251935377383}" presName="outerComposite" presStyleCnt="0">
        <dgm:presLayoutVars>
          <dgm:chMax val="5"/>
          <dgm:dir/>
          <dgm:resizeHandles val="exact"/>
        </dgm:presLayoutVars>
      </dgm:prSet>
      <dgm:spPr/>
    </dgm:pt>
    <dgm:pt modelId="{207F254C-B97A-42CF-BBC9-E920A256409F}" type="pres">
      <dgm:prSet presAssocID="{8889845A-1100-42F9-B2F2-251935377383}" presName="dummyMaxCanvas" presStyleCnt="0">
        <dgm:presLayoutVars/>
      </dgm:prSet>
      <dgm:spPr/>
    </dgm:pt>
    <dgm:pt modelId="{A3174BB8-A10B-42C7-8774-E61262FFFE6E}" type="pres">
      <dgm:prSet presAssocID="{8889845A-1100-42F9-B2F2-251935377383}" presName="FourNodes_1" presStyleLbl="node1" presStyleIdx="0" presStyleCnt="4">
        <dgm:presLayoutVars>
          <dgm:bulletEnabled val="1"/>
        </dgm:presLayoutVars>
      </dgm:prSet>
      <dgm:spPr/>
    </dgm:pt>
    <dgm:pt modelId="{BC76D8B1-DBC6-4283-AC26-C041CB50972B}" type="pres">
      <dgm:prSet presAssocID="{8889845A-1100-42F9-B2F2-251935377383}" presName="FourNodes_2" presStyleLbl="node1" presStyleIdx="1" presStyleCnt="4">
        <dgm:presLayoutVars>
          <dgm:bulletEnabled val="1"/>
        </dgm:presLayoutVars>
      </dgm:prSet>
      <dgm:spPr/>
    </dgm:pt>
    <dgm:pt modelId="{E5B25AD9-1221-436F-9BEE-1559CC6A21C6}" type="pres">
      <dgm:prSet presAssocID="{8889845A-1100-42F9-B2F2-251935377383}" presName="FourNodes_3" presStyleLbl="node1" presStyleIdx="2" presStyleCnt="4">
        <dgm:presLayoutVars>
          <dgm:bulletEnabled val="1"/>
        </dgm:presLayoutVars>
      </dgm:prSet>
      <dgm:spPr/>
    </dgm:pt>
    <dgm:pt modelId="{48868070-824A-4F3E-A571-194B676D2C34}" type="pres">
      <dgm:prSet presAssocID="{8889845A-1100-42F9-B2F2-251935377383}" presName="FourNodes_4" presStyleLbl="node1" presStyleIdx="3" presStyleCnt="4" custLinFactNeighborX="-8627" custLinFactNeighborY="0">
        <dgm:presLayoutVars>
          <dgm:bulletEnabled val="1"/>
        </dgm:presLayoutVars>
      </dgm:prSet>
      <dgm:spPr/>
    </dgm:pt>
    <dgm:pt modelId="{F6D6C56F-1B1F-4BD1-835F-52944CD2C2B3}" type="pres">
      <dgm:prSet presAssocID="{8889845A-1100-42F9-B2F2-251935377383}" presName="FourConn_1-2" presStyleLbl="fgAccFollowNode1" presStyleIdx="0" presStyleCnt="3">
        <dgm:presLayoutVars>
          <dgm:bulletEnabled val="1"/>
        </dgm:presLayoutVars>
      </dgm:prSet>
      <dgm:spPr/>
    </dgm:pt>
    <dgm:pt modelId="{967517DF-0464-4654-B6B8-5A1CB5316091}" type="pres">
      <dgm:prSet presAssocID="{8889845A-1100-42F9-B2F2-251935377383}" presName="FourConn_2-3" presStyleLbl="fgAccFollowNode1" presStyleIdx="1" presStyleCnt="3" custLinFactNeighborX="-87709">
        <dgm:presLayoutVars>
          <dgm:bulletEnabled val="1"/>
        </dgm:presLayoutVars>
      </dgm:prSet>
      <dgm:spPr/>
    </dgm:pt>
    <dgm:pt modelId="{C7AAC6DE-9135-4500-BAE0-19DF8E468AB1}" type="pres">
      <dgm:prSet presAssocID="{8889845A-1100-42F9-B2F2-251935377383}" presName="FourConn_3-4" presStyleLbl="fgAccFollowNode1" presStyleIdx="2" presStyleCnt="3" custScaleY="307587" custLinFactX="-15995" custLinFactNeighborX="-100000" custLinFactNeighborY="-78236">
        <dgm:presLayoutVars>
          <dgm:bulletEnabled val="1"/>
        </dgm:presLayoutVars>
      </dgm:prSet>
      <dgm:spPr/>
    </dgm:pt>
    <dgm:pt modelId="{8A118A7B-C0E8-4456-8CBB-C28757A995E4}" type="pres">
      <dgm:prSet presAssocID="{8889845A-1100-42F9-B2F2-251935377383}" presName="FourNodes_1_text" presStyleLbl="node1" presStyleIdx="3" presStyleCnt="4">
        <dgm:presLayoutVars>
          <dgm:bulletEnabled val="1"/>
        </dgm:presLayoutVars>
      </dgm:prSet>
      <dgm:spPr/>
    </dgm:pt>
    <dgm:pt modelId="{C2276CE5-E302-4653-9D28-5B28437C86C8}" type="pres">
      <dgm:prSet presAssocID="{8889845A-1100-42F9-B2F2-251935377383}" presName="FourNodes_2_text" presStyleLbl="node1" presStyleIdx="3" presStyleCnt="4">
        <dgm:presLayoutVars>
          <dgm:bulletEnabled val="1"/>
        </dgm:presLayoutVars>
      </dgm:prSet>
      <dgm:spPr/>
    </dgm:pt>
    <dgm:pt modelId="{03888D64-9B27-4A90-A9D3-F4F75ABE0C23}" type="pres">
      <dgm:prSet presAssocID="{8889845A-1100-42F9-B2F2-251935377383}" presName="FourNodes_3_text" presStyleLbl="node1" presStyleIdx="3" presStyleCnt="4">
        <dgm:presLayoutVars>
          <dgm:bulletEnabled val="1"/>
        </dgm:presLayoutVars>
      </dgm:prSet>
      <dgm:spPr/>
    </dgm:pt>
    <dgm:pt modelId="{715DD2DA-B4B7-46D8-B8E1-91C032EAB61D}" type="pres">
      <dgm:prSet presAssocID="{8889845A-1100-42F9-B2F2-25193537738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03DDF09-2A1B-42ED-A523-16DD241E17BD}" type="presOf" srcId="{D4D0DD78-BF54-495E-86A3-DC42D57AB027}" destId="{BC76D8B1-DBC6-4283-AC26-C041CB50972B}" srcOrd="0" destOrd="0" presId="urn:microsoft.com/office/officeart/2005/8/layout/vProcess5"/>
    <dgm:cxn modelId="{F9A90A39-0ADF-4364-BDAB-8CCDDADD4A13}" type="presOf" srcId="{6E354274-A84A-48CE-8AD2-AFC294E740F7}" destId="{C7AAC6DE-9135-4500-BAE0-19DF8E468AB1}" srcOrd="0" destOrd="0" presId="urn:microsoft.com/office/officeart/2005/8/layout/vProcess5"/>
    <dgm:cxn modelId="{D912243F-3AC6-4810-8B1E-33361E9CAA59}" srcId="{8889845A-1100-42F9-B2F2-251935377383}" destId="{9BECE8C8-75F4-469E-BAF7-227511302B59}" srcOrd="2" destOrd="0" parTransId="{C546AFDF-2430-4DA1-9150-1BD5B939B4B5}" sibTransId="{6E354274-A84A-48CE-8AD2-AFC294E740F7}"/>
    <dgm:cxn modelId="{65C10B68-3E6B-4276-92C3-2F8CB8E9BA46}" srcId="{8889845A-1100-42F9-B2F2-251935377383}" destId="{9920DAA9-15C4-4EFB-9AF2-D04786549126}" srcOrd="0" destOrd="0" parTransId="{196BE60C-75D7-41C4-AAAE-030C2AFA334F}" sibTransId="{AF913648-1097-4560-A62D-D2F2D2AD2C71}"/>
    <dgm:cxn modelId="{47F5974E-418A-40B0-8B96-1BBAB5EF74E4}" srcId="{8889845A-1100-42F9-B2F2-251935377383}" destId="{D4D0DD78-BF54-495E-86A3-DC42D57AB027}" srcOrd="1" destOrd="0" parTransId="{C8E6650C-5BFF-477F-A838-81208C9D8104}" sibTransId="{F1990154-C811-4C30-86E7-354D7031052E}"/>
    <dgm:cxn modelId="{84E2FD58-B1B5-4245-8FEF-9159D39D955F}" type="presOf" srcId="{9BECE8C8-75F4-469E-BAF7-227511302B59}" destId="{E5B25AD9-1221-436F-9BEE-1559CC6A21C6}" srcOrd="0" destOrd="0" presId="urn:microsoft.com/office/officeart/2005/8/layout/vProcess5"/>
    <dgm:cxn modelId="{F46F0480-0B8E-4669-97AA-542218FD3AB6}" type="presOf" srcId="{7B7D6211-8656-477C-ACD6-CAB07DD79B6E}" destId="{715DD2DA-B4B7-46D8-B8E1-91C032EAB61D}" srcOrd="1" destOrd="0" presId="urn:microsoft.com/office/officeart/2005/8/layout/vProcess5"/>
    <dgm:cxn modelId="{89E2A099-43EB-4DA5-A2EB-B575FEE367C2}" type="presOf" srcId="{F1990154-C811-4C30-86E7-354D7031052E}" destId="{967517DF-0464-4654-B6B8-5A1CB5316091}" srcOrd="0" destOrd="0" presId="urn:microsoft.com/office/officeart/2005/8/layout/vProcess5"/>
    <dgm:cxn modelId="{CE58DFAA-E0D4-4A49-B322-D1916B322180}" type="presOf" srcId="{7B7D6211-8656-477C-ACD6-CAB07DD79B6E}" destId="{48868070-824A-4F3E-A571-194B676D2C34}" srcOrd="0" destOrd="0" presId="urn:microsoft.com/office/officeart/2005/8/layout/vProcess5"/>
    <dgm:cxn modelId="{A947E1AF-005B-4813-AA2C-8DC822C4E19D}" type="presOf" srcId="{8889845A-1100-42F9-B2F2-251935377383}" destId="{18000C62-2E46-4071-AD79-58C2CE4DEE9E}" srcOrd="0" destOrd="0" presId="urn:microsoft.com/office/officeart/2005/8/layout/vProcess5"/>
    <dgm:cxn modelId="{B792DFB2-7217-4D0D-BF2B-0B0396D13D9F}" type="presOf" srcId="{D4D0DD78-BF54-495E-86A3-DC42D57AB027}" destId="{C2276CE5-E302-4653-9D28-5B28437C86C8}" srcOrd="1" destOrd="0" presId="urn:microsoft.com/office/officeart/2005/8/layout/vProcess5"/>
    <dgm:cxn modelId="{8FE7A5B3-9682-46BD-A50B-7C00777CA330}" type="presOf" srcId="{9920DAA9-15C4-4EFB-9AF2-D04786549126}" destId="{A3174BB8-A10B-42C7-8774-E61262FFFE6E}" srcOrd="0" destOrd="0" presId="urn:microsoft.com/office/officeart/2005/8/layout/vProcess5"/>
    <dgm:cxn modelId="{F2F290D8-45B9-4040-84FA-5DD6476ED45B}" type="presOf" srcId="{9BECE8C8-75F4-469E-BAF7-227511302B59}" destId="{03888D64-9B27-4A90-A9D3-F4F75ABE0C23}" srcOrd="1" destOrd="0" presId="urn:microsoft.com/office/officeart/2005/8/layout/vProcess5"/>
    <dgm:cxn modelId="{68FB63E1-21CA-43F8-806D-6929A543B115}" type="presOf" srcId="{9920DAA9-15C4-4EFB-9AF2-D04786549126}" destId="{8A118A7B-C0E8-4456-8CBB-C28757A995E4}" srcOrd="1" destOrd="0" presId="urn:microsoft.com/office/officeart/2005/8/layout/vProcess5"/>
    <dgm:cxn modelId="{FEA88DE4-B668-47CD-935C-741421E0077D}" srcId="{8889845A-1100-42F9-B2F2-251935377383}" destId="{7B7D6211-8656-477C-ACD6-CAB07DD79B6E}" srcOrd="3" destOrd="0" parTransId="{B0B691CF-034F-4BF8-936A-F46A27B49B2A}" sibTransId="{059F0308-93DC-4768-93C8-2F76CC55F8E8}"/>
    <dgm:cxn modelId="{3B6A3FFF-93EB-4F7B-9909-EBD9BDB805C7}" type="presOf" srcId="{AF913648-1097-4560-A62D-D2F2D2AD2C71}" destId="{F6D6C56F-1B1F-4BD1-835F-52944CD2C2B3}" srcOrd="0" destOrd="0" presId="urn:microsoft.com/office/officeart/2005/8/layout/vProcess5"/>
    <dgm:cxn modelId="{E62F4CBD-445A-4E61-92EB-82673A500B61}" type="presParOf" srcId="{18000C62-2E46-4071-AD79-58C2CE4DEE9E}" destId="{207F254C-B97A-42CF-BBC9-E920A256409F}" srcOrd="0" destOrd="0" presId="urn:microsoft.com/office/officeart/2005/8/layout/vProcess5"/>
    <dgm:cxn modelId="{5B74022D-43FF-487A-A647-336B77223352}" type="presParOf" srcId="{18000C62-2E46-4071-AD79-58C2CE4DEE9E}" destId="{A3174BB8-A10B-42C7-8774-E61262FFFE6E}" srcOrd="1" destOrd="0" presId="urn:microsoft.com/office/officeart/2005/8/layout/vProcess5"/>
    <dgm:cxn modelId="{20EB27CB-0326-46BA-80F1-1F3AE5301C53}" type="presParOf" srcId="{18000C62-2E46-4071-AD79-58C2CE4DEE9E}" destId="{BC76D8B1-DBC6-4283-AC26-C041CB50972B}" srcOrd="2" destOrd="0" presId="urn:microsoft.com/office/officeart/2005/8/layout/vProcess5"/>
    <dgm:cxn modelId="{B96BE9DA-CF92-4AC2-940B-A626CBA67915}" type="presParOf" srcId="{18000C62-2E46-4071-AD79-58C2CE4DEE9E}" destId="{E5B25AD9-1221-436F-9BEE-1559CC6A21C6}" srcOrd="3" destOrd="0" presId="urn:microsoft.com/office/officeart/2005/8/layout/vProcess5"/>
    <dgm:cxn modelId="{3707D454-619E-4EE5-B80B-27885087C6B6}" type="presParOf" srcId="{18000C62-2E46-4071-AD79-58C2CE4DEE9E}" destId="{48868070-824A-4F3E-A571-194B676D2C34}" srcOrd="4" destOrd="0" presId="urn:microsoft.com/office/officeart/2005/8/layout/vProcess5"/>
    <dgm:cxn modelId="{CC7EB6D7-8A58-44E6-A1EB-4A428BFA98F8}" type="presParOf" srcId="{18000C62-2E46-4071-AD79-58C2CE4DEE9E}" destId="{F6D6C56F-1B1F-4BD1-835F-52944CD2C2B3}" srcOrd="5" destOrd="0" presId="urn:microsoft.com/office/officeart/2005/8/layout/vProcess5"/>
    <dgm:cxn modelId="{4BC9F35F-5A57-4389-8DD2-E1FB34B88F66}" type="presParOf" srcId="{18000C62-2E46-4071-AD79-58C2CE4DEE9E}" destId="{967517DF-0464-4654-B6B8-5A1CB5316091}" srcOrd="6" destOrd="0" presId="urn:microsoft.com/office/officeart/2005/8/layout/vProcess5"/>
    <dgm:cxn modelId="{868DBE16-1A09-41B1-8D1A-030F26B83A52}" type="presParOf" srcId="{18000C62-2E46-4071-AD79-58C2CE4DEE9E}" destId="{C7AAC6DE-9135-4500-BAE0-19DF8E468AB1}" srcOrd="7" destOrd="0" presId="urn:microsoft.com/office/officeart/2005/8/layout/vProcess5"/>
    <dgm:cxn modelId="{F6EE8809-0836-4C6D-9DC9-97BA6370680E}" type="presParOf" srcId="{18000C62-2E46-4071-AD79-58C2CE4DEE9E}" destId="{8A118A7B-C0E8-4456-8CBB-C28757A995E4}" srcOrd="8" destOrd="0" presId="urn:microsoft.com/office/officeart/2005/8/layout/vProcess5"/>
    <dgm:cxn modelId="{C9870B47-CA1A-453B-9FF3-F57ACF4BAE33}" type="presParOf" srcId="{18000C62-2E46-4071-AD79-58C2CE4DEE9E}" destId="{C2276CE5-E302-4653-9D28-5B28437C86C8}" srcOrd="9" destOrd="0" presId="urn:microsoft.com/office/officeart/2005/8/layout/vProcess5"/>
    <dgm:cxn modelId="{676C157C-8E5A-4763-BD7B-CE1699B26718}" type="presParOf" srcId="{18000C62-2E46-4071-AD79-58C2CE4DEE9E}" destId="{03888D64-9B27-4A90-A9D3-F4F75ABE0C23}" srcOrd="10" destOrd="0" presId="urn:microsoft.com/office/officeart/2005/8/layout/vProcess5"/>
    <dgm:cxn modelId="{99EEDAA4-1E4C-4898-B872-CF589A65DBEF}" type="presParOf" srcId="{18000C62-2E46-4071-AD79-58C2CE4DEE9E}" destId="{715DD2DA-B4B7-46D8-B8E1-91C032EAB61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EAF1BD-0F17-4AA0-99F9-D6483A107C9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5BFB469-A135-4587-A46B-37FC03B2F2CD}">
      <dgm:prSet phldrT="[Text]" custT="1"/>
      <dgm:spPr/>
      <dgm:t>
        <a:bodyPr/>
        <a:lstStyle/>
        <a:p>
          <a:r>
            <a:rPr lang="en-CA" sz="3200" dirty="0"/>
            <a:t>A1: All objects are opaque.</a:t>
          </a:r>
        </a:p>
      </dgm:t>
    </dgm:pt>
    <dgm:pt modelId="{E557173A-6575-4E99-9F69-96A5EA716230}" type="parTrans" cxnId="{00C458F0-147B-4700-9CB2-8082FB5AFA9A}">
      <dgm:prSet/>
      <dgm:spPr/>
      <dgm:t>
        <a:bodyPr/>
        <a:lstStyle/>
        <a:p>
          <a:endParaRPr lang="en-CA"/>
        </a:p>
      </dgm:t>
    </dgm:pt>
    <dgm:pt modelId="{1B56A9E6-1ECA-4D10-AA10-23CC3C775E38}" type="sibTrans" cxnId="{00C458F0-147B-4700-9CB2-8082FB5AFA9A}">
      <dgm:prSet/>
      <dgm:spPr/>
      <dgm:t>
        <a:bodyPr/>
        <a:lstStyle/>
        <a:p>
          <a:endParaRPr lang="en-CA"/>
        </a:p>
      </dgm:t>
    </dgm:pt>
    <dgm:pt modelId="{67940BD5-E55A-4BCE-8A73-3AB9D1886967}">
      <dgm:prSet phldrT="[Text]" custT="1"/>
      <dgm:spPr/>
      <dgm:t>
        <a:bodyPr/>
        <a:lstStyle/>
        <a:p>
          <a:r>
            <a:rPr lang="en-CA" sz="3200" dirty="0"/>
            <a:t>No refraction.</a:t>
          </a:r>
        </a:p>
      </dgm:t>
    </dgm:pt>
    <dgm:pt modelId="{C91A743A-DCE5-486F-9481-B2983E42A885}" type="parTrans" cxnId="{A63C0F0D-A917-46B7-B0BF-81F8BB8023EE}">
      <dgm:prSet/>
      <dgm:spPr/>
      <dgm:t>
        <a:bodyPr/>
        <a:lstStyle/>
        <a:p>
          <a:endParaRPr lang="en-CA"/>
        </a:p>
      </dgm:t>
    </dgm:pt>
    <dgm:pt modelId="{428933E6-0643-49F9-9BE8-4244B5F4002A}" type="sibTrans" cxnId="{A63C0F0D-A917-46B7-B0BF-81F8BB8023EE}">
      <dgm:prSet/>
      <dgm:spPr/>
      <dgm:t>
        <a:bodyPr/>
        <a:lstStyle/>
        <a:p>
          <a:endParaRPr lang="en-CA"/>
        </a:p>
      </dgm:t>
    </dgm:pt>
    <dgm:pt modelId="{86EEF3E7-BD81-4198-88D2-F215C4396022}">
      <dgm:prSet phldrT="[Text]" custT="1"/>
      <dgm:spPr/>
      <dgm:t>
        <a:bodyPr/>
        <a:lstStyle/>
        <a:p>
          <a:r>
            <a:rPr lang="en-CA" sz="3200" dirty="0"/>
            <a:t>Can’t handle modeling water or glass.</a:t>
          </a:r>
        </a:p>
      </dgm:t>
    </dgm:pt>
    <dgm:pt modelId="{82DEECDF-9904-4B59-B42E-6729070FB6C4}" type="parTrans" cxnId="{7CBDABE1-AEA0-428F-A496-D670206562AE}">
      <dgm:prSet/>
      <dgm:spPr/>
      <dgm:t>
        <a:bodyPr/>
        <a:lstStyle/>
        <a:p>
          <a:endParaRPr lang="en-CA"/>
        </a:p>
      </dgm:t>
    </dgm:pt>
    <dgm:pt modelId="{380AFD99-3334-4DDD-A901-1B8F758B9F62}" type="sibTrans" cxnId="{7CBDABE1-AEA0-428F-A496-D670206562AE}">
      <dgm:prSet/>
      <dgm:spPr/>
      <dgm:t>
        <a:bodyPr/>
        <a:lstStyle/>
        <a:p>
          <a:endParaRPr lang="en-CA"/>
        </a:p>
      </dgm:t>
    </dgm:pt>
    <dgm:pt modelId="{C7F9AFB5-C6C1-48AA-BE8F-37412FAF4129}" type="pres">
      <dgm:prSet presAssocID="{1BEAF1BD-0F17-4AA0-99F9-D6483A107C98}" presName="Name0" presStyleCnt="0">
        <dgm:presLayoutVars>
          <dgm:dir/>
          <dgm:animLvl val="lvl"/>
          <dgm:resizeHandles/>
        </dgm:presLayoutVars>
      </dgm:prSet>
      <dgm:spPr/>
    </dgm:pt>
    <dgm:pt modelId="{4DDC4188-FE39-4891-B74C-8BAA203CDFE3}" type="pres">
      <dgm:prSet presAssocID="{35BFB469-A135-4587-A46B-37FC03B2F2CD}" presName="linNode" presStyleCnt="0"/>
      <dgm:spPr/>
    </dgm:pt>
    <dgm:pt modelId="{D9E8E145-DEA9-4ADB-B1C1-C64645A37C7C}" type="pres">
      <dgm:prSet presAssocID="{35BFB469-A135-4587-A46B-37FC03B2F2CD}" presName="parentShp" presStyleLbl="node1" presStyleIdx="0" presStyleCnt="1" custScaleY="51092">
        <dgm:presLayoutVars>
          <dgm:bulletEnabled val="1"/>
        </dgm:presLayoutVars>
      </dgm:prSet>
      <dgm:spPr/>
    </dgm:pt>
    <dgm:pt modelId="{40BACE4F-E74D-4074-83B7-0E19700EC410}" type="pres">
      <dgm:prSet presAssocID="{35BFB469-A135-4587-A46B-37FC03B2F2CD}" presName="childShp" presStyleLbl="bgAccFollowNode1" presStyleIdx="0" presStyleCnt="1" custScaleY="40980">
        <dgm:presLayoutVars>
          <dgm:bulletEnabled val="1"/>
        </dgm:presLayoutVars>
      </dgm:prSet>
      <dgm:spPr/>
    </dgm:pt>
  </dgm:ptLst>
  <dgm:cxnLst>
    <dgm:cxn modelId="{A63C0F0D-A917-46B7-B0BF-81F8BB8023EE}" srcId="{35BFB469-A135-4587-A46B-37FC03B2F2CD}" destId="{67940BD5-E55A-4BCE-8A73-3AB9D1886967}" srcOrd="0" destOrd="0" parTransId="{C91A743A-DCE5-486F-9481-B2983E42A885}" sibTransId="{428933E6-0643-49F9-9BE8-4244B5F4002A}"/>
    <dgm:cxn modelId="{16E2AB2D-0A5A-46A5-B03B-BC373D386B9F}" type="presOf" srcId="{1BEAF1BD-0F17-4AA0-99F9-D6483A107C98}" destId="{C7F9AFB5-C6C1-48AA-BE8F-37412FAF4129}" srcOrd="0" destOrd="0" presId="urn:microsoft.com/office/officeart/2005/8/layout/vList6"/>
    <dgm:cxn modelId="{645ED495-190B-49DE-BEB6-F96D2B35EB74}" type="presOf" srcId="{35BFB469-A135-4587-A46B-37FC03B2F2CD}" destId="{D9E8E145-DEA9-4ADB-B1C1-C64645A37C7C}" srcOrd="0" destOrd="0" presId="urn:microsoft.com/office/officeart/2005/8/layout/vList6"/>
    <dgm:cxn modelId="{F185C9B2-7D3B-4371-830F-73FC977F8C8A}" type="presOf" srcId="{67940BD5-E55A-4BCE-8A73-3AB9D1886967}" destId="{40BACE4F-E74D-4074-83B7-0E19700EC410}" srcOrd="0" destOrd="0" presId="urn:microsoft.com/office/officeart/2005/8/layout/vList6"/>
    <dgm:cxn modelId="{7CBDABE1-AEA0-428F-A496-D670206562AE}" srcId="{35BFB469-A135-4587-A46B-37FC03B2F2CD}" destId="{86EEF3E7-BD81-4198-88D2-F215C4396022}" srcOrd="1" destOrd="0" parTransId="{82DEECDF-9904-4B59-B42E-6729070FB6C4}" sibTransId="{380AFD99-3334-4DDD-A901-1B8F758B9F62}"/>
    <dgm:cxn modelId="{00C458F0-147B-4700-9CB2-8082FB5AFA9A}" srcId="{1BEAF1BD-0F17-4AA0-99F9-D6483A107C98}" destId="{35BFB469-A135-4587-A46B-37FC03B2F2CD}" srcOrd="0" destOrd="0" parTransId="{E557173A-6575-4E99-9F69-96A5EA716230}" sibTransId="{1B56A9E6-1ECA-4D10-AA10-23CC3C775E38}"/>
    <dgm:cxn modelId="{7EAB1FF5-A79B-42F4-A513-60EB11C8B7B9}" type="presOf" srcId="{86EEF3E7-BD81-4198-88D2-F215C4396022}" destId="{40BACE4F-E74D-4074-83B7-0E19700EC410}" srcOrd="0" destOrd="1" presId="urn:microsoft.com/office/officeart/2005/8/layout/vList6"/>
    <dgm:cxn modelId="{E993AD59-6357-4264-9387-F2C9854E51F0}" type="presParOf" srcId="{C7F9AFB5-C6C1-48AA-BE8F-37412FAF4129}" destId="{4DDC4188-FE39-4891-B74C-8BAA203CDFE3}" srcOrd="0" destOrd="0" presId="urn:microsoft.com/office/officeart/2005/8/layout/vList6"/>
    <dgm:cxn modelId="{B82AAF13-7DC6-4118-B4B9-DB1029523974}" type="presParOf" srcId="{4DDC4188-FE39-4891-B74C-8BAA203CDFE3}" destId="{D9E8E145-DEA9-4ADB-B1C1-C64645A37C7C}" srcOrd="0" destOrd="0" presId="urn:microsoft.com/office/officeart/2005/8/layout/vList6"/>
    <dgm:cxn modelId="{FA7C6879-1342-4B65-BA9F-FDB23B981842}" type="presParOf" srcId="{4DDC4188-FE39-4891-B74C-8BAA203CDFE3}" destId="{40BACE4F-E74D-4074-83B7-0E19700EC41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EAF1BD-0F17-4AA0-99F9-D6483A107C9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5BFB469-A135-4587-A46B-37FC03B2F2CD}">
      <dgm:prSet phldrT="[Text]" custT="1"/>
      <dgm:spPr/>
      <dgm:t>
        <a:bodyPr/>
        <a:lstStyle/>
        <a:p>
          <a:r>
            <a:rPr lang="en-CA" sz="3200" dirty="0"/>
            <a:t>LC1: Objects can be transparent.</a:t>
          </a:r>
        </a:p>
      </dgm:t>
    </dgm:pt>
    <dgm:pt modelId="{E557173A-6575-4E99-9F69-96A5EA716230}" type="parTrans" cxnId="{00C458F0-147B-4700-9CB2-8082FB5AFA9A}">
      <dgm:prSet/>
      <dgm:spPr/>
      <dgm:t>
        <a:bodyPr/>
        <a:lstStyle/>
        <a:p>
          <a:endParaRPr lang="en-CA"/>
        </a:p>
      </dgm:t>
    </dgm:pt>
    <dgm:pt modelId="{1B56A9E6-1ECA-4D10-AA10-23CC3C775E38}" type="sibTrans" cxnId="{00C458F0-147B-4700-9CB2-8082FB5AFA9A}">
      <dgm:prSet/>
      <dgm:spPr/>
      <dgm:t>
        <a:bodyPr/>
        <a:lstStyle/>
        <a:p>
          <a:endParaRPr lang="en-CA"/>
        </a:p>
      </dgm:t>
    </dgm:pt>
    <dgm:pt modelId="{67940BD5-E55A-4BCE-8A73-3AB9D1886967}">
      <dgm:prSet phldrT="[Text]" custT="1"/>
      <dgm:spPr/>
      <dgm:t>
        <a:bodyPr/>
        <a:lstStyle/>
        <a:p>
          <a:r>
            <a:rPr lang="en-CA" sz="3200" dirty="0"/>
            <a:t>Incorporates refraction.</a:t>
          </a:r>
        </a:p>
      </dgm:t>
    </dgm:pt>
    <dgm:pt modelId="{C91A743A-DCE5-486F-9481-B2983E42A885}" type="parTrans" cxnId="{A63C0F0D-A917-46B7-B0BF-81F8BB8023EE}">
      <dgm:prSet/>
      <dgm:spPr/>
      <dgm:t>
        <a:bodyPr/>
        <a:lstStyle/>
        <a:p>
          <a:endParaRPr lang="en-CA"/>
        </a:p>
      </dgm:t>
    </dgm:pt>
    <dgm:pt modelId="{428933E6-0643-49F9-9BE8-4244B5F4002A}" type="sibTrans" cxnId="{A63C0F0D-A917-46B7-B0BF-81F8BB8023EE}">
      <dgm:prSet/>
      <dgm:spPr/>
      <dgm:t>
        <a:bodyPr/>
        <a:lstStyle/>
        <a:p>
          <a:endParaRPr lang="en-CA"/>
        </a:p>
      </dgm:t>
    </dgm:pt>
    <dgm:pt modelId="{86EEF3E7-BD81-4198-88D2-F215C4396022}">
      <dgm:prSet phldrT="[Text]" custT="1"/>
      <dgm:spPr/>
      <dgm:t>
        <a:bodyPr/>
        <a:lstStyle/>
        <a:p>
          <a:r>
            <a:rPr lang="en-CA" sz="3200" dirty="0"/>
            <a:t>Can handle modeling water or glass.</a:t>
          </a:r>
        </a:p>
      </dgm:t>
    </dgm:pt>
    <dgm:pt modelId="{82DEECDF-9904-4B59-B42E-6729070FB6C4}" type="parTrans" cxnId="{7CBDABE1-AEA0-428F-A496-D670206562AE}">
      <dgm:prSet/>
      <dgm:spPr/>
      <dgm:t>
        <a:bodyPr/>
        <a:lstStyle/>
        <a:p>
          <a:endParaRPr lang="en-CA"/>
        </a:p>
      </dgm:t>
    </dgm:pt>
    <dgm:pt modelId="{380AFD99-3334-4DDD-A901-1B8F758B9F62}" type="sibTrans" cxnId="{7CBDABE1-AEA0-428F-A496-D670206562AE}">
      <dgm:prSet/>
      <dgm:spPr/>
      <dgm:t>
        <a:bodyPr/>
        <a:lstStyle/>
        <a:p>
          <a:endParaRPr lang="en-CA"/>
        </a:p>
      </dgm:t>
    </dgm:pt>
    <dgm:pt modelId="{C7F9AFB5-C6C1-48AA-BE8F-37412FAF4129}" type="pres">
      <dgm:prSet presAssocID="{1BEAF1BD-0F17-4AA0-99F9-D6483A107C98}" presName="Name0" presStyleCnt="0">
        <dgm:presLayoutVars>
          <dgm:dir val="rev"/>
          <dgm:animLvl val="lvl"/>
          <dgm:resizeHandles/>
        </dgm:presLayoutVars>
      </dgm:prSet>
      <dgm:spPr/>
    </dgm:pt>
    <dgm:pt modelId="{4DDC4188-FE39-4891-B74C-8BAA203CDFE3}" type="pres">
      <dgm:prSet presAssocID="{35BFB469-A135-4587-A46B-37FC03B2F2CD}" presName="linNode" presStyleCnt="0"/>
      <dgm:spPr/>
    </dgm:pt>
    <dgm:pt modelId="{D9E8E145-DEA9-4ADB-B1C1-C64645A37C7C}" type="pres">
      <dgm:prSet presAssocID="{35BFB469-A135-4587-A46B-37FC03B2F2CD}" presName="parentShp" presStyleLbl="node1" presStyleIdx="0" presStyleCnt="1" custScaleY="51092" custLinFactNeighborX="-87" custLinFactNeighborY="2564">
        <dgm:presLayoutVars>
          <dgm:bulletEnabled val="1"/>
        </dgm:presLayoutVars>
      </dgm:prSet>
      <dgm:spPr/>
    </dgm:pt>
    <dgm:pt modelId="{40BACE4F-E74D-4074-83B7-0E19700EC410}" type="pres">
      <dgm:prSet presAssocID="{35BFB469-A135-4587-A46B-37FC03B2F2CD}" presName="childShp" presStyleLbl="bgAccFollowNode1" presStyleIdx="0" presStyleCnt="1" custScaleY="40980" custLinFactNeighborY="4538">
        <dgm:presLayoutVars>
          <dgm:bulletEnabled val="1"/>
        </dgm:presLayoutVars>
      </dgm:prSet>
      <dgm:spPr/>
    </dgm:pt>
  </dgm:ptLst>
  <dgm:cxnLst>
    <dgm:cxn modelId="{A63C0F0D-A917-46B7-B0BF-81F8BB8023EE}" srcId="{35BFB469-A135-4587-A46B-37FC03B2F2CD}" destId="{67940BD5-E55A-4BCE-8A73-3AB9D1886967}" srcOrd="0" destOrd="0" parTransId="{C91A743A-DCE5-486F-9481-B2983E42A885}" sibTransId="{428933E6-0643-49F9-9BE8-4244B5F4002A}"/>
    <dgm:cxn modelId="{16E2AB2D-0A5A-46A5-B03B-BC373D386B9F}" type="presOf" srcId="{1BEAF1BD-0F17-4AA0-99F9-D6483A107C98}" destId="{C7F9AFB5-C6C1-48AA-BE8F-37412FAF4129}" srcOrd="0" destOrd="0" presId="urn:microsoft.com/office/officeart/2005/8/layout/vList6"/>
    <dgm:cxn modelId="{645ED495-190B-49DE-BEB6-F96D2B35EB74}" type="presOf" srcId="{35BFB469-A135-4587-A46B-37FC03B2F2CD}" destId="{D9E8E145-DEA9-4ADB-B1C1-C64645A37C7C}" srcOrd="0" destOrd="0" presId="urn:microsoft.com/office/officeart/2005/8/layout/vList6"/>
    <dgm:cxn modelId="{F185C9B2-7D3B-4371-830F-73FC977F8C8A}" type="presOf" srcId="{67940BD5-E55A-4BCE-8A73-3AB9D1886967}" destId="{40BACE4F-E74D-4074-83B7-0E19700EC410}" srcOrd="0" destOrd="0" presId="urn:microsoft.com/office/officeart/2005/8/layout/vList6"/>
    <dgm:cxn modelId="{7CBDABE1-AEA0-428F-A496-D670206562AE}" srcId="{35BFB469-A135-4587-A46B-37FC03B2F2CD}" destId="{86EEF3E7-BD81-4198-88D2-F215C4396022}" srcOrd="1" destOrd="0" parTransId="{82DEECDF-9904-4B59-B42E-6729070FB6C4}" sibTransId="{380AFD99-3334-4DDD-A901-1B8F758B9F62}"/>
    <dgm:cxn modelId="{00C458F0-147B-4700-9CB2-8082FB5AFA9A}" srcId="{1BEAF1BD-0F17-4AA0-99F9-D6483A107C98}" destId="{35BFB469-A135-4587-A46B-37FC03B2F2CD}" srcOrd="0" destOrd="0" parTransId="{E557173A-6575-4E99-9F69-96A5EA716230}" sibTransId="{1B56A9E6-1ECA-4D10-AA10-23CC3C775E38}"/>
    <dgm:cxn modelId="{7EAB1FF5-A79B-42F4-A513-60EB11C8B7B9}" type="presOf" srcId="{86EEF3E7-BD81-4198-88D2-F215C4396022}" destId="{40BACE4F-E74D-4074-83B7-0E19700EC410}" srcOrd="0" destOrd="1" presId="urn:microsoft.com/office/officeart/2005/8/layout/vList6"/>
    <dgm:cxn modelId="{E993AD59-6357-4264-9387-F2C9854E51F0}" type="presParOf" srcId="{C7F9AFB5-C6C1-48AA-BE8F-37412FAF4129}" destId="{4DDC4188-FE39-4891-B74C-8BAA203CDFE3}" srcOrd="0" destOrd="0" presId="urn:microsoft.com/office/officeart/2005/8/layout/vList6"/>
    <dgm:cxn modelId="{B82AAF13-7DC6-4118-B4B9-DB1029523974}" type="presParOf" srcId="{4DDC4188-FE39-4891-B74C-8BAA203CDFE3}" destId="{D9E8E145-DEA9-4ADB-B1C1-C64645A37C7C}" srcOrd="0" destOrd="0" presId="urn:microsoft.com/office/officeart/2005/8/layout/vList6"/>
    <dgm:cxn modelId="{FA7C6879-1342-4B65-BA9F-FDB23B981842}" type="presParOf" srcId="{4DDC4188-FE39-4891-B74C-8BAA203CDFE3}" destId="{40BACE4F-E74D-4074-83B7-0E19700EC41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B2C7E-5822-48F6-AD59-D21C3ABC66CD}">
      <dsp:nvSpPr>
        <dsp:cNvPr id="0" name=""/>
        <dsp:cNvSpPr/>
      </dsp:nvSpPr>
      <dsp:spPr>
        <a:xfrm>
          <a:off x="152544" y="1352785"/>
          <a:ext cx="1447323" cy="14473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Optics</a:t>
          </a:r>
        </a:p>
      </dsp:txBody>
      <dsp:txXfrm>
        <a:off x="223196" y="1423437"/>
        <a:ext cx="1306019" cy="1306019"/>
      </dsp:txXfrm>
    </dsp:sp>
    <dsp:sp modelId="{78871199-50FD-4C14-9171-65DFF1353ED9}">
      <dsp:nvSpPr>
        <dsp:cNvPr id="0" name=""/>
        <dsp:cNvSpPr/>
      </dsp:nvSpPr>
      <dsp:spPr>
        <a:xfrm rot="1711658">
          <a:off x="1547437" y="2676055"/>
          <a:ext cx="8636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367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89E204-51FC-405F-938D-6B23D758F5E4}">
      <dsp:nvSpPr>
        <dsp:cNvPr id="0" name=""/>
        <dsp:cNvSpPr/>
      </dsp:nvSpPr>
      <dsp:spPr>
        <a:xfrm>
          <a:off x="2032747" y="2882293"/>
          <a:ext cx="1852382" cy="6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Geometrical Optics</a:t>
          </a:r>
        </a:p>
      </dsp:txBody>
      <dsp:txXfrm>
        <a:off x="2064603" y="2914149"/>
        <a:ext cx="1788670" cy="588862"/>
      </dsp:txXfrm>
    </dsp:sp>
    <dsp:sp modelId="{78E486BB-3208-4C76-86E6-36EB220960DC}">
      <dsp:nvSpPr>
        <dsp:cNvPr id="0" name=""/>
        <dsp:cNvSpPr/>
      </dsp:nvSpPr>
      <dsp:spPr>
        <a:xfrm rot="19666906">
          <a:off x="1532818" y="1388253"/>
          <a:ext cx="87089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089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851AF-5E7F-4AC2-949D-376A43662745}">
      <dsp:nvSpPr>
        <dsp:cNvPr id="0" name=""/>
        <dsp:cNvSpPr/>
      </dsp:nvSpPr>
      <dsp:spPr>
        <a:xfrm>
          <a:off x="2336669" y="365697"/>
          <a:ext cx="969707" cy="9697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Wave Optics</a:t>
          </a:r>
        </a:p>
      </dsp:txBody>
      <dsp:txXfrm>
        <a:off x="2384006" y="413034"/>
        <a:ext cx="875033" cy="8750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74BB8-A10B-42C7-8774-E61262FFFE6E}">
      <dsp:nvSpPr>
        <dsp:cNvPr id="0" name=""/>
        <dsp:cNvSpPr/>
      </dsp:nvSpPr>
      <dsp:spPr>
        <a:xfrm>
          <a:off x="0" y="0"/>
          <a:ext cx="8199118" cy="938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GS1: Generate a fully lit and shaded scene of the object(s) based on the observer location and positions and material properties of the object(s).</a:t>
          </a:r>
        </a:p>
      </dsp:txBody>
      <dsp:txXfrm>
        <a:off x="27479" y="27479"/>
        <a:ext cx="7107456" cy="883235"/>
      </dsp:txXfrm>
    </dsp:sp>
    <dsp:sp modelId="{BC76D8B1-DBC6-4283-AC26-C041CB50972B}">
      <dsp:nvSpPr>
        <dsp:cNvPr id="0" name=""/>
        <dsp:cNvSpPr/>
      </dsp:nvSpPr>
      <dsp:spPr>
        <a:xfrm>
          <a:off x="686676" y="1108774"/>
          <a:ext cx="8199118" cy="938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GS2: Predict the light ray(s) reflected from the object(s) to the observer.</a:t>
          </a:r>
        </a:p>
      </dsp:txBody>
      <dsp:txXfrm>
        <a:off x="714155" y="1136253"/>
        <a:ext cx="6847658" cy="883235"/>
      </dsp:txXfrm>
    </dsp:sp>
    <dsp:sp modelId="{E5B25AD9-1221-436F-9BEE-1559CC6A21C6}">
      <dsp:nvSpPr>
        <dsp:cNvPr id="0" name=""/>
        <dsp:cNvSpPr/>
      </dsp:nvSpPr>
      <dsp:spPr>
        <a:xfrm>
          <a:off x="1363103" y="2217549"/>
          <a:ext cx="8199118" cy="938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GS3: Calculate the vectors for light ray(s) reflected off the object(s) based on light source(s).</a:t>
          </a:r>
        </a:p>
      </dsp:txBody>
      <dsp:txXfrm>
        <a:off x="1390582" y="2245028"/>
        <a:ext cx="6857907" cy="883235"/>
      </dsp:txXfrm>
    </dsp:sp>
    <dsp:sp modelId="{48868070-824A-4F3E-A571-194B676D2C34}">
      <dsp:nvSpPr>
        <dsp:cNvPr id="0" name=""/>
        <dsp:cNvSpPr/>
      </dsp:nvSpPr>
      <dsp:spPr>
        <a:xfrm>
          <a:off x="1342441" y="3326324"/>
          <a:ext cx="8199118" cy="938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GS4: Calculate the shading for different parts of the object based on light source(s) and observer positions.</a:t>
          </a:r>
        </a:p>
      </dsp:txBody>
      <dsp:txXfrm>
        <a:off x="1369920" y="3353803"/>
        <a:ext cx="6847658" cy="883235"/>
      </dsp:txXfrm>
    </dsp:sp>
    <dsp:sp modelId="{F6D6C56F-1B1F-4BD1-835F-52944CD2C2B3}">
      <dsp:nvSpPr>
        <dsp:cNvPr id="0" name=""/>
        <dsp:cNvSpPr/>
      </dsp:nvSpPr>
      <dsp:spPr>
        <a:xfrm>
          <a:off x="7589292" y="718571"/>
          <a:ext cx="609826" cy="6098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700" kern="1200"/>
        </a:p>
      </dsp:txBody>
      <dsp:txXfrm>
        <a:off x="7726503" y="718571"/>
        <a:ext cx="335404" cy="458894"/>
      </dsp:txXfrm>
    </dsp:sp>
    <dsp:sp modelId="{967517DF-0464-4654-B6B8-5A1CB5316091}">
      <dsp:nvSpPr>
        <dsp:cNvPr id="0" name=""/>
        <dsp:cNvSpPr/>
      </dsp:nvSpPr>
      <dsp:spPr>
        <a:xfrm>
          <a:off x="7741096" y="1827345"/>
          <a:ext cx="609826" cy="6098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700" kern="1200"/>
        </a:p>
      </dsp:txBody>
      <dsp:txXfrm>
        <a:off x="7878307" y="1827345"/>
        <a:ext cx="335404" cy="458894"/>
      </dsp:txXfrm>
    </dsp:sp>
    <dsp:sp modelId="{C7AAC6DE-9135-4500-BAE0-19DF8E468AB1}">
      <dsp:nvSpPr>
        <dsp:cNvPr id="0" name=""/>
        <dsp:cNvSpPr/>
      </dsp:nvSpPr>
      <dsp:spPr>
        <a:xfrm>
          <a:off x="8245028" y="1826057"/>
          <a:ext cx="609826" cy="187574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500" kern="1200"/>
        </a:p>
      </dsp:txBody>
      <dsp:txXfrm>
        <a:off x="8382239" y="1826057"/>
        <a:ext cx="335404" cy="17248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ACE4F-E74D-4074-83B7-0E19700EC410}">
      <dsp:nvSpPr>
        <dsp:cNvPr id="0" name=""/>
        <dsp:cNvSpPr/>
      </dsp:nvSpPr>
      <dsp:spPr>
        <a:xfrm>
          <a:off x="4099559" y="1423684"/>
          <a:ext cx="6149340" cy="197704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200" kern="1200" dirty="0"/>
            <a:t>No refraction.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200" kern="1200" dirty="0"/>
            <a:t>Can’t handle modeling water or glass.</a:t>
          </a:r>
        </a:p>
      </dsp:txBody>
      <dsp:txXfrm>
        <a:off x="4099559" y="1670815"/>
        <a:ext cx="5407949" cy="1482783"/>
      </dsp:txXfrm>
    </dsp:sp>
    <dsp:sp modelId="{D9E8E145-DEA9-4ADB-B1C1-C64645A37C7C}">
      <dsp:nvSpPr>
        <dsp:cNvPr id="0" name=""/>
        <dsp:cNvSpPr/>
      </dsp:nvSpPr>
      <dsp:spPr>
        <a:xfrm>
          <a:off x="0" y="1179761"/>
          <a:ext cx="4099560" cy="24648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A1: All objects are opaque.</a:t>
          </a:r>
        </a:p>
      </dsp:txBody>
      <dsp:txXfrm>
        <a:off x="120326" y="1300087"/>
        <a:ext cx="3858908" cy="22242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ACE4F-E74D-4074-83B7-0E19700EC410}">
      <dsp:nvSpPr>
        <dsp:cNvPr id="0" name=""/>
        <dsp:cNvSpPr/>
      </dsp:nvSpPr>
      <dsp:spPr>
        <a:xfrm rot="10800000">
          <a:off x="0" y="1642616"/>
          <a:ext cx="6152559" cy="197704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200" kern="1200" dirty="0"/>
            <a:t>Incorporates refraction.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200" kern="1200" dirty="0"/>
            <a:t>Can handle modeling water or glass.</a:t>
          </a:r>
        </a:p>
      </dsp:txBody>
      <dsp:txXfrm rot="10800000">
        <a:off x="741391" y="1889746"/>
        <a:ext cx="5411168" cy="1482783"/>
      </dsp:txXfrm>
    </dsp:sp>
    <dsp:sp modelId="{D9E8E145-DEA9-4ADB-B1C1-C64645A37C7C}">
      <dsp:nvSpPr>
        <dsp:cNvPr id="0" name=""/>
        <dsp:cNvSpPr/>
      </dsp:nvSpPr>
      <dsp:spPr>
        <a:xfrm>
          <a:off x="6147206" y="1303459"/>
          <a:ext cx="4101706" cy="24648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LC1: Objects can be transparent.</a:t>
          </a:r>
        </a:p>
      </dsp:txBody>
      <dsp:txXfrm>
        <a:off x="6267532" y="1423785"/>
        <a:ext cx="3861054" cy="2224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B53ED6-A346-41EA-88EE-98A1D565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1D7B9-1F1D-4F9B-BCD4-0B6893C41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B549D-7912-47CE-BB9D-C81C46F21077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75128-B596-47B1-BE57-1C5A71A36E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B0F1-FE0D-44CC-BCF0-1CC4C91125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EF39B-AF2A-4EFA-AE7E-EC1FF3735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44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370A3-6847-4770-BAE0-862438C62089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09BC-39F4-43B1-850C-D5EB0E6480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5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09BC-39F4-43B1-850C-D5EB0E6480C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62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Should these be general definitions or are these theoretical models?</a:t>
            </a:r>
          </a:p>
          <a:p>
            <a:r>
              <a:rPr lang="en-CA" dirty="0"/>
              <a:t>They both are the law of reflection, but they become relevant in shading based on material properties.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09BC-39F4-43B1-850C-D5EB0E6480C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75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simplifies everything to simple reflection problems. This is a common assumption in computer graphics as modeling water or glass in a photorealistic way is complicated and time consuming.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09BC-39F4-43B1-850C-D5EB0E6480C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56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simplifies everything to simple reflection problems. This is a common assumption in computer graphics as modeling water or glass in a photorealistic way is complicated and time consuming.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09BC-39F4-43B1-850C-D5EB0E6480C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Should interpolation technique and reflection model be variations in input? I’ve left them for the binding time to be at run time because I think it would be most robust/useful that way.</a:t>
            </a:r>
          </a:p>
          <a:p>
            <a:r>
              <a:rPr lang="en-CA" dirty="0"/>
              <a:t>This may change depending on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09BC-39F4-43B1-850C-D5EB0E6480C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34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Should interpolation technique and reflection model be variations in input?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09BC-39F4-43B1-850C-D5EB0E6480C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139127" y="2540523"/>
            <a:ext cx="1998483" cy="198796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/>
          <p:cNvSpPr/>
          <p:nvPr/>
        </p:nvSpPr>
        <p:spPr>
          <a:xfrm>
            <a:off x="9339902" y="3267948"/>
            <a:ext cx="535937" cy="5331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/>
          <p:cNvSpPr/>
          <p:nvPr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104900" y="1979630"/>
            <a:ext cx="10668000" cy="2969443"/>
          </a:xfrm>
          <a:prstGeom prst="rect">
            <a:avLst/>
          </a:prstGeo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0" name="Oval 9"/>
          <p:cNvSpPr/>
          <p:nvPr/>
        </p:nvSpPr>
        <p:spPr>
          <a:xfrm>
            <a:off x="3120076" y="1119481"/>
            <a:ext cx="4749538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Oval 11"/>
          <p:cNvSpPr/>
          <p:nvPr/>
        </p:nvSpPr>
        <p:spPr>
          <a:xfrm>
            <a:off x="1526769" y="1668430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7" name="Oval 16"/>
          <p:cNvSpPr/>
          <p:nvPr userDrawn="1"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703ED78-9792-4917-9463-BAE14924155A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B0B64F-356D-4C37-BDB5-3CB1B066C4C9}"/>
              </a:ext>
            </a:extLst>
          </p:cNvPr>
          <p:cNvSpPr/>
          <p:nvPr userDrawn="1"/>
        </p:nvSpPr>
        <p:spPr>
          <a:xfrm>
            <a:off x="1104900" y="-9056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42D2790-EA30-4E0B-B8F3-16FBA340C5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528489"/>
            <a:ext cx="10668000" cy="853179"/>
          </a:xfrm>
        </p:spPr>
        <p:txBody>
          <a:bodyPr vert="horz" lIns="0" tIns="45720" rIns="0" bIns="45720" rtlCol="0">
            <a:noAutofit/>
          </a:bodyPr>
          <a:lstStyle>
            <a:lvl1pPr marL="0" indent="0" algn="ctr">
              <a:buNone/>
              <a:defRPr lang="en-US" sz="3600" spc="600">
                <a:solidFill>
                  <a:srgbClr val="2F334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CLICK TO EDIT MASTER SUBTITLE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602596-6A05-439D-98BB-2D6DF6002E7B}"/>
              </a:ext>
            </a:extLst>
          </p:cNvPr>
          <p:cNvSpPr/>
          <p:nvPr userDrawn="1"/>
        </p:nvSpPr>
        <p:spPr>
          <a:xfrm>
            <a:off x="419100" y="2295525"/>
            <a:ext cx="276225" cy="223296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666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2550"/>
            <a:ext cx="10248899" cy="482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29D202-64CC-43FA-A0A1-53D45765806B}"/>
              </a:ext>
            </a:extLst>
          </p:cNvPr>
          <p:cNvSpPr/>
          <p:nvPr userDrawn="1"/>
        </p:nvSpPr>
        <p:spPr>
          <a:xfrm>
            <a:off x="419100" y="2295525"/>
            <a:ext cx="276225" cy="223296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87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A32EE4F-6B2E-4FCC-BC34-5BF831F90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425439" y="0"/>
            <a:ext cx="6766561" cy="6858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Oval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6" name="Oval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5" name="Oval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3A5C24-92D8-4CC1-AF50-F29B9C30BDBB}"/>
              </a:ext>
            </a:extLst>
          </p:cNvPr>
          <p:cNvSpPr/>
          <p:nvPr userDrawn="1"/>
        </p:nvSpPr>
        <p:spPr>
          <a:xfrm>
            <a:off x="5425439" y="0"/>
            <a:ext cx="676656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1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600" lvl="0" indent="-228600">
              <a:lnSpc>
                <a:spcPct val="145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75FC90-ADC3-4C21-BD9F-29B53FC23CBB}"/>
              </a:ext>
            </a:extLst>
          </p:cNvPr>
          <p:cNvSpPr/>
          <p:nvPr userDrawn="1"/>
        </p:nvSpPr>
        <p:spPr>
          <a:xfrm>
            <a:off x="419100" y="2295525"/>
            <a:ext cx="276225" cy="223296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75078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338606"/>
            <a:ext cx="4914900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6"/>
            <a:ext cx="5181598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AAB6DB-8F76-4CBB-96CC-313BAA97D6A3}"/>
              </a:ext>
            </a:extLst>
          </p:cNvPr>
          <p:cNvSpPr/>
          <p:nvPr userDrawn="1"/>
        </p:nvSpPr>
        <p:spPr>
          <a:xfrm>
            <a:off x="419100" y="2295525"/>
            <a:ext cx="276225" cy="223296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75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341797"/>
            <a:ext cx="48926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0" y="2308409"/>
            <a:ext cx="4892675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341797"/>
            <a:ext cx="516096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308409"/>
            <a:ext cx="5160962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E7F81A-0346-48A0-96E6-6B258693C384}"/>
              </a:ext>
            </a:extLst>
          </p:cNvPr>
          <p:cNvSpPr/>
          <p:nvPr userDrawn="1"/>
        </p:nvSpPr>
        <p:spPr>
          <a:xfrm>
            <a:off x="419100" y="2295525"/>
            <a:ext cx="276225" cy="223296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796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8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0"/>
            <a:ext cx="3667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6" y="457201"/>
            <a:ext cx="6364492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AE6001-9747-4D8B-BF93-6CEE9E7EE741}"/>
              </a:ext>
            </a:extLst>
          </p:cNvPr>
          <p:cNvSpPr/>
          <p:nvPr userDrawn="1"/>
        </p:nvSpPr>
        <p:spPr>
          <a:xfrm>
            <a:off x="419100" y="2295525"/>
            <a:ext cx="276225" cy="223296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359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DE0B73-28F5-4894-AC8E-8265EE384A30}"/>
              </a:ext>
            </a:extLst>
          </p:cNvPr>
          <p:cNvSpPr/>
          <p:nvPr userDrawn="1"/>
        </p:nvSpPr>
        <p:spPr>
          <a:xfrm>
            <a:off x="419100" y="2295525"/>
            <a:ext cx="276225" cy="223296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16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9FF0D7-23FF-45FF-986D-EA46FEE0CE47}"/>
              </a:ext>
            </a:extLst>
          </p:cNvPr>
          <p:cNvSpPr/>
          <p:nvPr userDrawn="1"/>
        </p:nvSpPr>
        <p:spPr>
          <a:xfrm>
            <a:off x="419100" y="2295525"/>
            <a:ext cx="276225" cy="223296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834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48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D32F58-EB48-4836-BA45-971BA1AA1608}"/>
              </a:ext>
            </a:extLst>
          </p:cNvPr>
          <p:cNvCxnSpPr/>
          <p:nvPr userDrawn="1"/>
        </p:nvCxnSpPr>
        <p:spPr>
          <a:xfrm>
            <a:off x="559704" y="553721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61">
            <a:extLst>
              <a:ext uri="{FF2B5EF4-FFF2-40B4-BE49-F238E27FC236}">
                <a16:creationId xmlns:a16="http://schemas.microsoft.com/office/drawing/2014/main" id="{9DA099E0-27DA-42BD-9D42-E4CA07B78FDD}"/>
              </a:ext>
            </a:extLst>
          </p:cNvPr>
          <p:cNvSpPr/>
          <p:nvPr userDrawn="1"/>
        </p:nvSpPr>
        <p:spPr>
          <a:xfrm rot="16200000">
            <a:off x="-1548505" y="3225098"/>
            <a:ext cx="421642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spc="600" dirty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4</a:t>
            </a:r>
            <a:r>
              <a:rPr lang="en-US" sz="2400" b="1" kern="1200" spc="600" baseline="30000" dirty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TH </a:t>
            </a:r>
            <a:r>
              <a:rPr lang="en-US" sz="2400" b="1" kern="1200" spc="6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COFFEE</a:t>
            </a:r>
            <a:endParaRPr lang="en-US" sz="2400" b="1" i="0" spc="600" dirty="0">
              <a:solidFill>
                <a:schemeClr val="accent1"/>
              </a:solidFill>
              <a:latin typeface="+mn-lt"/>
              <a:cs typeface="Gill Sans" panose="020B0502020104020203" pitchFamily="34" charset="-79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BDEFFF1D-21D1-45B8-A062-F9140F937EE2}"/>
              </a:ext>
            </a:extLst>
          </p:cNvPr>
          <p:cNvSpPr txBox="1">
            <a:spLocks/>
          </p:cNvSpPr>
          <p:nvPr userDrawn="1"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/>
              <a:pPr/>
              <a:t>‹#›</a:t>
            </a:fld>
            <a:endParaRPr lang="en-US" sz="1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39C9526-424D-444E-BCA3-A4FF8C9FCC9D}"/>
              </a:ext>
            </a:extLst>
          </p:cNvPr>
          <p:cNvSpPr/>
          <p:nvPr userDrawn="1"/>
        </p:nvSpPr>
        <p:spPr>
          <a:xfrm>
            <a:off x="419100" y="2295525"/>
            <a:ext cx="276225" cy="2232964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60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77" r:id="rId3"/>
    <p:sldLayoutId id="2147483673" r:id="rId4"/>
    <p:sldLayoutId id="2147483674" r:id="rId5"/>
    <p:sldLayoutId id="2147483680" r:id="rId6"/>
    <p:sldLayoutId id="2147483678" r:id="rId7"/>
    <p:sldLayoutId id="214748367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Lighting for Computer Graphics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7D3AF57-ECDF-42F6-A496-50E95CB8C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0" y="4836496"/>
            <a:ext cx="10668000" cy="853179"/>
          </a:xfrm>
        </p:spPr>
        <p:txBody>
          <a:bodyPr/>
          <a:lstStyle/>
          <a:p>
            <a:r>
              <a:rPr lang="en-CA" dirty="0"/>
              <a:t>CAS 741 | Sasha Soraine</a:t>
            </a:r>
          </a:p>
        </p:txBody>
      </p:sp>
    </p:spTree>
    <p:extLst>
      <p:ext uri="{BB962C8B-B14F-4D97-AF65-F5344CB8AC3E}">
        <p14:creationId xmlns:p14="http://schemas.microsoft.com/office/powerpoint/2010/main" val="387664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43F769-76BC-40F4-8DCD-A92BBEA75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045056"/>
              </p:ext>
            </p:extLst>
          </p:nvPr>
        </p:nvGraphicFramePr>
        <p:xfrm>
          <a:off x="1104900" y="1352550"/>
          <a:ext cx="10248900" cy="4824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00762D4-F221-4255-8080-890BF840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Assumptions to simplify the problem</a:t>
            </a:r>
          </a:p>
        </p:txBody>
      </p:sp>
    </p:spTree>
    <p:extLst>
      <p:ext uri="{BB962C8B-B14F-4D97-AF65-F5344CB8AC3E}">
        <p14:creationId xmlns:p14="http://schemas.microsoft.com/office/powerpoint/2010/main" val="213148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43F769-76BC-40F4-8DCD-A92BBEA75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776016"/>
              </p:ext>
            </p:extLst>
          </p:nvPr>
        </p:nvGraphicFramePr>
        <p:xfrm>
          <a:off x="1104900" y="1352550"/>
          <a:ext cx="10254266" cy="4824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00762D4-F221-4255-8080-890BF840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Related Likely Changes</a:t>
            </a:r>
          </a:p>
        </p:txBody>
      </p:sp>
    </p:spTree>
    <p:extLst>
      <p:ext uri="{BB962C8B-B14F-4D97-AF65-F5344CB8AC3E}">
        <p14:creationId xmlns:p14="http://schemas.microsoft.com/office/powerpoint/2010/main" val="242423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12DDB-CF8E-4BB5-9308-135774CAB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2551"/>
            <a:ext cx="8708801" cy="4803550"/>
          </a:xfrm>
        </p:spPr>
        <p:txBody>
          <a:bodyPr/>
          <a:lstStyle/>
          <a:p>
            <a:r>
              <a:rPr lang="en-CA" dirty="0"/>
              <a:t>Object</a:t>
            </a:r>
          </a:p>
          <a:p>
            <a:pPr lvl="1"/>
            <a:r>
              <a:rPr lang="en-CA" dirty="0">
                <a:solidFill>
                  <a:schemeClr val="accent1"/>
                </a:solidFill>
              </a:rPr>
              <a:t>Mesh complexity</a:t>
            </a:r>
          </a:p>
          <a:p>
            <a:pPr lvl="1"/>
            <a:r>
              <a:rPr lang="en-CA" dirty="0"/>
              <a:t>Material properties</a:t>
            </a:r>
          </a:p>
          <a:p>
            <a:pPr lvl="2"/>
            <a:r>
              <a:rPr lang="en-CA" strike="sngStrike" dirty="0"/>
              <a:t>refractive index of object</a:t>
            </a:r>
          </a:p>
          <a:p>
            <a:pPr lvl="2"/>
            <a:r>
              <a:rPr lang="en-CA" dirty="0"/>
              <a:t>how shiny/glossy it is</a:t>
            </a:r>
          </a:p>
          <a:p>
            <a:r>
              <a:rPr lang="en-CA" dirty="0"/>
              <a:t>Light source</a:t>
            </a:r>
          </a:p>
          <a:p>
            <a:pPr lvl="1"/>
            <a:r>
              <a:rPr lang="en-CA" dirty="0"/>
              <a:t>Type of light source (ambient, point, spotlight, directional, etc.)</a:t>
            </a:r>
          </a:p>
          <a:p>
            <a:pPr lvl="1"/>
            <a:r>
              <a:rPr lang="en-CA" dirty="0"/>
              <a:t>Number of light sources</a:t>
            </a:r>
          </a:p>
          <a:p>
            <a:r>
              <a:rPr lang="en-CA" dirty="0">
                <a:solidFill>
                  <a:schemeClr val="accent1"/>
                </a:solidFill>
              </a:rPr>
              <a:t>Interpolation Technique</a:t>
            </a:r>
          </a:p>
          <a:p>
            <a:pPr lvl="1"/>
            <a:r>
              <a:rPr lang="en-CA" dirty="0">
                <a:solidFill>
                  <a:schemeClr val="accent1"/>
                </a:solidFill>
              </a:rPr>
              <a:t>By vertex, by mesh geometry, continuous</a:t>
            </a:r>
          </a:p>
          <a:p>
            <a:r>
              <a:rPr lang="en-CA" dirty="0">
                <a:solidFill>
                  <a:schemeClr val="accent1"/>
                </a:solidFill>
              </a:rPr>
              <a:t>Reflection Model</a:t>
            </a:r>
          </a:p>
          <a:p>
            <a:pPr lvl="1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26DF5-E030-4517-861C-421CD646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Variabilities to Consider (Redux)</a:t>
            </a:r>
          </a:p>
        </p:txBody>
      </p:sp>
    </p:spTree>
    <p:extLst>
      <p:ext uri="{BB962C8B-B14F-4D97-AF65-F5344CB8AC3E}">
        <p14:creationId xmlns:p14="http://schemas.microsoft.com/office/powerpoint/2010/main" val="364131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12DDB-CF8E-4BB5-9308-135774CAB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2551"/>
            <a:ext cx="8708801" cy="172753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Input can be given by:</a:t>
            </a:r>
          </a:p>
          <a:p>
            <a:pPr lvl="1"/>
            <a:r>
              <a:rPr lang="en-CA" dirty="0"/>
              <a:t>Separate files with list of light sources, objects, and observer and their respective properties.</a:t>
            </a:r>
          </a:p>
          <a:p>
            <a:pPr lvl="1"/>
            <a:r>
              <a:rPr lang="en-CA" dirty="0"/>
              <a:t>Function call.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26DF5-E030-4517-861C-421CD646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Variabilities to Consider (Input and Output)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9ECA3E2B-DB6A-426D-A389-B6F82D80FC9D}"/>
              </a:ext>
            </a:extLst>
          </p:cNvPr>
          <p:cNvSpPr txBox="1">
            <a:spLocks/>
          </p:cNvSpPr>
          <p:nvPr/>
        </p:nvSpPr>
        <p:spPr>
          <a:xfrm>
            <a:off x="1104900" y="3136231"/>
            <a:ext cx="8708801" cy="1727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Output can be given:</a:t>
            </a:r>
          </a:p>
          <a:p>
            <a:pPr lvl="1"/>
            <a:r>
              <a:rPr lang="en-CA" dirty="0"/>
              <a:t>Code that generates the image.</a:t>
            </a:r>
          </a:p>
          <a:p>
            <a:pPr lvl="1"/>
            <a:r>
              <a:rPr lang="en-CA" dirty="0"/>
              <a:t>Screen with rendered scene.</a:t>
            </a:r>
          </a:p>
        </p:txBody>
      </p:sp>
    </p:spTree>
    <p:extLst>
      <p:ext uri="{BB962C8B-B14F-4D97-AF65-F5344CB8AC3E}">
        <p14:creationId xmlns:p14="http://schemas.microsoft.com/office/powerpoint/2010/main" val="305014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60F9-C6D5-4AFF-87A9-37D9B426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Statement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71784B9-4929-4CAB-BEE3-175E33B32E86}"/>
              </a:ext>
            </a:extLst>
          </p:cNvPr>
          <p:cNvSpPr/>
          <p:nvPr/>
        </p:nvSpPr>
        <p:spPr>
          <a:xfrm>
            <a:off x="577668" y="5650030"/>
            <a:ext cx="10248899" cy="1150219"/>
          </a:xfrm>
          <a:prstGeom prst="rightArrow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3AF60-E4A5-43E1-A98A-76F3A561BB2C}"/>
              </a:ext>
            </a:extLst>
          </p:cNvPr>
          <p:cNvSpPr/>
          <p:nvPr/>
        </p:nvSpPr>
        <p:spPr>
          <a:xfrm>
            <a:off x="1104899" y="1537873"/>
            <a:ext cx="1024889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Understand how light interacts with objects with different material properties and model it for virtual environments.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99636-736D-42C9-A225-F54F7C5374A7}"/>
              </a:ext>
            </a:extLst>
          </p:cNvPr>
          <p:cNvSpPr txBox="1"/>
          <p:nvPr/>
        </p:nvSpPr>
        <p:spPr>
          <a:xfrm>
            <a:off x="725715" y="6040473"/>
            <a:ext cx="195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Computer graphics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CCC8C-1803-4B43-B153-9761B84F8D5A}"/>
              </a:ext>
            </a:extLst>
          </p:cNvPr>
          <p:cNvSpPr txBox="1"/>
          <p:nvPr/>
        </p:nvSpPr>
        <p:spPr>
          <a:xfrm>
            <a:off x="2833722" y="6040473"/>
            <a:ext cx="2071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Virtual environment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0C508-DC8F-4275-804D-69084F446E78}"/>
              </a:ext>
            </a:extLst>
          </p:cNvPr>
          <p:cNvSpPr txBox="1"/>
          <p:nvPr/>
        </p:nvSpPr>
        <p:spPr>
          <a:xfrm>
            <a:off x="4925872" y="6040473"/>
            <a:ext cx="199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Material Properties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43FD13-7451-44CC-B79B-9597A41B3665}"/>
              </a:ext>
            </a:extLst>
          </p:cNvPr>
          <p:cNvSpPr txBox="1"/>
          <p:nvPr/>
        </p:nvSpPr>
        <p:spPr>
          <a:xfrm>
            <a:off x="621742" y="5609487"/>
            <a:ext cx="166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Words to know:</a:t>
            </a:r>
          </a:p>
        </p:txBody>
      </p:sp>
    </p:spTree>
    <p:extLst>
      <p:ext uri="{BB962C8B-B14F-4D97-AF65-F5344CB8AC3E}">
        <p14:creationId xmlns:p14="http://schemas.microsoft.com/office/powerpoint/2010/main" val="97874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B1D609-3E1D-4DBB-92E2-2D94F619C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464060"/>
              </p:ext>
            </p:extLst>
          </p:nvPr>
        </p:nvGraphicFramePr>
        <p:xfrm>
          <a:off x="1104900" y="1352550"/>
          <a:ext cx="10248900" cy="4824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70ADA41-B3B4-46CC-AB43-1C00EF74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Binding Time: Scope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285A24F-BBEF-4405-A2C8-13F65B0A615C}"/>
              </a:ext>
            </a:extLst>
          </p:cNvPr>
          <p:cNvSpPr/>
          <p:nvPr/>
        </p:nvSpPr>
        <p:spPr>
          <a:xfrm>
            <a:off x="577668" y="5650030"/>
            <a:ext cx="10248899" cy="1150219"/>
          </a:xfrm>
          <a:prstGeom prst="rightArrow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93477-7CF7-41AC-8403-804BB3AA3863}"/>
              </a:ext>
            </a:extLst>
          </p:cNvPr>
          <p:cNvSpPr txBox="1"/>
          <p:nvPr/>
        </p:nvSpPr>
        <p:spPr>
          <a:xfrm>
            <a:off x="725715" y="6040473"/>
            <a:ext cx="197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Geometrical Optics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7E86D-5881-4448-B962-17E1D0737CCF}"/>
              </a:ext>
            </a:extLst>
          </p:cNvPr>
          <p:cNvSpPr txBox="1"/>
          <p:nvPr/>
        </p:nvSpPr>
        <p:spPr>
          <a:xfrm>
            <a:off x="2833722" y="604047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F0EBC-2373-466C-8B57-5299977C73CB}"/>
              </a:ext>
            </a:extLst>
          </p:cNvPr>
          <p:cNvSpPr txBox="1"/>
          <p:nvPr/>
        </p:nvSpPr>
        <p:spPr>
          <a:xfrm>
            <a:off x="621742" y="5609487"/>
            <a:ext cx="166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Words to know: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8DA301-06BA-4389-A40D-F12785D8248C}"/>
              </a:ext>
            </a:extLst>
          </p:cNvPr>
          <p:cNvSpPr/>
          <p:nvPr/>
        </p:nvSpPr>
        <p:spPr>
          <a:xfrm>
            <a:off x="5641219" y="1260640"/>
            <a:ext cx="6091766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Understand and model geometrical optics simulation of light interacting with material objects.</a:t>
            </a:r>
          </a:p>
        </p:txBody>
      </p:sp>
    </p:spTree>
    <p:extLst>
      <p:ext uri="{BB962C8B-B14F-4D97-AF65-F5344CB8AC3E}">
        <p14:creationId xmlns:p14="http://schemas.microsoft.com/office/powerpoint/2010/main" val="170069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071796-F6EF-4B18-AEAE-443164176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80" y="2245784"/>
            <a:ext cx="10917143" cy="236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9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D8C7F1-DDCC-4B5A-9066-7E0930878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525078"/>
            <a:ext cx="10248899" cy="70327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Given some light source(s), some object(s), and an observer: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C41735-C56C-4AE4-8946-820BBFD60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 Statements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2CBB12C-8E72-42CD-ABBD-C060582E16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9021422"/>
              </p:ext>
            </p:extLst>
          </p:nvPr>
        </p:nvGraphicFramePr>
        <p:xfrm>
          <a:off x="1104900" y="2228357"/>
          <a:ext cx="10248898" cy="4264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252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B279-C011-430C-9BD2-CFF62551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121434"/>
            <a:ext cx="4562856" cy="488834"/>
          </a:xfrm>
        </p:spPr>
        <p:txBody>
          <a:bodyPr/>
          <a:lstStyle/>
          <a:p>
            <a:r>
              <a:rPr lang="en-CA" dirty="0"/>
              <a:t>Theoretical Models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7FA740-C05D-477F-B40B-278BC0813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5156752"/>
            <a:ext cx="9750208" cy="1433830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C0B963-09C5-48A4-8519-F31699A08A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5" r="1101" b="2039"/>
          <a:stretch/>
        </p:blipFill>
        <p:spPr>
          <a:xfrm>
            <a:off x="1446878" y="2241022"/>
            <a:ext cx="9938126" cy="284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9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B279-C011-430C-9BD2-CFF62551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121434"/>
            <a:ext cx="4562856" cy="488834"/>
          </a:xfrm>
        </p:spPr>
        <p:txBody>
          <a:bodyPr/>
          <a:lstStyle/>
          <a:p>
            <a:r>
              <a:rPr lang="en-CA" dirty="0"/>
              <a:t>Theoretical Models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7FA740-C05D-477F-B40B-278BC0813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5156752"/>
            <a:ext cx="9750208" cy="1433830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85451-74DD-41FC-BA23-F438598ED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490" y="2324100"/>
            <a:ext cx="9886861" cy="256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36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F1FA-D092-413F-8EC0-2D53C0C2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CA501-B622-430A-BA7A-82B44F82B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Specular Reflection</a:t>
            </a:r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30F2B83E-798A-4465-A353-CC278E9FE9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7373" r="22234"/>
          <a:stretch/>
        </p:blipFill>
        <p:spPr>
          <a:xfrm>
            <a:off x="1864025" y="2255396"/>
            <a:ext cx="2881223" cy="361297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F1F49-53B9-41F7-BF19-008A13110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Diffuse Reflection</a:t>
            </a:r>
          </a:p>
        </p:txBody>
      </p:sp>
      <p:pic>
        <p:nvPicPr>
          <p:cNvPr id="10" name="Content Placeholder 9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79DFBCAC-6F33-4C60-A382-FF5B7DBC39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l="60640" r="10683" b="23865"/>
          <a:stretch/>
        </p:blipFill>
        <p:spPr>
          <a:xfrm>
            <a:off x="6541519" y="2197560"/>
            <a:ext cx="3328719" cy="3653556"/>
          </a:xfrm>
        </p:spPr>
      </p:pic>
    </p:spTree>
    <p:extLst>
      <p:ext uri="{BB962C8B-B14F-4D97-AF65-F5344CB8AC3E}">
        <p14:creationId xmlns:p14="http://schemas.microsoft.com/office/powerpoint/2010/main" val="92547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12DDB-CF8E-4BB5-9308-135774CAB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Object</a:t>
            </a:r>
          </a:p>
          <a:p>
            <a:pPr lvl="1"/>
            <a:r>
              <a:rPr lang="en-CA" dirty="0"/>
              <a:t>Material properties</a:t>
            </a:r>
          </a:p>
          <a:p>
            <a:pPr lvl="2"/>
            <a:r>
              <a:rPr lang="en-CA" dirty="0"/>
              <a:t>refractive index of object</a:t>
            </a:r>
          </a:p>
          <a:p>
            <a:pPr lvl="2"/>
            <a:r>
              <a:rPr lang="en-CA" dirty="0"/>
              <a:t>how shiny/glossy it is</a:t>
            </a:r>
          </a:p>
          <a:p>
            <a:r>
              <a:rPr lang="en-CA" dirty="0"/>
              <a:t>Light source</a:t>
            </a:r>
          </a:p>
          <a:p>
            <a:pPr lvl="1"/>
            <a:r>
              <a:rPr lang="en-CA" dirty="0"/>
              <a:t>Type of light source (ambient, point, spotlight, directional, etc.)</a:t>
            </a:r>
          </a:p>
          <a:p>
            <a:pPr lvl="1"/>
            <a:r>
              <a:rPr lang="en-CA" dirty="0"/>
              <a:t>Number of light sources</a:t>
            </a:r>
          </a:p>
          <a:p>
            <a:pPr lvl="1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26DF5-E030-4517-861C-421CD646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Variabilities to Consider</a:t>
            </a:r>
          </a:p>
        </p:txBody>
      </p:sp>
    </p:spTree>
    <p:extLst>
      <p:ext uri="{BB962C8B-B14F-4D97-AF65-F5344CB8AC3E}">
        <p14:creationId xmlns:p14="http://schemas.microsoft.com/office/powerpoint/2010/main" val="393588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shion Brochur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0C0C0C"/>
      </a:accent2>
      <a:accent3>
        <a:srgbClr val="595959"/>
      </a:accent3>
      <a:accent4>
        <a:srgbClr val="F9D5E9"/>
      </a:accent4>
      <a:accent5>
        <a:srgbClr val="EE81BD"/>
      </a:accent5>
      <a:accent6>
        <a:srgbClr val="D54773"/>
      </a:accent6>
      <a:hlink>
        <a:srgbClr val="C830CC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presentationTF16411254.potx" id="{856A3638-C89C-468F-B2D3-94DA7F701BF7}" vid="{2B0C2FFE-1B57-46B1-BD5A-BF924309ED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0B596E-8E5F-4DB7-9C0B-A416410C0F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1DA07E-9A1F-402C-A357-ABD24F8C703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215998C-280A-471A-8BB1-CDC2B95FC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presentation</Template>
  <TotalTime>0</TotalTime>
  <Words>528</Words>
  <Application>Microsoft Office PowerPoint</Application>
  <PresentationFormat>Widescreen</PresentationFormat>
  <Paragraphs>75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Lighting for Computer Graphics</vt:lpstr>
      <vt:lpstr>Problem Statement</vt:lpstr>
      <vt:lpstr>Binding Time: Scope</vt:lpstr>
      <vt:lpstr>PowerPoint Presentation</vt:lpstr>
      <vt:lpstr>Goal Statements</vt:lpstr>
      <vt:lpstr>Theoretical Models</vt:lpstr>
      <vt:lpstr>Theoretical Models</vt:lpstr>
      <vt:lpstr>General Definitions</vt:lpstr>
      <vt:lpstr>Variabilities to Consider</vt:lpstr>
      <vt:lpstr>Assumptions to simplify the problem</vt:lpstr>
      <vt:lpstr>Related Likely Changes</vt:lpstr>
      <vt:lpstr>Variabilities to Consider (Redux)</vt:lpstr>
      <vt:lpstr>Variabilities to Consider (Input and Output)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2019-10-03T01:58:30Z</dcterms:created>
  <dcterms:modified xsi:type="dcterms:W3CDTF">2019-10-03T03:49:17Z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v-abdarl@microsoft.com</vt:lpwstr>
  </property>
  <property fmtid="{D5CDD505-2E9C-101B-9397-08002B2CF9AE}" pid="6" name="MSIP_Label_f42aa342-8706-4288-bd11-ebb85995028c_SetDate">
    <vt:lpwstr>2019-09-16T17:45:25.4683162Z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8ef93bfa-e75c-4ec4-a02e-92799f1df6c9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