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531" r:id="rId5"/>
    <p:sldId id="532" r:id="rId6"/>
    <p:sldId id="551" r:id="rId7"/>
    <p:sldId id="538" r:id="rId8"/>
    <p:sldId id="540" r:id="rId9"/>
    <p:sldId id="539" r:id="rId10"/>
    <p:sldId id="541" r:id="rId11"/>
    <p:sldId id="550" r:id="rId12"/>
    <p:sldId id="543" r:id="rId13"/>
    <p:sldId id="552" r:id="rId14"/>
    <p:sldId id="544" r:id="rId15"/>
    <p:sldId id="553" r:id="rId16"/>
    <p:sldId id="542" r:id="rId17"/>
    <p:sldId id="546" r:id="rId18"/>
    <p:sldId id="548" r:id="rId19"/>
    <p:sldId id="54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CE91C0-F14D-4882-B5C5-0F2EB7733E82}">
          <p14:sldIdLst>
            <p14:sldId id="531"/>
            <p14:sldId id="532"/>
            <p14:sldId id="551"/>
            <p14:sldId id="538"/>
            <p14:sldId id="540"/>
            <p14:sldId id="539"/>
            <p14:sldId id="541"/>
          </p14:sldIdLst>
        </p14:section>
        <p14:section name="Uses Hierarchy" id="{031951F9-D9D6-4C15-A756-77D11BEB1ED8}">
          <p14:sldIdLst>
            <p14:sldId id="550"/>
          </p14:sldIdLst>
        </p14:section>
        <p14:section name="Behaviour Hiding Modules" id="{141D766A-0DF0-48A8-9CA6-6D22999F5B07}">
          <p14:sldIdLst>
            <p14:sldId id="543"/>
            <p14:sldId id="552"/>
            <p14:sldId id="544"/>
            <p14:sldId id="553"/>
            <p14:sldId id="542"/>
            <p14:sldId id="546"/>
          </p14:sldIdLst>
        </p14:section>
        <p14:section name="Software Decision Modules" id="{FEF08E6E-45F2-4C5B-8ABA-0D848BED7897}">
          <p14:sldIdLst>
            <p14:sldId id="548"/>
            <p14:sldId id="549"/>
          </p14:sldIdLst>
        </p14:section>
      </p14:sectionLst>
    </p:ex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84724" autoAdjust="0"/>
  </p:normalViewPr>
  <p:slideViewPr>
    <p:cSldViewPr snapToGrid="0" showGuides="1">
      <p:cViewPr varScale="1">
        <p:scale>
          <a:sx n="93" d="100"/>
          <a:sy n="93" d="100"/>
        </p:scale>
        <p:origin x="810" y="7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11/6/2019</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11/6/2019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need your help – because I’m having a hard time separating implementation details, and specifically approximation and design decisions made for implementation reasons, from the abstract details I’m looking to document here.</a:t>
            </a:r>
          </a:p>
        </p:txBody>
      </p:sp>
      <p:sp>
        <p:nvSpPr>
          <p:cNvPr id="4" name="Slide Number Placeholder 3"/>
          <p:cNvSpPr>
            <a:spLocks noGrp="1"/>
          </p:cNvSpPr>
          <p:nvPr>
            <p:ph type="sldNum" sz="quarter" idx="5"/>
          </p:nvPr>
        </p:nvSpPr>
        <p:spPr/>
        <p:txBody>
          <a:bodyPr/>
          <a:lstStyle/>
          <a:p>
            <a:fld id="{C22109BC-39F4-43B1-850C-D5EB0E6480C8}" type="slidenum">
              <a:rPr lang="en-US" smtClean="0"/>
              <a:t>1</a:t>
            </a:fld>
            <a:endParaRPr lang="en-US" dirty="0"/>
          </a:p>
        </p:txBody>
      </p:sp>
    </p:spTree>
    <p:extLst>
      <p:ext uri="{BB962C8B-B14F-4D97-AF65-F5344CB8AC3E}">
        <p14:creationId xmlns:p14="http://schemas.microsoft.com/office/powerpoint/2010/main" val="3178448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still in the process of creating the MIS so I haven’t gotten to this part yet.</a:t>
            </a:r>
          </a:p>
          <a:p>
            <a:r>
              <a:rPr lang="en-CA" dirty="0"/>
              <a:t>Based on the uses diagram I showed earlier we know that this scene module handles the actual application of the light on the scene.</a:t>
            </a:r>
          </a:p>
        </p:txBody>
      </p:sp>
      <p:sp>
        <p:nvSpPr>
          <p:cNvPr id="4" name="Slide Number Placeholder 3"/>
          <p:cNvSpPr>
            <a:spLocks noGrp="1"/>
          </p:cNvSpPr>
          <p:nvPr>
            <p:ph type="sldNum" sz="quarter" idx="5"/>
          </p:nvPr>
        </p:nvSpPr>
        <p:spPr/>
        <p:txBody>
          <a:bodyPr/>
          <a:lstStyle/>
          <a:p>
            <a:fld id="{C22109BC-39F4-43B1-850C-D5EB0E6480C8}" type="slidenum">
              <a:rPr lang="en-US" smtClean="0"/>
              <a:t>13</a:t>
            </a:fld>
            <a:endParaRPr lang="en-US" dirty="0"/>
          </a:p>
        </p:txBody>
      </p:sp>
    </p:spTree>
    <p:extLst>
      <p:ext uri="{BB962C8B-B14F-4D97-AF65-F5344CB8AC3E}">
        <p14:creationId xmlns:p14="http://schemas.microsoft.com/office/powerpoint/2010/main" val="132726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14</a:t>
            </a:fld>
            <a:endParaRPr lang="en-US" dirty="0"/>
          </a:p>
        </p:txBody>
      </p:sp>
    </p:spTree>
    <p:extLst>
      <p:ext uri="{BB962C8B-B14F-4D97-AF65-F5344CB8AC3E}">
        <p14:creationId xmlns:p14="http://schemas.microsoft.com/office/powerpoint/2010/main" val="25310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16</a:t>
            </a:fld>
            <a:endParaRPr lang="en-US" dirty="0"/>
          </a:p>
        </p:txBody>
      </p:sp>
    </p:spTree>
    <p:extLst>
      <p:ext uri="{BB962C8B-B14F-4D97-AF65-F5344CB8AC3E}">
        <p14:creationId xmlns:p14="http://schemas.microsoft.com/office/powerpoint/2010/main" val="272983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found that the problem domain was split up in a couple of different ways.</a:t>
            </a:r>
          </a:p>
          <a:p>
            <a:r>
              <a:rPr lang="en-CA" dirty="0"/>
              <a:t>So for the scope of my project I decided to focus on understanding these aspects of modeling light in 3D graphics.</a:t>
            </a:r>
          </a:p>
        </p:txBody>
      </p:sp>
      <p:sp>
        <p:nvSpPr>
          <p:cNvPr id="4" name="Slide Number Placeholder 3"/>
          <p:cNvSpPr>
            <a:spLocks noGrp="1"/>
          </p:cNvSpPr>
          <p:nvPr>
            <p:ph type="sldNum" sz="quarter" idx="5"/>
          </p:nvPr>
        </p:nvSpPr>
        <p:spPr/>
        <p:txBody>
          <a:bodyPr/>
          <a:lstStyle/>
          <a:p>
            <a:fld id="{C22109BC-39F4-43B1-850C-D5EB0E6480C8}" type="slidenum">
              <a:rPr lang="en-US" smtClean="0"/>
              <a:t>3</a:t>
            </a:fld>
            <a:endParaRPr lang="en-US" dirty="0"/>
          </a:p>
        </p:txBody>
      </p:sp>
    </p:spTree>
    <p:extLst>
      <p:ext uri="{BB962C8B-B14F-4D97-AF65-F5344CB8AC3E}">
        <p14:creationId xmlns:p14="http://schemas.microsoft.com/office/powerpoint/2010/main" val="358904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4</a:t>
            </a:fld>
            <a:endParaRPr lang="en-US" dirty="0"/>
          </a:p>
        </p:txBody>
      </p:sp>
    </p:spTree>
    <p:extLst>
      <p:ext uri="{BB962C8B-B14F-4D97-AF65-F5344CB8AC3E}">
        <p14:creationId xmlns:p14="http://schemas.microsoft.com/office/powerpoint/2010/main" val="16587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specifically want to discuss these with you so keep these in mind but we’ll come back to them.</a:t>
            </a:r>
          </a:p>
        </p:txBody>
      </p:sp>
      <p:sp>
        <p:nvSpPr>
          <p:cNvPr id="4" name="Slide Number Placeholder 3"/>
          <p:cNvSpPr>
            <a:spLocks noGrp="1"/>
          </p:cNvSpPr>
          <p:nvPr>
            <p:ph type="sldNum" sz="quarter" idx="5"/>
          </p:nvPr>
        </p:nvSpPr>
        <p:spPr/>
        <p:txBody>
          <a:bodyPr/>
          <a:lstStyle/>
          <a:p>
            <a:fld id="{C22109BC-39F4-43B1-850C-D5EB0E6480C8}" type="slidenum">
              <a:rPr lang="en-US" smtClean="0"/>
              <a:t>5</a:t>
            </a:fld>
            <a:endParaRPr lang="en-US" dirty="0"/>
          </a:p>
        </p:txBody>
      </p:sp>
    </p:spTree>
    <p:extLst>
      <p:ext uri="{BB962C8B-B14F-4D97-AF65-F5344CB8AC3E}">
        <p14:creationId xmlns:p14="http://schemas.microsoft.com/office/powerpoint/2010/main" val="422563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jumping into this module hierarchy I have 6 behaviour modules, and 2 software decision modules.</a:t>
            </a:r>
          </a:p>
          <a:p>
            <a:endParaRPr lang="en-CA" dirty="0"/>
          </a:p>
          <a:p>
            <a:r>
              <a:rPr lang="en-CA" dirty="0"/>
              <a:t>Scene module – handles the environment that’s being rendered (i.e. the room) and sets the boundaries (and constraints) for other properties; it also keeps track of the objects, light sources, and observer in the scene.</a:t>
            </a:r>
          </a:p>
          <a:p>
            <a:r>
              <a:rPr lang="en-CA" dirty="0"/>
              <a:t>Object module – handles the objects being rendered in a scene</a:t>
            </a:r>
          </a:p>
          <a:p>
            <a:r>
              <a:rPr lang="en-CA" dirty="0"/>
              <a:t>Light Source Module – handles the light source</a:t>
            </a:r>
          </a:p>
          <a:p>
            <a:r>
              <a:rPr lang="en-CA" dirty="0"/>
              <a:t>Observer Module – handles the observer information</a:t>
            </a:r>
          </a:p>
          <a:p>
            <a:r>
              <a:rPr lang="en-CA" dirty="0"/>
              <a:t>Shader Module – handles the shading calculations</a:t>
            </a:r>
          </a:p>
          <a:p>
            <a:r>
              <a:rPr lang="en-CA" dirty="0"/>
              <a:t>Lighting Model Module – handles the lighting and colouring calculations</a:t>
            </a:r>
          </a:p>
          <a:p>
            <a:r>
              <a:rPr lang="en-CA" dirty="0"/>
              <a:t>JSON Module – handles interpreting the input and sending that information in properly formatted ways to the other modules as well as turning that same data into output</a:t>
            </a:r>
          </a:p>
          <a:p>
            <a:endParaRPr lang="en-CA" dirty="0"/>
          </a:p>
          <a:p>
            <a:r>
              <a:rPr lang="en-CA" dirty="0"/>
              <a:t>Here’s where I’m not sure if this should be listed – but I need a Vector Calculus module; something that handles the implementation of things like normalizing vectors, adding, subtracting, getting the dot product and cross product that sort of thing.</a:t>
            </a:r>
          </a:p>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6</a:t>
            </a:fld>
            <a:endParaRPr lang="en-US" dirty="0"/>
          </a:p>
        </p:txBody>
      </p:sp>
    </p:spTree>
    <p:extLst>
      <p:ext uri="{BB962C8B-B14F-4D97-AF65-F5344CB8AC3E}">
        <p14:creationId xmlns:p14="http://schemas.microsoft.com/office/powerpoint/2010/main" val="19673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have conceptual issues.</a:t>
            </a:r>
          </a:p>
          <a:p>
            <a:endParaRPr lang="en-CA" dirty="0"/>
          </a:p>
          <a:p>
            <a:r>
              <a:rPr lang="en-CA" dirty="0"/>
              <a:t>The first is the one module one secret rule – this is where those boxed anticipated changes come back.</a:t>
            </a:r>
          </a:p>
          <a:p>
            <a:endParaRPr lang="en-CA" dirty="0"/>
          </a:p>
          <a:p>
            <a:r>
              <a:rPr lang="en-CA" dirty="0"/>
              <a:t>So the input and output data are JSON files; the format changing would result in a different type of file module – does this justify having the two changes point to one module, or should these changes be written together.</a:t>
            </a:r>
          </a:p>
          <a:p>
            <a:r>
              <a:rPr lang="en-CA" dirty="0"/>
              <a:t>It’s possible that the input and output data may have different types. Thoughts?</a:t>
            </a:r>
          </a:p>
          <a:p>
            <a:endParaRPr lang="en-CA" dirty="0"/>
          </a:p>
          <a:p>
            <a:r>
              <a:rPr lang="en-CA" dirty="0"/>
              <a:t>The information about surface </a:t>
            </a:r>
            <a:r>
              <a:rPr lang="en-CA" dirty="0" err="1"/>
              <a:t>normals</a:t>
            </a:r>
            <a:r>
              <a:rPr lang="en-CA" dirty="0"/>
              <a:t> are used exclusively in the shader construction and services; for a refresher shaders basically tell the lighting models what the surface </a:t>
            </a:r>
            <a:r>
              <a:rPr lang="en-CA" dirty="0" err="1"/>
              <a:t>normals</a:t>
            </a:r>
            <a:r>
              <a:rPr lang="en-CA" dirty="0"/>
              <a:t> are at all the points where the light is going to interact with the object.  So I think that they belong together because in the context of lighting, shader models are the only case where these are going to be discussed. So does that make sense in this case, and how/where do I document this thought process?</a:t>
            </a:r>
          </a:p>
          <a:p>
            <a:endParaRPr lang="en-CA" dirty="0"/>
          </a:p>
          <a:p>
            <a:r>
              <a:rPr lang="en-CA" dirty="0"/>
              <a:t>My last is that I don’t know what to do with these three modules; they’re necessary to hold information about the Observer, Scene, and other data structures that will be used by  the modules associated to my changes.</a:t>
            </a:r>
          </a:p>
        </p:txBody>
      </p:sp>
      <p:sp>
        <p:nvSpPr>
          <p:cNvPr id="4" name="Slide Number Placeholder 3"/>
          <p:cNvSpPr>
            <a:spLocks noGrp="1"/>
          </p:cNvSpPr>
          <p:nvPr>
            <p:ph type="sldNum" sz="quarter" idx="5"/>
          </p:nvPr>
        </p:nvSpPr>
        <p:spPr/>
        <p:txBody>
          <a:bodyPr/>
          <a:lstStyle/>
          <a:p>
            <a:fld id="{C22109BC-39F4-43B1-850C-D5EB0E6480C8}" type="slidenum">
              <a:rPr lang="en-US" smtClean="0"/>
              <a:t>7</a:t>
            </a:fld>
            <a:endParaRPr lang="en-US" dirty="0"/>
          </a:p>
        </p:txBody>
      </p:sp>
    </p:spTree>
    <p:extLst>
      <p:ext uri="{BB962C8B-B14F-4D97-AF65-F5344CB8AC3E}">
        <p14:creationId xmlns:p14="http://schemas.microsoft.com/office/powerpoint/2010/main" val="13241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this messy diagram is my current iteration of the uses hierarchy.</a:t>
            </a:r>
          </a:p>
          <a:p>
            <a:endParaRPr lang="en-CA" dirty="0"/>
          </a:p>
          <a:p>
            <a:r>
              <a:rPr lang="en-CA" dirty="0"/>
              <a:t>Basically my main module is the scene module. It’s where all the information about the objects, observers, and light sources are stored.</a:t>
            </a:r>
          </a:p>
          <a:p>
            <a:r>
              <a:rPr lang="en-CA" dirty="0"/>
              <a:t>It’s also where final calculations from the lighting and shading models get applied to these objects.</a:t>
            </a:r>
          </a:p>
          <a:p>
            <a:r>
              <a:rPr lang="en-CA" dirty="0"/>
              <a:t>It is the only module that interfaces with the JSON module, as it’s the only one that reads input and writes output.</a:t>
            </a:r>
          </a:p>
          <a:p>
            <a:endParaRPr lang="en-CA" dirty="0"/>
          </a:p>
          <a:p>
            <a:r>
              <a:rPr lang="en-CA" dirty="0"/>
              <a:t>Observer, Object, and Light Source are all abstract object modules; they’re basically just data types.</a:t>
            </a:r>
          </a:p>
          <a:p>
            <a:endParaRPr lang="en-CA" dirty="0"/>
          </a:p>
          <a:p>
            <a:r>
              <a:rPr lang="en-CA" dirty="0"/>
              <a:t>The lighting and shading models are where calculations happen.</a:t>
            </a:r>
          </a:p>
          <a:p>
            <a:endParaRPr lang="en-CA" dirty="0"/>
          </a:p>
          <a:p>
            <a:r>
              <a:rPr lang="en-CA" dirty="0"/>
              <a:t>Does this make sense?</a:t>
            </a:r>
          </a:p>
        </p:txBody>
      </p:sp>
      <p:sp>
        <p:nvSpPr>
          <p:cNvPr id="4" name="Slide Number Placeholder 3"/>
          <p:cNvSpPr>
            <a:spLocks noGrp="1"/>
          </p:cNvSpPr>
          <p:nvPr>
            <p:ph type="sldNum" sz="quarter" idx="5"/>
          </p:nvPr>
        </p:nvSpPr>
        <p:spPr/>
        <p:txBody>
          <a:bodyPr/>
          <a:lstStyle/>
          <a:p>
            <a:fld id="{C22109BC-39F4-43B1-850C-D5EB0E6480C8}" type="slidenum">
              <a:rPr lang="en-US" smtClean="0"/>
              <a:t>8</a:t>
            </a:fld>
            <a:endParaRPr lang="en-US" dirty="0"/>
          </a:p>
        </p:txBody>
      </p:sp>
    </p:spTree>
    <p:extLst>
      <p:ext uri="{BB962C8B-B14F-4D97-AF65-F5344CB8AC3E}">
        <p14:creationId xmlns:p14="http://schemas.microsoft.com/office/powerpoint/2010/main" val="320657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for the object module it’s just an abstract object – we’re only looking to store data in it about objects that we can then access with our other modules to make their calculations.</a:t>
            </a:r>
          </a:p>
          <a:p>
            <a:endParaRPr lang="en-CA" dirty="0"/>
          </a:p>
          <a:p>
            <a:r>
              <a:rPr lang="en-CA" dirty="0"/>
              <a:t>I want to clarify with the class (and Dr. Smith) that MIS are the access programs – but that means even the internal access right?</a:t>
            </a:r>
          </a:p>
          <a:p>
            <a:endParaRPr lang="en-CA" dirty="0"/>
          </a:p>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9</a:t>
            </a:fld>
            <a:endParaRPr lang="en-US" dirty="0"/>
          </a:p>
        </p:txBody>
      </p:sp>
    </p:spTree>
    <p:extLst>
      <p:ext uri="{BB962C8B-B14F-4D97-AF65-F5344CB8AC3E}">
        <p14:creationId xmlns:p14="http://schemas.microsoft.com/office/powerpoint/2010/main" val="157460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don’t want to bore you with repeating the same getters and setters over again.</a:t>
            </a:r>
          </a:p>
          <a:p>
            <a:r>
              <a:rPr lang="en-CA" dirty="0"/>
              <a:t>The specific wording is in my document, but to explain more about this particular module we’ll take a look at the object creation functions Init.</a:t>
            </a:r>
          </a:p>
          <a:p>
            <a:r>
              <a:rPr lang="en-CA" dirty="0"/>
              <a:t>So I’m not sure if I’m using the transition line in the right sense – I interpreted it as changes to the system that aren’t necessarily output; so I put  object creation here – is this correct?</a:t>
            </a:r>
          </a:p>
        </p:txBody>
      </p:sp>
      <p:sp>
        <p:nvSpPr>
          <p:cNvPr id="4" name="Slide Number Placeholder 3"/>
          <p:cNvSpPr>
            <a:spLocks noGrp="1"/>
          </p:cNvSpPr>
          <p:nvPr>
            <p:ph type="sldNum" sz="quarter" idx="5"/>
          </p:nvPr>
        </p:nvSpPr>
        <p:spPr/>
        <p:txBody>
          <a:bodyPr/>
          <a:lstStyle/>
          <a:p>
            <a:fld id="{C22109BC-39F4-43B1-850C-D5EB0E6480C8}" type="slidenum">
              <a:rPr lang="en-US" smtClean="0"/>
              <a:t>11</a:t>
            </a:fld>
            <a:endParaRPr lang="en-US" dirty="0"/>
          </a:p>
        </p:txBody>
      </p:sp>
    </p:spTree>
    <p:extLst>
      <p:ext uri="{BB962C8B-B14F-4D97-AF65-F5344CB8AC3E}">
        <p14:creationId xmlns:p14="http://schemas.microsoft.com/office/powerpoint/2010/main" val="155585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
        <p:nvSpPr>
          <p:cNvPr id="3" name="Rectangle 2">
            <a:extLst>
              <a:ext uri="{FF2B5EF4-FFF2-40B4-BE49-F238E27FC236}">
                <a16:creationId xmlns:a16="http://schemas.microsoft.com/office/drawing/2014/main" id="{0C602596-6A05-439D-98BB-2D6DF6002E7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66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Rectangle 12">
            <a:extLst>
              <a:ext uri="{FF2B5EF4-FFF2-40B4-BE49-F238E27FC236}">
                <a16:creationId xmlns:a16="http://schemas.microsoft.com/office/drawing/2014/main" id="{F529D202-64CC-43FA-A0A1-53D45765806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a:t>Click to edit Master text styles</a:t>
            </a:r>
          </a:p>
        </p:txBody>
      </p:sp>
      <p:sp>
        <p:nvSpPr>
          <p:cNvPr id="12" name="Rectangle 11">
            <a:extLst>
              <a:ext uri="{FF2B5EF4-FFF2-40B4-BE49-F238E27FC236}">
                <a16:creationId xmlns:a16="http://schemas.microsoft.com/office/drawing/2014/main" id="{0D75FC90-ADC3-4C21-BD9F-29B53FC23CB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94AAB6DB-8F76-4CBB-96CC-313BAA97D6A3}"/>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07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86E7F81A-0346-48A0-96E6-6B258693C384}"/>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79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4BAE6001-9747-4D8B-BF93-6CEE9E7EE741}"/>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59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
        <p:nvSpPr>
          <p:cNvPr id="13" name="Rectangle 12">
            <a:extLst>
              <a:ext uri="{FF2B5EF4-FFF2-40B4-BE49-F238E27FC236}">
                <a16:creationId xmlns:a16="http://schemas.microsoft.com/office/drawing/2014/main" id="{F6DE0B73-28F5-4894-AC8E-8265EE384A30}"/>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6716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9FF0D7-23FF-45FF-986D-EA46FEE0CE47}"/>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6834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1" kern="1200" spc="600" dirty="0">
                <a:solidFill>
                  <a:srgbClr val="2F3342"/>
                </a:solidFill>
                <a:latin typeface="+mn-lt"/>
                <a:ea typeface="+mn-ea"/>
                <a:cs typeface="+mn-cs"/>
                <a:sym typeface="Bebas"/>
              </a:rPr>
              <a:t>4</a:t>
            </a:r>
            <a:r>
              <a:rPr lang="en-US" sz="2400" b="1" kern="1200" spc="600" baseline="30000" dirty="0">
                <a:solidFill>
                  <a:srgbClr val="2F3342"/>
                </a:solidFill>
                <a:latin typeface="+mn-lt"/>
                <a:ea typeface="+mn-ea"/>
                <a:cs typeface="+mn-cs"/>
                <a:sym typeface="Bebas"/>
              </a:rPr>
              <a:t>TH </a:t>
            </a:r>
            <a:r>
              <a:rPr lang="en-US" sz="2400" b="1" kern="1200" spc="600" dirty="0">
                <a:solidFill>
                  <a:schemeClr val="accent1"/>
                </a:solidFill>
                <a:latin typeface="+mn-lt"/>
                <a:ea typeface="+mn-ea"/>
                <a:cs typeface="+mn-cs"/>
                <a:sym typeface="Bebas"/>
              </a:rPr>
              <a:t>COFFEE</a:t>
            </a: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39C9526-424D-444E-BCA3-A4FF8C9FCC9D}"/>
              </a:ext>
            </a:extLst>
          </p:cNvPr>
          <p:cNvSpPr/>
          <p:nvPr userDrawn="1"/>
        </p:nvSpPr>
        <p:spPr>
          <a:xfrm>
            <a:off x="419100" y="2295525"/>
            <a:ext cx="276225" cy="2232964"/>
          </a:xfrm>
          <a:prstGeom prst="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77" r:id="rId3"/>
    <p:sldLayoutId id="2147483673" r:id="rId4"/>
    <p:sldLayoutId id="2147483674" r:id="rId5"/>
    <p:sldLayoutId id="2147483680"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Lighting for Computer Graphics</a:t>
            </a:r>
          </a:p>
        </p:txBody>
      </p:sp>
      <p:sp>
        <p:nvSpPr>
          <p:cNvPr id="4" name="Subtitle 3">
            <a:extLst>
              <a:ext uri="{FF2B5EF4-FFF2-40B4-BE49-F238E27FC236}">
                <a16:creationId xmlns:a16="http://schemas.microsoft.com/office/drawing/2014/main" id="{B7D3AF57-ECDF-42F6-A496-50E95CB8C962}"/>
              </a:ext>
            </a:extLst>
          </p:cNvPr>
          <p:cNvSpPr>
            <a:spLocks noGrp="1"/>
          </p:cNvSpPr>
          <p:nvPr>
            <p:ph type="subTitle" idx="1"/>
          </p:nvPr>
        </p:nvSpPr>
        <p:spPr>
          <a:xfrm>
            <a:off x="1104900" y="4836496"/>
            <a:ext cx="10668000" cy="853179"/>
          </a:xfrm>
        </p:spPr>
        <p:txBody>
          <a:bodyPr/>
          <a:lstStyle/>
          <a:p>
            <a:r>
              <a:rPr lang="en-CA" dirty="0"/>
              <a:t>CAS 741 | Sasha Soraine</a:t>
            </a:r>
          </a:p>
        </p:txBody>
      </p:sp>
    </p:spTree>
    <p:extLst>
      <p:ext uri="{BB962C8B-B14F-4D97-AF65-F5344CB8AC3E}">
        <p14:creationId xmlns:p14="http://schemas.microsoft.com/office/powerpoint/2010/main" val="38766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DA3F73-0388-4DAC-BAE4-19B7E348FE69}"/>
              </a:ext>
            </a:extLst>
          </p:cNvPr>
          <p:cNvPicPr>
            <a:picLocks noChangeAspect="1"/>
          </p:cNvPicPr>
          <p:nvPr/>
        </p:nvPicPr>
        <p:blipFill>
          <a:blip r:embed="rId2"/>
          <a:stretch>
            <a:fillRect/>
          </a:stretch>
        </p:blipFill>
        <p:spPr>
          <a:xfrm>
            <a:off x="3011826" y="598291"/>
            <a:ext cx="5200650" cy="5391150"/>
          </a:xfrm>
          <a:prstGeom prst="rect">
            <a:avLst/>
          </a:prstGeom>
        </p:spPr>
      </p:pic>
    </p:spTree>
    <p:extLst>
      <p:ext uri="{BB962C8B-B14F-4D97-AF65-F5344CB8AC3E}">
        <p14:creationId xmlns:p14="http://schemas.microsoft.com/office/powerpoint/2010/main" val="36809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09E3D-3293-4E20-BF15-1B06A3C2C44D}"/>
              </a:ext>
            </a:extLst>
          </p:cNvPr>
          <p:cNvPicPr>
            <a:picLocks noChangeAspect="1"/>
          </p:cNvPicPr>
          <p:nvPr/>
        </p:nvPicPr>
        <p:blipFill>
          <a:blip r:embed="rId3"/>
          <a:stretch>
            <a:fillRect/>
          </a:stretch>
        </p:blipFill>
        <p:spPr>
          <a:xfrm>
            <a:off x="802621" y="494691"/>
            <a:ext cx="10901082" cy="2219429"/>
          </a:xfrm>
          <a:prstGeom prst="rect">
            <a:avLst/>
          </a:prstGeom>
          <a:ln w="38100">
            <a:solidFill>
              <a:schemeClr val="accent1">
                <a:lumMod val="60000"/>
                <a:lumOff val="40000"/>
              </a:schemeClr>
            </a:solidFill>
          </a:ln>
        </p:spPr>
      </p:pic>
      <p:pic>
        <p:nvPicPr>
          <p:cNvPr id="2" name="Picture 1">
            <a:extLst>
              <a:ext uri="{FF2B5EF4-FFF2-40B4-BE49-F238E27FC236}">
                <a16:creationId xmlns:a16="http://schemas.microsoft.com/office/drawing/2014/main" id="{D0C5D53D-B70A-4809-AA05-867854A53C58}"/>
              </a:ext>
            </a:extLst>
          </p:cNvPr>
          <p:cNvPicPr>
            <a:picLocks noChangeAspect="1"/>
          </p:cNvPicPr>
          <p:nvPr/>
        </p:nvPicPr>
        <p:blipFill>
          <a:blip r:embed="rId4"/>
          <a:stretch>
            <a:fillRect/>
          </a:stretch>
        </p:blipFill>
        <p:spPr>
          <a:xfrm>
            <a:off x="314325" y="3119355"/>
            <a:ext cx="11877675" cy="2686050"/>
          </a:xfrm>
          <a:prstGeom prst="rect">
            <a:avLst/>
          </a:prstGeom>
        </p:spPr>
      </p:pic>
    </p:spTree>
    <p:extLst>
      <p:ext uri="{BB962C8B-B14F-4D97-AF65-F5344CB8AC3E}">
        <p14:creationId xmlns:p14="http://schemas.microsoft.com/office/powerpoint/2010/main" val="34483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0AFC2B-3890-4CDE-A7B6-86FCDD954E09}"/>
              </a:ext>
            </a:extLst>
          </p:cNvPr>
          <p:cNvPicPr>
            <a:picLocks noChangeAspect="1"/>
          </p:cNvPicPr>
          <p:nvPr/>
        </p:nvPicPr>
        <p:blipFill>
          <a:blip r:embed="rId2"/>
          <a:stretch>
            <a:fillRect/>
          </a:stretch>
        </p:blipFill>
        <p:spPr>
          <a:xfrm>
            <a:off x="912465" y="378116"/>
            <a:ext cx="10901082" cy="2417940"/>
          </a:xfrm>
          <a:prstGeom prst="rect">
            <a:avLst/>
          </a:prstGeom>
          <a:ln w="38100">
            <a:solidFill>
              <a:schemeClr val="accent1">
                <a:lumMod val="60000"/>
                <a:lumOff val="40000"/>
              </a:schemeClr>
            </a:solidFill>
          </a:ln>
        </p:spPr>
      </p:pic>
      <p:pic>
        <p:nvPicPr>
          <p:cNvPr id="5" name="Picture 4">
            <a:extLst>
              <a:ext uri="{FF2B5EF4-FFF2-40B4-BE49-F238E27FC236}">
                <a16:creationId xmlns:a16="http://schemas.microsoft.com/office/drawing/2014/main" id="{588BB337-6069-40FC-91D0-5996106E4137}"/>
              </a:ext>
            </a:extLst>
          </p:cNvPr>
          <p:cNvPicPr>
            <a:picLocks noChangeAspect="1"/>
          </p:cNvPicPr>
          <p:nvPr/>
        </p:nvPicPr>
        <p:blipFill>
          <a:blip r:embed="rId3"/>
          <a:stretch>
            <a:fillRect/>
          </a:stretch>
        </p:blipFill>
        <p:spPr>
          <a:xfrm>
            <a:off x="686106" y="3261724"/>
            <a:ext cx="11353800" cy="2800350"/>
          </a:xfrm>
          <a:prstGeom prst="rect">
            <a:avLst/>
          </a:prstGeom>
        </p:spPr>
      </p:pic>
    </p:spTree>
    <p:extLst>
      <p:ext uri="{BB962C8B-B14F-4D97-AF65-F5344CB8AC3E}">
        <p14:creationId xmlns:p14="http://schemas.microsoft.com/office/powerpoint/2010/main" val="12941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9CCC0A-A26A-4461-AC19-5B8CED8FA6AB}"/>
              </a:ext>
            </a:extLst>
          </p:cNvPr>
          <p:cNvPicPr>
            <a:picLocks noChangeAspect="1"/>
          </p:cNvPicPr>
          <p:nvPr/>
        </p:nvPicPr>
        <p:blipFill>
          <a:blip r:embed="rId3"/>
          <a:stretch>
            <a:fillRect/>
          </a:stretch>
        </p:blipFill>
        <p:spPr>
          <a:xfrm>
            <a:off x="221777" y="2176510"/>
            <a:ext cx="11748445" cy="2504979"/>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214251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36323-54C9-41EA-A73C-9C3033AF4578}"/>
              </a:ext>
            </a:extLst>
          </p:cNvPr>
          <p:cNvPicPr>
            <a:picLocks noChangeAspect="1"/>
          </p:cNvPicPr>
          <p:nvPr/>
        </p:nvPicPr>
        <p:blipFill>
          <a:blip r:embed="rId3"/>
          <a:stretch>
            <a:fillRect/>
          </a:stretch>
        </p:blipFill>
        <p:spPr>
          <a:xfrm>
            <a:off x="968187" y="490573"/>
            <a:ext cx="10675172" cy="2443540"/>
          </a:xfrm>
          <a:prstGeom prst="rect">
            <a:avLst/>
          </a:prstGeom>
          <a:ln w="38100">
            <a:solidFill>
              <a:schemeClr val="accent1">
                <a:lumMod val="60000"/>
                <a:lumOff val="40000"/>
              </a:schemeClr>
            </a:solidFill>
          </a:ln>
        </p:spPr>
      </p:pic>
      <p:pic>
        <p:nvPicPr>
          <p:cNvPr id="5" name="Picture 4">
            <a:extLst>
              <a:ext uri="{FF2B5EF4-FFF2-40B4-BE49-F238E27FC236}">
                <a16:creationId xmlns:a16="http://schemas.microsoft.com/office/drawing/2014/main" id="{97FC43EE-8F62-4962-BAFB-4BCE42B46E8E}"/>
              </a:ext>
            </a:extLst>
          </p:cNvPr>
          <p:cNvPicPr>
            <a:picLocks noChangeAspect="1"/>
          </p:cNvPicPr>
          <p:nvPr/>
        </p:nvPicPr>
        <p:blipFill>
          <a:blip r:embed="rId4"/>
          <a:stretch>
            <a:fillRect/>
          </a:stretch>
        </p:blipFill>
        <p:spPr>
          <a:xfrm>
            <a:off x="922349" y="3806891"/>
            <a:ext cx="10766849" cy="2337175"/>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272873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EDB3-B4F2-4F10-8354-0A6B9F50029E}"/>
              </a:ext>
            </a:extLst>
          </p:cNvPr>
          <p:cNvSpPr>
            <a:spLocks noGrp="1"/>
          </p:cNvSpPr>
          <p:nvPr>
            <p:ph type="title"/>
          </p:nvPr>
        </p:nvSpPr>
        <p:spPr/>
        <p:txBody>
          <a:bodyPr/>
          <a:lstStyle/>
          <a:p>
            <a:pPr algn="ctr"/>
            <a:r>
              <a:rPr lang="en-CA" dirty="0"/>
              <a:t>Software Decision Modules</a:t>
            </a:r>
          </a:p>
        </p:txBody>
      </p:sp>
      <p:pic>
        <p:nvPicPr>
          <p:cNvPr id="4" name="Picture 3">
            <a:extLst>
              <a:ext uri="{FF2B5EF4-FFF2-40B4-BE49-F238E27FC236}">
                <a16:creationId xmlns:a16="http://schemas.microsoft.com/office/drawing/2014/main" id="{17E4480A-EB68-46EF-B344-43C07BD86A5C}"/>
              </a:ext>
            </a:extLst>
          </p:cNvPr>
          <p:cNvPicPr>
            <a:picLocks noChangeAspect="1"/>
          </p:cNvPicPr>
          <p:nvPr/>
        </p:nvPicPr>
        <p:blipFill>
          <a:blip r:embed="rId2"/>
          <a:stretch>
            <a:fillRect/>
          </a:stretch>
        </p:blipFill>
        <p:spPr>
          <a:xfrm>
            <a:off x="0" y="1233446"/>
            <a:ext cx="12192000" cy="5624554"/>
          </a:xfrm>
          <a:prstGeom prst="rect">
            <a:avLst/>
          </a:prstGeom>
        </p:spPr>
      </p:pic>
    </p:spTree>
    <p:extLst>
      <p:ext uri="{BB962C8B-B14F-4D97-AF65-F5344CB8AC3E}">
        <p14:creationId xmlns:p14="http://schemas.microsoft.com/office/powerpoint/2010/main" val="365819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EDB3-B4F2-4F10-8354-0A6B9F50029E}"/>
              </a:ext>
            </a:extLst>
          </p:cNvPr>
          <p:cNvSpPr>
            <a:spLocks noGrp="1"/>
          </p:cNvSpPr>
          <p:nvPr>
            <p:ph type="title"/>
          </p:nvPr>
        </p:nvSpPr>
        <p:spPr/>
        <p:txBody>
          <a:bodyPr/>
          <a:lstStyle/>
          <a:p>
            <a:pPr algn="ctr"/>
            <a:r>
              <a:rPr lang="en-CA" dirty="0"/>
              <a:t>Software Decision Modules</a:t>
            </a:r>
          </a:p>
        </p:txBody>
      </p:sp>
      <p:pic>
        <p:nvPicPr>
          <p:cNvPr id="2" name="Picture 1">
            <a:extLst>
              <a:ext uri="{FF2B5EF4-FFF2-40B4-BE49-F238E27FC236}">
                <a16:creationId xmlns:a16="http://schemas.microsoft.com/office/drawing/2014/main" id="{FD7AF8D0-60D0-4C98-9A24-35341A0F0B6E}"/>
              </a:ext>
            </a:extLst>
          </p:cNvPr>
          <p:cNvPicPr>
            <a:picLocks noChangeAspect="1"/>
          </p:cNvPicPr>
          <p:nvPr/>
        </p:nvPicPr>
        <p:blipFill>
          <a:blip r:embed="rId3"/>
          <a:stretch>
            <a:fillRect/>
          </a:stretch>
        </p:blipFill>
        <p:spPr>
          <a:xfrm>
            <a:off x="0" y="1181359"/>
            <a:ext cx="12192000" cy="2530909"/>
          </a:xfrm>
          <a:prstGeom prst="rect">
            <a:avLst/>
          </a:prstGeom>
        </p:spPr>
      </p:pic>
      <p:pic>
        <p:nvPicPr>
          <p:cNvPr id="5" name="Picture 4">
            <a:extLst>
              <a:ext uri="{FF2B5EF4-FFF2-40B4-BE49-F238E27FC236}">
                <a16:creationId xmlns:a16="http://schemas.microsoft.com/office/drawing/2014/main" id="{F1BBF543-17DC-4E54-BF83-E10895E273D6}"/>
              </a:ext>
            </a:extLst>
          </p:cNvPr>
          <p:cNvPicPr>
            <a:picLocks noChangeAspect="1"/>
          </p:cNvPicPr>
          <p:nvPr/>
        </p:nvPicPr>
        <p:blipFill>
          <a:blip r:embed="rId4"/>
          <a:stretch>
            <a:fillRect/>
          </a:stretch>
        </p:blipFill>
        <p:spPr>
          <a:xfrm>
            <a:off x="0" y="3712268"/>
            <a:ext cx="12192000" cy="2404925"/>
          </a:xfrm>
          <a:prstGeom prst="rect">
            <a:avLst/>
          </a:prstGeom>
        </p:spPr>
      </p:pic>
    </p:spTree>
    <p:extLst>
      <p:ext uri="{BB962C8B-B14F-4D97-AF65-F5344CB8AC3E}">
        <p14:creationId xmlns:p14="http://schemas.microsoft.com/office/powerpoint/2010/main" val="226229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60F9-C6D5-4AFF-87A9-37D9B426E3E4}"/>
              </a:ext>
            </a:extLst>
          </p:cNvPr>
          <p:cNvSpPr>
            <a:spLocks noGrp="1"/>
          </p:cNvSpPr>
          <p:nvPr>
            <p:ph type="title"/>
          </p:nvPr>
        </p:nvSpPr>
        <p:spPr/>
        <p:txBody>
          <a:bodyPr/>
          <a:lstStyle/>
          <a:p>
            <a:r>
              <a:rPr lang="en-CA" dirty="0"/>
              <a:t>Topic Refresher</a:t>
            </a:r>
          </a:p>
        </p:txBody>
      </p:sp>
      <p:sp>
        <p:nvSpPr>
          <p:cNvPr id="3" name="Arrow: Right 2">
            <a:extLst>
              <a:ext uri="{FF2B5EF4-FFF2-40B4-BE49-F238E27FC236}">
                <a16:creationId xmlns:a16="http://schemas.microsoft.com/office/drawing/2014/main" id="{A71784B9-4929-4CAB-BEE3-175E33B32E86}"/>
              </a:ext>
            </a:extLst>
          </p:cNvPr>
          <p:cNvSpPr/>
          <p:nvPr/>
        </p:nvSpPr>
        <p:spPr>
          <a:xfrm>
            <a:off x="577668" y="5650030"/>
            <a:ext cx="10248899" cy="1150219"/>
          </a:xfrm>
          <a:prstGeom prst="righ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0703AF60-E4A5-43E1-A98A-76F3A561BB2C}"/>
              </a:ext>
            </a:extLst>
          </p:cNvPr>
          <p:cNvSpPr/>
          <p:nvPr/>
        </p:nvSpPr>
        <p:spPr>
          <a:xfrm>
            <a:off x="1104899" y="1537873"/>
            <a:ext cx="10248899" cy="3416320"/>
          </a:xfrm>
          <a:prstGeom prst="rect">
            <a:avLst/>
          </a:prstGeom>
          <a:noFill/>
        </p:spPr>
        <p:txBody>
          <a:bodyPr wrap="squar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rPr>
              <a:t>Understand how light interacts with objects with different material properties and model it for virtual environments.</a:t>
            </a:r>
          </a:p>
        </p:txBody>
      </p:sp>
      <p:sp>
        <p:nvSpPr>
          <p:cNvPr id="6" name="TextBox 5">
            <a:extLst>
              <a:ext uri="{FF2B5EF4-FFF2-40B4-BE49-F238E27FC236}">
                <a16:creationId xmlns:a16="http://schemas.microsoft.com/office/drawing/2014/main" id="{02699636-736D-42C9-A225-F54F7C5374A7}"/>
              </a:ext>
            </a:extLst>
          </p:cNvPr>
          <p:cNvSpPr txBox="1"/>
          <p:nvPr/>
        </p:nvSpPr>
        <p:spPr>
          <a:xfrm>
            <a:off x="725715" y="6040473"/>
            <a:ext cx="1959960" cy="369332"/>
          </a:xfrm>
          <a:prstGeom prst="rect">
            <a:avLst/>
          </a:prstGeom>
          <a:noFill/>
        </p:spPr>
        <p:txBody>
          <a:bodyPr wrap="none" rtlCol="0">
            <a:spAutoFit/>
          </a:bodyPr>
          <a:lstStyle/>
          <a:p>
            <a:r>
              <a:rPr lang="en-CA" dirty="0"/>
              <a:t>Computer graphics</a:t>
            </a:r>
          </a:p>
        </p:txBody>
      </p:sp>
      <p:sp>
        <p:nvSpPr>
          <p:cNvPr id="7" name="TextBox 6">
            <a:extLst>
              <a:ext uri="{FF2B5EF4-FFF2-40B4-BE49-F238E27FC236}">
                <a16:creationId xmlns:a16="http://schemas.microsoft.com/office/drawing/2014/main" id="{1E0CCC8C-1803-4B43-B153-9761B84F8D5A}"/>
              </a:ext>
            </a:extLst>
          </p:cNvPr>
          <p:cNvSpPr txBox="1"/>
          <p:nvPr/>
        </p:nvSpPr>
        <p:spPr>
          <a:xfrm>
            <a:off x="2833722" y="6040473"/>
            <a:ext cx="2071336" cy="369332"/>
          </a:xfrm>
          <a:prstGeom prst="rect">
            <a:avLst/>
          </a:prstGeom>
          <a:noFill/>
        </p:spPr>
        <p:txBody>
          <a:bodyPr wrap="none" rtlCol="0">
            <a:spAutoFit/>
          </a:bodyPr>
          <a:lstStyle/>
          <a:p>
            <a:r>
              <a:rPr lang="en-CA" dirty="0"/>
              <a:t>Virtual environment</a:t>
            </a:r>
          </a:p>
        </p:txBody>
      </p:sp>
      <p:sp>
        <p:nvSpPr>
          <p:cNvPr id="8" name="TextBox 7">
            <a:extLst>
              <a:ext uri="{FF2B5EF4-FFF2-40B4-BE49-F238E27FC236}">
                <a16:creationId xmlns:a16="http://schemas.microsoft.com/office/drawing/2014/main" id="{4630C508-DC8F-4275-804D-69084F446E78}"/>
              </a:ext>
            </a:extLst>
          </p:cNvPr>
          <p:cNvSpPr txBox="1"/>
          <p:nvPr/>
        </p:nvSpPr>
        <p:spPr>
          <a:xfrm>
            <a:off x="4925872" y="6040473"/>
            <a:ext cx="1998945" cy="369332"/>
          </a:xfrm>
          <a:prstGeom prst="rect">
            <a:avLst/>
          </a:prstGeom>
          <a:noFill/>
        </p:spPr>
        <p:txBody>
          <a:bodyPr wrap="none" rtlCol="0">
            <a:spAutoFit/>
          </a:bodyPr>
          <a:lstStyle/>
          <a:p>
            <a:r>
              <a:rPr lang="en-CA" dirty="0"/>
              <a:t>Material Properties</a:t>
            </a:r>
          </a:p>
        </p:txBody>
      </p:sp>
      <p:sp>
        <p:nvSpPr>
          <p:cNvPr id="9" name="TextBox 8">
            <a:extLst>
              <a:ext uri="{FF2B5EF4-FFF2-40B4-BE49-F238E27FC236}">
                <a16:creationId xmlns:a16="http://schemas.microsoft.com/office/drawing/2014/main" id="{F443FD13-7451-44CC-B79B-9597A41B3665}"/>
              </a:ext>
            </a:extLst>
          </p:cNvPr>
          <p:cNvSpPr txBox="1"/>
          <p:nvPr/>
        </p:nvSpPr>
        <p:spPr>
          <a:xfrm>
            <a:off x="621742" y="5609487"/>
            <a:ext cx="1667508" cy="369332"/>
          </a:xfrm>
          <a:prstGeom prst="rect">
            <a:avLst/>
          </a:prstGeom>
          <a:noFill/>
        </p:spPr>
        <p:txBody>
          <a:bodyPr wrap="none" rtlCol="0">
            <a:spAutoFit/>
          </a:bodyPr>
          <a:lstStyle/>
          <a:p>
            <a:r>
              <a:rPr lang="en-CA" dirty="0"/>
              <a:t>Words to know:</a:t>
            </a:r>
          </a:p>
        </p:txBody>
      </p:sp>
    </p:spTree>
    <p:extLst>
      <p:ext uri="{BB962C8B-B14F-4D97-AF65-F5344CB8AC3E}">
        <p14:creationId xmlns:p14="http://schemas.microsoft.com/office/powerpoint/2010/main" val="97874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746AE0E-ECB1-4FE3-98F6-7A0FB8A60304}"/>
              </a:ext>
            </a:extLst>
          </p:cNvPr>
          <p:cNvPicPr>
            <a:picLocks noChangeAspect="1"/>
          </p:cNvPicPr>
          <p:nvPr/>
        </p:nvPicPr>
        <p:blipFill>
          <a:blip r:embed="rId3"/>
          <a:stretch>
            <a:fillRect/>
          </a:stretch>
        </p:blipFill>
        <p:spPr>
          <a:xfrm>
            <a:off x="891770" y="424069"/>
            <a:ext cx="9364933" cy="6009862"/>
          </a:xfrm>
          <a:prstGeom prst="rect">
            <a:avLst/>
          </a:prstGeom>
        </p:spPr>
      </p:pic>
      <p:sp>
        <p:nvSpPr>
          <p:cNvPr id="5" name="Oval 4">
            <a:extLst>
              <a:ext uri="{FF2B5EF4-FFF2-40B4-BE49-F238E27FC236}">
                <a16:creationId xmlns:a16="http://schemas.microsoft.com/office/drawing/2014/main" id="{2E25B590-B8B6-4492-A45A-C8B37BBA805C}"/>
              </a:ext>
            </a:extLst>
          </p:cNvPr>
          <p:cNvSpPr/>
          <p:nvPr/>
        </p:nvSpPr>
        <p:spPr>
          <a:xfrm>
            <a:off x="4803354" y="132202"/>
            <a:ext cx="6411817" cy="6648601"/>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551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6071796-F6EF-4B18-AEAE-443164176601}"/>
              </a:ext>
            </a:extLst>
          </p:cNvPr>
          <p:cNvPicPr>
            <a:picLocks noChangeAspect="1"/>
          </p:cNvPicPr>
          <p:nvPr/>
        </p:nvPicPr>
        <p:blipFill>
          <a:blip r:embed="rId3"/>
          <a:stretch>
            <a:fillRect/>
          </a:stretch>
        </p:blipFill>
        <p:spPr>
          <a:xfrm>
            <a:off x="993880" y="2245784"/>
            <a:ext cx="10917143" cy="2366432"/>
          </a:xfrm>
          <a:prstGeom prst="rect">
            <a:avLst/>
          </a:prstGeom>
        </p:spPr>
      </p:pic>
      <p:sp>
        <p:nvSpPr>
          <p:cNvPr id="4" name="Arrow: Right 3">
            <a:extLst>
              <a:ext uri="{FF2B5EF4-FFF2-40B4-BE49-F238E27FC236}">
                <a16:creationId xmlns:a16="http://schemas.microsoft.com/office/drawing/2014/main" id="{230B2901-2A00-444D-BE18-21CFE97E6B33}"/>
              </a:ext>
            </a:extLst>
          </p:cNvPr>
          <p:cNvSpPr/>
          <p:nvPr/>
        </p:nvSpPr>
        <p:spPr>
          <a:xfrm>
            <a:off x="577668" y="5650030"/>
            <a:ext cx="10248899" cy="1150219"/>
          </a:xfrm>
          <a:prstGeom prst="righ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1C2A2F31-0D29-48D2-B161-EB9ED7230C59}"/>
              </a:ext>
            </a:extLst>
          </p:cNvPr>
          <p:cNvSpPr txBox="1"/>
          <p:nvPr/>
        </p:nvSpPr>
        <p:spPr>
          <a:xfrm>
            <a:off x="725715" y="6040473"/>
            <a:ext cx="1317284" cy="369332"/>
          </a:xfrm>
          <a:prstGeom prst="rect">
            <a:avLst/>
          </a:prstGeom>
          <a:noFill/>
        </p:spPr>
        <p:txBody>
          <a:bodyPr wrap="none" rtlCol="0">
            <a:spAutoFit/>
          </a:bodyPr>
          <a:lstStyle/>
          <a:p>
            <a:r>
              <a:rPr lang="en-CA" dirty="0"/>
              <a:t>Light source</a:t>
            </a:r>
          </a:p>
        </p:txBody>
      </p:sp>
      <p:sp>
        <p:nvSpPr>
          <p:cNvPr id="6" name="TextBox 5">
            <a:extLst>
              <a:ext uri="{FF2B5EF4-FFF2-40B4-BE49-F238E27FC236}">
                <a16:creationId xmlns:a16="http://schemas.microsoft.com/office/drawing/2014/main" id="{C2E8A7C7-FAE5-407E-99C4-51A2E609BA9A}"/>
              </a:ext>
            </a:extLst>
          </p:cNvPr>
          <p:cNvSpPr txBox="1"/>
          <p:nvPr/>
        </p:nvSpPr>
        <p:spPr>
          <a:xfrm>
            <a:off x="2285463" y="6040473"/>
            <a:ext cx="1042593" cy="369332"/>
          </a:xfrm>
          <a:prstGeom prst="rect">
            <a:avLst/>
          </a:prstGeom>
          <a:noFill/>
        </p:spPr>
        <p:txBody>
          <a:bodyPr wrap="none" rtlCol="0">
            <a:spAutoFit/>
          </a:bodyPr>
          <a:lstStyle/>
          <a:p>
            <a:r>
              <a:rPr lang="en-CA" dirty="0"/>
              <a:t>Observer</a:t>
            </a:r>
          </a:p>
        </p:txBody>
      </p:sp>
      <p:sp>
        <p:nvSpPr>
          <p:cNvPr id="7" name="TextBox 6">
            <a:extLst>
              <a:ext uri="{FF2B5EF4-FFF2-40B4-BE49-F238E27FC236}">
                <a16:creationId xmlns:a16="http://schemas.microsoft.com/office/drawing/2014/main" id="{6A2AB96F-CB4C-43A3-A5EF-159DC33BAAA3}"/>
              </a:ext>
            </a:extLst>
          </p:cNvPr>
          <p:cNvSpPr txBox="1"/>
          <p:nvPr/>
        </p:nvSpPr>
        <p:spPr>
          <a:xfrm>
            <a:off x="621742" y="5609487"/>
            <a:ext cx="1667508" cy="369332"/>
          </a:xfrm>
          <a:prstGeom prst="rect">
            <a:avLst/>
          </a:prstGeom>
          <a:noFill/>
        </p:spPr>
        <p:txBody>
          <a:bodyPr wrap="none" rtlCol="0">
            <a:spAutoFit/>
          </a:bodyPr>
          <a:lstStyle/>
          <a:p>
            <a:r>
              <a:rPr lang="en-CA" dirty="0"/>
              <a:t>Words to know:</a:t>
            </a:r>
          </a:p>
        </p:txBody>
      </p:sp>
      <p:sp>
        <p:nvSpPr>
          <p:cNvPr id="9" name="TextBox 8">
            <a:extLst>
              <a:ext uri="{FF2B5EF4-FFF2-40B4-BE49-F238E27FC236}">
                <a16:creationId xmlns:a16="http://schemas.microsoft.com/office/drawing/2014/main" id="{3D591214-BF65-4652-8B78-23EBF4995BBD}"/>
              </a:ext>
            </a:extLst>
          </p:cNvPr>
          <p:cNvSpPr txBox="1"/>
          <p:nvPr/>
        </p:nvSpPr>
        <p:spPr>
          <a:xfrm>
            <a:off x="3570520" y="6040473"/>
            <a:ext cx="860300" cy="369332"/>
          </a:xfrm>
          <a:prstGeom prst="rect">
            <a:avLst/>
          </a:prstGeom>
          <a:noFill/>
        </p:spPr>
        <p:txBody>
          <a:bodyPr wrap="none" rtlCol="0">
            <a:spAutoFit/>
          </a:bodyPr>
          <a:lstStyle/>
          <a:p>
            <a:r>
              <a:rPr lang="en-CA" dirty="0"/>
              <a:t>Render</a:t>
            </a:r>
          </a:p>
        </p:txBody>
      </p:sp>
      <p:sp>
        <p:nvSpPr>
          <p:cNvPr id="10" name="TextBox 9">
            <a:extLst>
              <a:ext uri="{FF2B5EF4-FFF2-40B4-BE49-F238E27FC236}">
                <a16:creationId xmlns:a16="http://schemas.microsoft.com/office/drawing/2014/main" id="{A9452B21-0AAF-43FE-BA8C-6378CE42EEF7}"/>
              </a:ext>
            </a:extLst>
          </p:cNvPr>
          <p:cNvSpPr txBox="1"/>
          <p:nvPr/>
        </p:nvSpPr>
        <p:spPr>
          <a:xfrm>
            <a:off x="4673284" y="6040473"/>
            <a:ext cx="1627369" cy="369332"/>
          </a:xfrm>
          <a:prstGeom prst="rect">
            <a:avLst/>
          </a:prstGeom>
          <a:noFill/>
        </p:spPr>
        <p:txBody>
          <a:bodyPr wrap="none" rtlCol="0">
            <a:spAutoFit/>
          </a:bodyPr>
          <a:lstStyle/>
          <a:p>
            <a:r>
              <a:rPr lang="en-CA" dirty="0"/>
              <a:t>Shaded/Shader</a:t>
            </a:r>
          </a:p>
        </p:txBody>
      </p:sp>
      <p:sp>
        <p:nvSpPr>
          <p:cNvPr id="11" name="TextBox 10">
            <a:extLst>
              <a:ext uri="{FF2B5EF4-FFF2-40B4-BE49-F238E27FC236}">
                <a16:creationId xmlns:a16="http://schemas.microsoft.com/office/drawing/2014/main" id="{1A99FFAE-F3FB-4DA5-8938-7EE92C5295DE}"/>
              </a:ext>
            </a:extLst>
          </p:cNvPr>
          <p:cNvSpPr txBox="1"/>
          <p:nvPr/>
        </p:nvSpPr>
        <p:spPr>
          <a:xfrm>
            <a:off x="6543117" y="6040473"/>
            <a:ext cx="412292" cy="369332"/>
          </a:xfrm>
          <a:prstGeom prst="rect">
            <a:avLst/>
          </a:prstGeom>
          <a:noFill/>
        </p:spPr>
        <p:txBody>
          <a:bodyPr wrap="none" rtlCol="0">
            <a:spAutoFit/>
          </a:bodyPr>
          <a:lstStyle/>
          <a:p>
            <a:r>
              <a:rPr lang="en-CA" dirty="0"/>
              <a:t>Lit</a:t>
            </a:r>
          </a:p>
        </p:txBody>
      </p:sp>
      <p:sp>
        <p:nvSpPr>
          <p:cNvPr id="2" name="Rectangle 1">
            <a:extLst>
              <a:ext uri="{FF2B5EF4-FFF2-40B4-BE49-F238E27FC236}">
                <a16:creationId xmlns:a16="http://schemas.microsoft.com/office/drawing/2014/main" id="{B0E7B572-2D4D-4523-A9F0-E88EE4EAD839}"/>
              </a:ext>
            </a:extLst>
          </p:cNvPr>
          <p:cNvSpPr/>
          <p:nvPr/>
        </p:nvSpPr>
        <p:spPr>
          <a:xfrm>
            <a:off x="5632686" y="1996466"/>
            <a:ext cx="1639529" cy="2615750"/>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3200" dirty="0">
                <a:solidFill>
                  <a:schemeClr val="tx1"/>
                </a:solidFill>
              </a:rPr>
              <a:t>Unity</a:t>
            </a:r>
          </a:p>
        </p:txBody>
      </p:sp>
    </p:spTree>
    <p:extLst>
      <p:ext uri="{BB962C8B-B14F-4D97-AF65-F5344CB8AC3E}">
        <p14:creationId xmlns:p14="http://schemas.microsoft.com/office/powerpoint/2010/main" val="29525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C1A121-1341-482B-B768-AA037EC0E01A}"/>
              </a:ext>
            </a:extLst>
          </p:cNvPr>
          <p:cNvPicPr>
            <a:picLocks noChangeAspect="1"/>
          </p:cNvPicPr>
          <p:nvPr/>
        </p:nvPicPr>
        <p:blipFill>
          <a:blip r:embed="rId3"/>
          <a:stretch>
            <a:fillRect/>
          </a:stretch>
        </p:blipFill>
        <p:spPr>
          <a:xfrm>
            <a:off x="1154256" y="616239"/>
            <a:ext cx="10094577" cy="5625521"/>
          </a:xfrm>
          <a:prstGeom prst="rect">
            <a:avLst/>
          </a:prstGeom>
        </p:spPr>
      </p:pic>
      <p:sp>
        <p:nvSpPr>
          <p:cNvPr id="3" name="Rectangle 2">
            <a:extLst>
              <a:ext uri="{FF2B5EF4-FFF2-40B4-BE49-F238E27FC236}">
                <a16:creationId xmlns:a16="http://schemas.microsoft.com/office/drawing/2014/main" id="{2F4E27D4-84F5-4C93-ACC9-DB9F61174827}"/>
              </a:ext>
            </a:extLst>
          </p:cNvPr>
          <p:cNvSpPr/>
          <p:nvPr/>
        </p:nvSpPr>
        <p:spPr>
          <a:xfrm>
            <a:off x="1075203" y="27223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6FA0607-832F-4F29-A3AC-6FB4E7FBBBD4}"/>
              </a:ext>
            </a:extLst>
          </p:cNvPr>
          <p:cNvSpPr/>
          <p:nvPr/>
        </p:nvSpPr>
        <p:spPr>
          <a:xfrm>
            <a:off x="1075203" y="11982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520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B4850D-CA93-48DD-B5DF-589490FCF22C}"/>
              </a:ext>
            </a:extLst>
          </p:cNvPr>
          <p:cNvPicPr>
            <a:picLocks noChangeAspect="1"/>
          </p:cNvPicPr>
          <p:nvPr/>
        </p:nvPicPr>
        <p:blipFill rotWithShape="1">
          <a:blip r:embed="rId3"/>
          <a:srcRect r="6371"/>
          <a:stretch/>
        </p:blipFill>
        <p:spPr>
          <a:xfrm>
            <a:off x="667347" y="303293"/>
            <a:ext cx="10165604" cy="6251414"/>
          </a:xfrm>
          <a:prstGeom prst="rect">
            <a:avLst/>
          </a:prstGeom>
        </p:spPr>
      </p:pic>
    </p:spTree>
    <p:extLst>
      <p:ext uri="{BB962C8B-B14F-4D97-AF65-F5344CB8AC3E}">
        <p14:creationId xmlns:p14="http://schemas.microsoft.com/office/powerpoint/2010/main" val="408029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300B81C0-9FEE-4C74-9810-D4CD83C01496}"/>
              </a:ext>
            </a:extLst>
          </p:cNvPr>
          <p:cNvPicPr>
            <a:picLocks noChangeAspect="1"/>
          </p:cNvPicPr>
          <p:nvPr/>
        </p:nvPicPr>
        <p:blipFill>
          <a:blip r:embed="rId3"/>
          <a:stretch>
            <a:fillRect/>
          </a:stretch>
        </p:blipFill>
        <p:spPr>
          <a:xfrm>
            <a:off x="380959" y="1508345"/>
            <a:ext cx="6892943" cy="3841310"/>
          </a:xfrm>
          <a:prstGeom prst="rect">
            <a:avLst/>
          </a:prstGeom>
        </p:spPr>
      </p:pic>
      <p:pic>
        <p:nvPicPr>
          <p:cNvPr id="3" name="Picture 2">
            <a:extLst>
              <a:ext uri="{FF2B5EF4-FFF2-40B4-BE49-F238E27FC236}">
                <a16:creationId xmlns:a16="http://schemas.microsoft.com/office/drawing/2014/main" id="{80E913C0-74CE-4578-8614-653B1DBA3D9C}"/>
              </a:ext>
            </a:extLst>
          </p:cNvPr>
          <p:cNvPicPr>
            <a:picLocks noChangeAspect="1"/>
          </p:cNvPicPr>
          <p:nvPr/>
        </p:nvPicPr>
        <p:blipFill rotWithShape="1">
          <a:blip r:embed="rId4"/>
          <a:srcRect l="34116" t="73400" r="33560" b="19432"/>
          <a:stretch/>
        </p:blipFill>
        <p:spPr>
          <a:xfrm>
            <a:off x="9505333" y="2223742"/>
            <a:ext cx="2522668" cy="301216"/>
          </a:xfrm>
          <a:prstGeom prst="rect">
            <a:avLst/>
          </a:prstGeom>
        </p:spPr>
      </p:pic>
      <p:cxnSp>
        <p:nvCxnSpPr>
          <p:cNvPr id="5" name="Straight Arrow Connector 4">
            <a:extLst>
              <a:ext uri="{FF2B5EF4-FFF2-40B4-BE49-F238E27FC236}">
                <a16:creationId xmlns:a16="http://schemas.microsoft.com/office/drawing/2014/main" id="{AE011C2E-FCC9-4C49-85F9-0EA9B36C58F7}"/>
              </a:ext>
            </a:extLst>
          </p:cNvPr>
          <p:cNvCxnSpPr>
            <a:cxnSpLocks/>
          </p:cNvCxnSpPr>
          <p:nvPr/>
        </p:nvCxnSpPr>
        <p:spPr>
          <a:xfrm>
            <a:off x="6949440" y="1701732"/>
            <a:ext cx="23320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0F04B18-0E3F-45DF-94AB-BDE687A87976}"/>
              </a:ext>
            </a:extLst>
          </p:cNvPr>
          <p:cNvCxnSpPr>
            <a:cxnSpLocks/>
            <a:endCxn id="41" idx="1"/>
          </p:cNvCxnSpPr>
          <p:nvPr/>
        </p:nvCxnSpPr>
        <p:spPr>
          <a:xfrm flipV="1">
            <a:off x="6164132" y="3058663"/>
            <a:ext cx="3341201" cy="556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E9E648-D647-4197-ADE8-C26F2055767B}"/>
              </a:ext>
            </a:extLst>
          </p:cNvPr>
          <p:cNvCxnSpPr>
            <a:cxnSpLocks/>
            <a:endCxn id="3" idx="1"/>
          </p:cNvCxnSpPr>
          <p:nvPr/>
        </p:nvCxnSpPr>
        <p:spPr>
          <a:xfrm flipV="1">
            <a:off x="4453666" y="2374350"/>
            <a:ext cx="5051667" cy="2850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A600E6-84DA-4384-999E-52D971E02260}"/>
              </a:ext>
            </a:extLst>
          </p:cNvPr>
          <p:cNvCxnSpPr>
            <a:cxnSpLocks/>
            <a:endCxn id="42" idx="1"/>
          </p:cNvCxnSpPr>
          <p:nvPr/>
        </p:nvCxnSpPr>
        <p:spPr>
          <a:xfrm>
            <a:off x="7273902" y="4100599"/>
            <a:ext cx="212424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311E1B-DDE2-4F2E-ADEE-BA6FE2F10D6B}"/>
              </a:ext>
            </a:extLst>
          </p:cNvPr>
          <p:cNvCxnSpPr>
            <a:cxnSpLocks/>
            <a:endCxn id="41" idx="1"/>
          </p:cNvCxnSpPr>
          <p:nvPr/>
        </p:nvCxnSpPr>
        <p:spPr>
          <a:xfrm flipV="1">
            <a:off x="5902354" y="3058663"/>
            <a:ext cx="3602979" cy="63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12A095D-D833-4685-9234-D5A7FA0BFEDB}"/>
              </a:ext>
            </a:extLst>
          </p:cNvPr>
          <p:cNvPicPr>
            <a:picLocks noChangeAspect="1"/>
          </p:cNvPicPr>
          <p:nvPr/>
        </p:nvPicPr>
        <p:blipFill rotWithShape="1">
          <a:blip r:embed="rId4"/>
          <a:srcRect l="567" t="11135" r="67109" b="77857"/>
          <a:stretch/>
        </p:blipFill>
        <p:spPr>
          <a:xfrm>
            <a:off x="9398144" y="1505793"/>
            <a:ext cx="2522668" cy="462579"/>
          </a:xfrm>
          <a:prstGeom prst="rect">
            <a:avLst/>
          </a:prstGeom>
        </p:spPr>
      </p:pic>
      <p:pic>
        <p:nvPicPr>
          <p:cNvPr id="37" name="Picture 36">
            <a:extLst>
              <a:ext uri="{FF2B5EF4-FFF2-40B4-BE49-F238E27FC236}">
                <a16:creationId xmlns:a16="http://schemas.microsoft.com/office/drawing/2014/main" id="{94985720-7D39-4588-99A9-472E2C827676}"/>
              </a:ext>
            </a:extLst>
          </p:cNvPr>
          <p:cNvPicPr>
            <a:picLocks noChangeAspect="1"/>
          </p:cNvPicPr>
          <p:nvPr/>
        </p:nvPicPr>
        <p:blipFill rotWithShape="1">
          <a:blip r:embed="rId4"/>
          <a:srcRect l="34116" t="21697" r="47861" b="70247"/>
          <a:stretch/>
        </p:blipFill>
        <p:spPr>
          <a:xfrm>
            <a:off x="5084257" y="6007983"/>
            <a:ext cx="1592599" cy="383289"/>
          </a:xfrm>
          <a:prstGeom prst="rect">
            <a:avLst/>
          </a:prstGeom>
        </p:spPr>
      </p:pic>
      <p:pic>
        <p:nvPicPr>
          <p:cNvPr id="38" name="Picture 37">
            <a:extLst>
              <a:ext uri="{FF2B5EF4-FFF2-40B4-BE49-F238E27FC236}">
                <a16:creationId xmlns:a16="http://schemas.microsoft.com/office/drawing/2014/main" id="{67F584CC-19D4-4017-9C07-928F21F6091D}"/>
              </a:ext>
            </a:extLst>
          </p:cNvPr>
          <p:cNvPicPr>
            <a:picLocks noChangeAspect="1"/>
          </p:cNvPicPr>
          <p:nvPr/>
        </p:nvPicPr>
        <p:blipFill rotWithShape="1">
          <a:blip r:embed="rId4"/>
          <a:srcRect l="34116" t="30008" r="33560" b="62825"/>
          <a:stretch/>
        </p:blipFill>
        <p:spPr>
          <a:xfrm>
            <a:off x="9505333" y="4450203"/>
            <a:ext cx="2522668" cy="301214"/>
          </a:xfrm>
          <a:prstGeom prst="rect">
            <a:avLst/>
          </a:prstGeom>
        </p:spPr>
      </p:pic>
      <p:pic>
        <p:nvPicPr>
          <p:cNvPr id="39" name="Picture 38">
            <a:extLst>
              <a:ext uri="{FF2B5EF4-FFF2-40B4-BE49-F238E27FC236}">
                <a16:creationId xmlns:a16="http://schemas.microsoft.com/office/drawing/2014/main" id="{F9E9E206-0EA7-424C-AAB2-2A271AB0F635}"/>
              </a:ext>
            </a:extLst>
          </p:cNvPr>
          <p:cNvPicPr>
            <a:picLocks noChangeAspect="1"/>
          </p:cNvPicPr>
          <p:nvPr/>
        </p:nvPicPr>
        <p:blipFill rotWithShape="1">
          <a:blip r:embed="rId4"/>
          <a:srcRect l="34116" t="36663" r="33560" b="56169"/>
          <a:stretch/>
        </p:blipFill>
        <p:spPr>
          <a:xfrm>
            <a:off x="9505333" y="4950414"/>
            <a:ext cx="2522668" cy="301215"/>
          </a:xfrm>
          <a:prstGeom prst="rect">
            <a:avLst/>
          </a:prstGeom>
        </p:spPr>
      </p:pic>
      <p:pic>
        <p:nvPicPr>
          <p:cNvPr id="40" name="Picture 39">
            <a:extLst>
              <a:ext uri="{FF2B5EF4-FFF2-40B4-BE49-F238E27FC236}">
                <a16:creationId xmlns:a16="http://schemas.microsoft.com/office/drawing/2014/main" id="{0C91B6D9-A656-46F3-B6E7-0EB245FD2F3B}"/>
              </a:ext>
            </a:extLst>
          </p:cNvPr>
          <p:cNvPicPr>
            <a:picLocks noChangeAspect="1"/>
          </p:cNvPicPr>
          <p:nvPr/>
        </p:nvPicPr>
        <p:blipFill rotWithShape="1">
          <a:blip r:embed="rId4"/>
          <a:srcRect l="34116" t="44086" r="43612" b="49267"/>
          <a:stretch/>
        </p:blipFill>
        <p:spPr>
          <a:xfrm>
            <a:off x="1149622" y="6030370"/>
            <a:ext cx="2106508" cy="338516"/>
          </a:xfrm>
          <a:prstGeom prst="rect">
            <a:avLst/>
          </a:prstGeom>
        </p:spPr>
      </p:pic>
      <p:pic>
        <p:nvPicPr>
          <p:cNvPr id="41" name="Picture 40">
            <a:extLst>
              <a:ext uri="{FF2B5EF4-FFF2-40B4-BE49-F238E27FC236}">
                <a16:creationId xmlns:a16="http://schemas.microsoft.com/office/drawing/2014/main" id="{CCA52384-768B-472A-A8DC-B5D847EEB2C2}"/>
              </a:ext>
            </a:extLst>
          </p:cNvPr>
          <p:cNvPicPr>
            <a:picLocks noChangeAspect="1"/>
          </p:cNvPicPr>
          <p:nvPr/>
        </p:nvPicPr>
        <p:blipFill rotWithShape="1">
          <a:blip r:embed="rId4"/>
          <a:srcRect l="34116" t="50487" r="33560" b="42345"/>
          <a:stretch/>
        </p:blipFill>
        <p:spPr>
          <a:xfrm>
            <a:off x="9505333" y="2908055"/>
            <a:ext cx="2522668" cy="301215"/>
          </a:xfrm>
          <a:prstGeom prst="rect">
            <a:avLst/>
          </a:prstGeom>
        </p:spPr>
      </p:pic>
      <p:pic>
        <p:nvPicPr>
          <p:cNvPr id="42" name="Picture 41">
            <a:extLst>
              <a:ext uri="{FF2B5EF4-FFF2-40B4-BE49-F238E27FC236}">
                <a16:creationId xmlns:a16="http://schemas.microsoft.com/office/drawing/2014/main" id="{941BC8ED-8A5E-4AC0-90DA-D17E31C5D1A2}"/>
              </a:ext>
            </a:extLst>
          </p:cNvPr>
          <p:cNvPicPr>
            <a:picLocks noChangeAspect="1"/>
          </p:cNvPicPr>
          <p:nvPr/>
        </p:nvPicPr>
        <p:blipFill rotWithShape="1">
          <a:blip r:embed="rId4"/>
          <a:srcRect l="34116" t="57399" r="33560" b="35433"/>
          <a:stretch/>
        </p:blipFill>
        <p:spPr>
          <a:xfrm>
            <a:off x="9398144" y="3949991"/>
            <a:ext cx="2522668" cy="301215"/>
          </a:xfrm>
          <a:prstGeom prst="rect">
            <a:avLst/>
          </a:prstGeom>
        </p:spPr>
      </p:pic>
      <p:pic>
        <p:nvPicPr>
          <p:cNvPr id="43" name="Picture 42">
            <a:extLst>
              <a:ext uri="{FF2B5EF4-FFF2-40B4-BE49-F238E27FC236}">
                <a16:creationId xmlns:a16="http://schemas.microsoft.com/office/drawing/2014/main" id="{D6BBAD45-9AF6-47F9-AC94-C507F3403E74}"/>
              </a:ext>
            </a:extLst>
          </p:cNvPr>
          <p:cNvPicPr>
            <a:picLocks noChangeAspect="1"/>
          </p:cNvPicPr>
          <p:nvPr/>
        </p:nvPicPr>
        <p:blipFill rotWithShape="1">
          <a:blip r:embed="rId4"/>
          <a:srcRect l="34116" t="64584" r="43612" b="28248"/>
          <a:stretch/>
        </p:blipFill>
        <p:spPr>
          <a:xfrm>
            <a:off x="3256130" y="6029845"/>
            <a:ext cx="1959425" cy="339566"/>
          </a:xfrm>
          <a:prstGeom prst="rect">
            <a:avLst/>
          </a:prstGeom>
        </p:spPr>
      </p:pic>
      <p:cxnSp>
        <p:nvCxnSpPr>
          <p:cNvPr id="44" name="Straight Arrow Connector 43">
            <a:extLst>
              <a:ext uri="{FF2B5EF4-FFF2-40B4-BE49-F238E27FC236}">
                <a16:creationId xmlns:a16="http://schemas.microsoft.com/office/drawing/2014/main" id="{6E3CE588-4F6A-4029-AB65-C34DE7F5271A}"/>
              </a:ext>
            </a:extLst>
          </p:cNvPr>
          <p:cNvCxnSpPr>
            <a:cxnSpLocks/>
            <a:endCxn id="3" idx="1"/>
          </p:cNvCxnSpPr>
          <p:nvPr/>
        </p:nvCxnSpPr>
        <p:spPr>
          <a:xfrm>
            <a:off x="5084257" y="2198373"/>
            <a:ext cx="4421076" cy="1759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A77119A-1C80-4330-942A-62B3DC441F07}"/>
              </a:ext>
            </a:extLst>
          </p:cNvPr>
          <p:cNvCxnSpPr>
            <a:cxnSpLocks/>
            <a:endCxn id="38" idx="1"/>
          </p:cNvCxnSpPr>
          <p:nvPr/>
        </p:nvCxnSpPr>
        <p:spPr>
          <a:xfrm flipV="1">
            <a:off x="5593976" y="4600810"/>
            <a:ext cx="3911357" cy="148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ADCBC8-3676-4447-8C66-C1E28BE8DAAA}"/>
              </a:ext>
            </a:extLst>
          </p:cNvPr>
          <p:cNvCxnSpPr>
            <a:cxnSpLocks/>
            <a:endCxn id="39" idx="1"/>
          </p:cNvCxnSpPr>
          <p:nvPr/>
        </p:nvCxnSpPr>
        <p:spPr>
          <a:xfrm>
            <a:off x="5593976" y="5086127"/>
            <a:ext cx="3911357" cy="148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0BC1412-C27D-4581-80D3-3EC9B86B4214}"/>
              </a:ext>
            </a:extLst>
          </p:cNvPr>
          <p:cNvSpPr/>
          <p:nvPr/>
        </p:nvSpPr>
        <p:spPr>
          <a:xfrm>
            <a:off x="1129553" y="5701553"/>
            <a:ext cx="10165976" cy="9554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3" name="Picture 22">
            <a:extLst>
              <a:ext uri="{FF2B5EF4-FFF2-40B4-BE49-F238E27FC236}">
                <a16:creationId xmlns:a16="http://schemas.microsoft.com/office/drawing/2014/main" id="{D6AAD56A-ED8B-4CE7-B53C-BBBDAEBBD6FB}"/>
              </a:ext>
            </a:extLst>
          </p:cNvPr>
          <p:cNvPicPr>
            <a:picLocks noChangeAspect="1"/>
          </p:cNvPicPr>
          <p:nvPr/>
        </p:nvPicPr>
        <p:blipFill rotWithShape="1">
          <a:blip r:embed="rId5"/>
          <a:srcRect l="34874" t="76984" r="38077" b="18059"/>
          <a:stretch/>
        </p:blipFill>
        <p:spPr>
          <a:xfrm>
            <a:off x="6656691" y="6072024"/>
            <a:ext cx="2279276" cy="240496"/>
          </a:xfrm>
          <a:prstGeom prst="rect">
            <a:avLst/>
          </a:prstGeom>
        </p:spPr>
      </p:pic>
      <p:pic>
        <p:nvPicPr>
          <p:cNvPr id="24" name="Picture 23">
            <a:extLst>
              <a:ext uri="{FF2B5EF4-FFF2-40B4-BE49-F238E27FC236}">
                <a16:creationId xmlns:a16="http://schemas.microsoft.com/office/drawing/2014/main" id="{8FD5A0A0-2265-4856-B76F-6DF7A0FE53BA}"/>
              </a:ext>
            </a:extLst>
          </p:cNvPr>
          <p:cNvPicPr>
            <a:picLocks noChangeAspect="1"/>
          </p:cNvPicPr>
          <p:nvPr/>
        </p:nvPicPr>
        <p:blipFill rotWithShape="1">
          <a:blip r:embed="rId5"/>
          <a:srcRect l="35667" t="83538" r="39151" b="11030"/>
          <a:stretch/>
        </p:blipFill>
        <p:spPr>
          <a:xfrm>
            <a:off x="8975875" y="6041988"/>
            <a:ext cx="2237537" cy="277887"/>
          </a:xfrm>
          <a:prstGeom prst="rect">
            <a:avLst/>
          </a:prstGeom>
        </p:spPr>
      </p:pic>
    </p:spTree>
    <p:extLst>
      <p:ext uri="{BB962C8B-B14F-4D97-AF65-F5344CB8AC3E}">
        <p14:creationId xmlns:p14="http://schemas.microsoft.com/office/powerpoint/2010/main" val="401340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1CA4F-4E02-41B6-9DC0-C0AFF3F3A4B9}"/>
              </a:ext>
            </a:extLst>
          </p:cNvPr>
          <p:cNvPicPr>
            <a:picLocks noChangeAspect="1"/>
          </p:cNvPicPr>
          <p:nvPr/>
        </p:nvPicPr>
        <p:blipFill rotWithShape="1">
          <a:blip r:embed="rId3"/>
          <a:srcRect l="34340" t="83354" r="38985" b="10796"/>
          <a:stretch/>
        </p:blipFill>
        <p:spPr>
          <a:xfrm>
            <a:off x="3669664" y="4922263"/>
            <a:ext cx="2896229" cy="365760"/>
          </a:xfrm>
          <a:prstGeom prst="rect">
            <a:avLst/>
          </a:prstGeom>
          <a:ln w="38100">
            <a:solidFill>
              <a:schemeClr val="accent1">
                <a:lumMod val="75000"/>
              </a:schemeClr>
            </a:solidFill>
          </a:ln>
        </p:spPr>
      </p:pic>
      <p:pic>
        <p:nvPicPr>
          <p:cNvPr id="6" name="Picture 5">
            <a:extLst>
              <a:ext uri="{FF2B5EF4-FFF2-40B4-BE49-F238E27FC236}">
                <a16:creationId xmlns:a16="http://schemas.microsoft.com/office/drawing/2014/main" id="{0D1F0F5F-1FC5-47EF-A1AC-B50385470858}"/>
              </a:ext>
            </a:extLst>
          </p:cNvPr>
          <p:cNvPicPr>
            <a:picLocks noChangeAspect="1"/>
          </p:cNvPicPr>
          <p:nvPr/>
        </p:nvPicPr>
        <p:blipFill rotWithShape="1">
          <a:blip r:embed="rId3"/>
          <a:srcRect l="34340" t="20174" r="47666" b="72954"/>
          <a:stretch/>
        </p:blipFill>
        <p:spPr>
          <a:xfrm>
            <a:off x="5323263" y="413526"/>
            <a:ext cx="1953658" cy="429658"/>
          </a:xfrm>
          <a:prstGeom prst="rect">
            <a:avLst/>
          </a:prstGeom>
          <a:ln w="28575">
            <a:solidFill>
              <a:schemeClr val="accent1">
                <a:lumMod val="75000"/>
              </a:schemeClr>
            </a:solidFill>
          </a:ln>
        </p:spPr>
      </p:pic>
      <p:pic>
        <p:nvPicPr>
          <p:cNvPr id="7" name="Picture 6">
            <a:extLst>
              <a:ext uri="{FF2B5EF4-FFF2-40B4-BE49-F238E27FC236}">
                <a16:creationId xmlns:a16="http://schemas.microsoft.com/office/drawing/2014/main" id="{5C25F59B-3B3A-4095-84CC-1C71E92AC3DE}"/>
              </a:ext>
            </a:extLst>
          </p:cNvPr>
          <p:cNvPicPr>
            <a:picLocks noChangeAspect="1"/>
          </p:cNvPicPr>
          <p:nvPr/>
        </p:nvPicPr>
        <p:blipFill rotWithShape="1">
          <a:blip r:embed="rId3"/>
          <a:srcRect l="35228" t="27536" r="46778" b="66958"/>
          <a:stretch/>
        </p:blipFill>
        <p:spPr>
          <a:xfrm>
            <a:off x="2684435" y="3818217"/>
            <a:ext cx="1953658" cy="344245"/>
          </a:xfrm>
          <a:prstGeom prst="rect">
            <a:avLst/>
          </a:prstGeom>
          <a:ln w="38100">
            <a:solidFill>
              <a:schemeClr val="accent1">
                <a:lumMod val="75000"/>
              </a:schemeClr>
            </a:solidFill>
          </a:ln>
        </p:spPr>
      </p:pic>
      <p:pic>
        <p:nvPicPr>
          <p:cNvPr id="8" name="Picture 7">
            <a:extLst>
              <a:ext uri="{FF2B5EF4-FFF2-40B4-BE49-F238E27FC236}">
                <a16:creationId xmlns:a16="http://schemas.microsoft.com/office/drawing/2014/main" id="{C1A25289-B325-45BA-AEED-8BF931D880EE}"/>
              </a:ext>
            </a:extLst>
          </p:cNvPr>
          <p:cNvPicPr>
            <a:picLocks noChangeAspect="1"/>
          </p:cNvPicPr>
          <p:nvPr/>
        </p:nvPicPr>
        <p:blipFill rotWithShape="1">
          <a:blip r:embed="rId3"/>
          <a:srcRect l="34637" t="34441" r="39736" b="60052"/>
          <a:stretch/>
        </p:blipFill>
        <p:spPr>
          <a:xfrm>
            <a:off x="4908910" y="3818217"/>
            <a:ext cx="2782365" cy="344246"/>
          </a:xfrm>
          <a:prstGeom prst="rect">
            <a:avLst/>
          </a:prstGeom>
          <a:ln w="38100">
            <a:solidFill>
              <a:schemeClr val="accent1">
                <a:lumMod val="75000"/>
              </a:schemeClr>
            </a:solidFill>
          </a:ln>
        </p:spPr>
      </p:pic>
      <p:pic>
        <p:nvPicPr>
          <p:cNvPr id="9" name="Picture 8">
            <a:extLst>
              <a:ext uri="{FF2B5EF4-FFF2-40B4-BE49-F238E27FC236}">
                <a16:creationId xmlns:a16="http://schemas.microsoft.com/office/drawing/2014/main" id="{3DCAC481-59DE-450F-848B-8C1E0A5E17AD}"/>
              </a:ext>
            </a:extLst>
          </p:cNvPr>
          <p:cNvPicPr>
            <a:picLocks noChangeAspect="1"/>
          </p:cNvPicPr>
          <p:nvPr/>
        </p:nvPicPr>
        <p:blipFill rotWithShape="1">
          <a:blip r:embed="rId3"/>
          <a:srcRect l="35196" t="40529" r="44492" b="53393"/>
          <a:stretch/>
        </p:blipFill>
        <p:spPr>
          <a:xfrm>
            <a:off x="175756" y="3804492"/>
            <a:ext cx="2205318" cy="379921"/>
          </a:xfrm>
          <a:prstGeom prst="rect">
            <a:avLst/>
          </a:prstGeom>
          <a:ln w="38100">
            <a:solidFill>
              <a:schemeClr val="accent1">
                <a:lumMod val="75000"/>
              </a:schemeClr>
            </a:solidFill>
          </a:ln>
        </p:spPr>
      </p:pic>
      <p:pic>
        <p:nvPicPr>
          <p:cNvPr id="10" name="Picture 9">
            <a:extLst>
              <a:ext uri="{FF2B5EF4-FFF2-40B4-BE49-F238E27FC236}">
                <a16:creationId xmlns:a16="http://schemas.microsoft.com/office/drawing/2014/main" id="{1C0A2E21-E2BF-40D0-8C55-AA9375816F77}"/>
              </a:ext>
            </a:extLst>
          </p:cNvPr>
          <p:cNvPicPr>
            <a:picLocks noChangeAspect="1"/>
          </p:cNvPicPr>
          <p:nvPr/>
        </p:nvPicPr>
        <p:blipFill rotWithShape="1">
          <a:blip r:embed="rId3"/>
          <a:srcRect l="34998" t="47534" r="46573" b="46959"/>
          <a:stretch/>
        </p:blipFill>
        <p:spPr>
          <a:xfrm>
            <a:off x="10050859" y="2777742"/>
            <a:ext cx="2000923" cy="344245"/>
          </a:xfrm>
          <a:prstGeom prst="rect">
            <a:avLst/>
          </a:prstGeom>
          <a:ln w="38100">
            <a:solidFill>
              <a:schemeClr val="accent1">
                <a:lumMod val="75000"/>
              </a:schemeClr>
            </a:solidFill>
          </a:ln>
        </p:spPr>
      </p:pic>
      <p:pic>
        <p:nvPicPr>
          <p:cNvPr id="11" name="Picture 10">
            <a:extLst>
              <a:ext uri="{FF2B5EF4-FFF2-40B4-BE49-F238E27FC236}">
                <a16:creationId xmlns:a16="http://schemas.microsoft.com/office/drawing/2014/main" id="{625BF5CA-73AD-4033-A3A5-610A301E4114}"/>
              </a:ext>
            </a:extLst>
          </p:cNvPr>
          <p:cNvPicPr>
            <a:picLocks noChangeAspect="1"/>
          </p:cNvPicPr>
          <p:nvPr/>
        </p:nvPicPr>
        <p:blipFill rotWithShape="1">
          <a:blip r:embed="rId3"/>
          <a:srcRect l="34340" t="54404" r="36640" b="39519"/>
          <a:stretch/>
        </p:blipFill>
        <p:spPr>
          <a:xfrm>
            <a:off x="6669402" y="2777743"/>
            <a:ext cx="3150825" cy="379921"/>
          </a:xfrm>
          <a:prstGeom prst="rect">
            <a:avLst/>
          </a:prstGeom>
          <a:ln w="38100">
            <a:solidFill>
              <a:schemeClr val="accent1">
                <a:lumMod val="75000"/>
              </a:schemeClr>
            </a:solidFill>
          </a:ln>
        </p:spPr>
      </p:pic>
      <p:pic>
        <p:nvPicPr>
          <p:cNvPr id="12" name="Picture 11">
            <a:extLst>
              <a:ext uri="{FF2B5EF4-FFF2-40B4-BE49-F238E27FC236}">
                <a16:creationId xmlns:a16="http://schemas.microsoft.com/office/drawing/2014/main" id="{67B9FA7F-5631-40C4-81E7-081ABE979433}"/>
              </a:ext>
            </a:extLst>
          </p:cNvPr>
          <p:cNvPicPr>
            <a:picLocks noChangeAspect="1"/>
          </p:cNvPicPr>
          <p:nvPr/>
        </p:nvPicPr>
        <p:blipFill rotWithShape="1">
          <a:blip r:embed="rId3"/>
          <a:srcRect l="34899" t="63162" r="47663" b="30760"/>
          <a:stretch/>
        </p:blipFill>
        <p:spPr>
          <a:xfrm>
            <a:off x="936917" y="1380017"/>
            <a:ext cx="1893347" cy="379921"/>
          </a:xfrm>
          <a:prstGeom prst="rect">
            <a:avLst/>
          </a:prstGeom>
          <a:ln w="38100">
            <a:solidFill>
              <a:schemeClr val="accent1">
                <a:lumMod val="75000"/>
              </a:schemeClr>
            </a:solidFill>
          </a:ln>
        </p:spPr>
      </p:pic>
      <p:pic>
        <p:nvPicPr>
          <p:cNvPr id="13" name="Picture 12">
            <a:extLst>
              <a:ext uri="{FF2B5EF4-FFF2-40B4-BE49-F238E27FC236}">
                <a16:creationId xmlns:a16="http://schemas.microsoft.com/office/drawing/2014/main" id="{DB9A3DA8-578E-4DE7-8B7C-118A94126C14}"/>
              </a:ext>
            </a:extLst>
          </p:cNvPr>
          <p:cNvPicPr>
            <a:picLocks noChangeAspect="1"/>
          </p:cNvPicPr>
          <p:nvPr/>
        </p:nvPicPr>
        <p:blipFill rotWithShape="1">
          <a:blip r:embed="rId3"/>
          <a:srcRect l="35295" t="69030" r="40232" b="23914"/>
          <a:stretch/>
        </p:blipFill>
        <p:spPr>
          <a:xfrm>
            <a:off x="9394642" y="6127360"/>
            <a:ext cx="2657140" cy="441064"/>
          </a:xfrm>
          <a:prstGeom prst="rect">
            <a:avLst/>
          </a:prstGeom>
          <a:ln w="76200">
            <a:solidFill>
              <a:schemeClr val="accent1">
                <a:lumMod val="75000"/>
              </a:schemeClr>
            </a:solidFill>
          </a:ln>
        </p:spPr>
      </p:pic>
      <p:pic>
        <p:nvPicPr>
          <p:cNvPr id="14" name="Picture 13">
            <a:extLst>
              <a:ext uri="{FF2B5EF4-FFF2-40B4-BE49-F238E27FC236}">
                <a16:creationId xmlns:a16="http://schemas.microsoft.com/office/drawing/2014/main" id="{AEA1C228-2214-4AFA-97EB-A440403DAF6A}"/>
              </a:ext>
            </a:extLst>
          </p:cNvPr>
          <p:cNvPicPr>
            <a:picLocks noChangeAspect="1"/>
          </p:cNvPicPr>
          <p:nvPr/>
        </p:nvPicPr>
        <p:blipFill rotWithShape="1">
          <a:blip r:embed="rId3"/>
          <a:srcRect l="34340" t="76774" r="38985" b="17375"/>
          <a:stretch/>
        </p:blipFill>
        <p:spPr>
          <a:xfrm>
            <a:off x="419150" y="4922262"/>
            <a:ext cx="2896228" cy="365760"/>
          </a:xfrm>
          <a:prstGeom prst="rect">
            <a:avLst/>
          </a:prstGeom>
          <a:ln w="38100">
            <a:solidFill>
              <a:schemeClr val="accent1">
                <a:lumMod val="75000"/>
              </a:schemeClr>
            </a:solidFill>
          </a:ln>
        </p:spPr>
      </p:pic>
      <p:cxnSp>
        <p:nvCxnSpPr>
          <p:cNvPr id="20" name="Connector: Elbow 19">
            <a:extLst>
              <a:ext uri="{FF2B5EF4-FFF2-40B4-BE49-F238E27FC236}">
                <a16:creationId xmlns:a16="http://schemas.microsoft.com/office/drawing/2014/main" id="{9E4A1C39-16F7-470D-920F-D436774E7D4E}"/>
              </a:ext>
            </a:extLst>
          </p:cNvPr>
          <p:cNvCxnSpPr>
            <a:stCxn id="6" idx="2"/>
            <a:endCxn id="9" idx="0"/>
          </p:cNvCxnSpPr>
          <p:nvPr/>
        </p:nvCxnSpPr>
        <p:spPr>
          <a:xfrm rot="5400000">
            <a:off x="2308600" y="-187000"/>
            <a:ext cx="2961308" cy="50216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2AD21B-C296-4FFE-9E7D-66E05D1A0EB0}"/>
              </a:ext>
            </a:extLst>
          </p:cNvPr>
          <p:cNvCxnSpPr>
            <a:stCxn id="6" idx="2"/>
            <a:endCxn id="8" idx="0"/>
          </p:cNvCxnSpPr>
          <p:nvPr/>
        </p:nvCxnSpPr>
        <p:spPr>
          <a:xfrm rot="16200000" flipH="1">
            <a:off x="4812576" y="2330699"/>
            <a:ext cx="297503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E19088B-24BE-4CBF-A218-A9C740F8EA87}"/>
              </a:ext>
            </a:extLst>
          </p:cNvPr>
          <p:cNvCxnSpPr>
            <a:stCxn id="7" idx="2"/>
            <a:endCxn id="14" idx="0"/>
          </p:cNvCxnSpPr>
          <p:nvPr/>
        </p:nvCxnSpPr>
        <p:spPr>
          <a:xfrm rot="5400000">
            <a:off x="2384364" y="3645362"/>
            <a:ext cx="759800" cy="1794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32D8CB0-F87A-48DA-8DA9-5C48A3ED30AC}"/>
              </a:ext>
            </a:extLst>
          </p:cNvPr>
          <p:cNvCxnSpPr>
            <a:stCxn id="7" idx="2"/>
            <a:endCxn id="5" idx="0"/>
          </p:cNvCxnSpPr>
          <p:nvPr/>
        </p:nvCxnSpPr>
        <p:spPr>
          <a:xfrm rot="16200000" flipH="1">
            <a:off x="4009621" y="3814104"/>
            <a:ext cx="759801" cy="1456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14D3B866-FB8C-4FFE-BF76-BE02069E6A3B}"/>
              </a:ext>
            </a:extLst>
          </p:cNvPr>
          <p:cNvPicPr>
            <a:picLocks noChangeAspect="1"/>
          </p:cNvPicPr>
          <p:nvPr/>
        </p:nvPicPr>
        <p:blipFill rotWithShape="1">
          <a:blip r:embed="rId3"/>
          <a:srcRect l="1155" t="10954" r="68302" b="81335"/>
          <a:stretch/>
        </p:blipFill>
        <p:spPr>
          <a:xfrm>
            <a:off x="5854552" y="6127360"/>
            <a:ext cx="3316201" cy="482033"/>
          </a:xfrm>
          <a:prstGeom prst="rect">
            <a:avLst/>
          </a:prstGeom>
          <a:ln w="76200">
            <a:solidFill>
              <a:schemeClr val="accent1">
                <a:lumMod val="75000"/>
              </a:schemeClr>
            </a:solidFill>
          </a:ln>
        </p:spPr>
      </p:pic>
      <p:cxnSp>
        <p:nvCxnSpPr>
          <p:cNvPr id="145" name="Straight Arrow Connector 144">
            <a:extLst>
              <a:ext uri="{FF2B5EF4-FFF2-40B4-BE49-F238E27FC236}">
                <a16:creationId xmlns:a16="http://schemas.microsoft.com/office/drawing/2014/main" id="{924B24DD-9D43-4A43-8D4F-0B2CFD31F5EF}"/>
              </a:ext>
            </a:extLst>
          </p:cNvPr>
          <p:cNvCxnSpPr/>
          <p:nvPr/>
        </p:nvCxnSpPr>
        <p:spPr>
          <a:xfrm>
            <a:off x="8012921" y="5103645"/>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1A3C514-E599-4393-A179-24170BAA1DCF}"/>
              </a:ext>
            </a:extLst>
          </p:cNvPr>
          <p:cNvCxnSpPr/>
          <p:nvPr/>
        </p:nvCxnSpPr>
        <p:spPr>
          <a:xfrm>
            <a:off x="8674485" y="5103644"/>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FE0C9A4-908D-4515-A9CC-65C7AE792A64}"/>
              </a:ext>
            </a:extLst>
          </p:cNvPr>
          <p:cNvCxnSpPr/>
          <p:nvPr/>
        </p:nvCxnSpPr>
        <p:spPr>
          <a:xfrm>
            <a:off x="7363936" y="5103643"/>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C83AFF9-A2B9-4FDD-94CA-DAC7EA0BA39C}"/>
              </a:ext>
            </a:extLst>
          </p:cNvPr>
          <p:cNvCxnSpPr/>
          <p:nvPr/>
        </p:nvCxnSpPr>
        <p:spPr>
          <a:xfrm>
            <a:off x="10682490" y="5103647"/>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663451DE-A7AF-4A16-BFD5-D4330C4BAB2A}"/>
              </a:ext>
            </a:extLst>
          </p:cNvPr>
          <p:cNvCxnSpPr/>
          <p:nvPr/>
        </p:nvCxnSpPr>
        <p:spPr>
          <a:xfrm>
            <a:off x="11344054" y="5103646"/>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CB7F907-F2AE-4AB9-B1E9-AFAB242C916A}"/>
              </a:ext>
            </a:extLst>
          </p:cNvPr>
          <p:cNvCxnSpPr/>
          <p:nvPr/>
        </p:nvCxnSpPr>
        <p:spPr>
          <a:xfrm>
            <a:off x="10033505" y="5103645"/>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84B3F3D2-E870-44F0-841E-356DDDFE7F0E}"/>
              </a:ext>
            </a:extLst>
          </p:cNvPr>
          <p:cNvCxnSpPr>
            <a:stCxn id="6" idx="2"/>
            <a:endCxn id="7" idx="0"/>
          </p:cNvCxnSpPr>
          <p:nvPr/>
        </p:nvCxnSpPr>
        <p:spPr>
          <a:xfrm rot="5400000">
            <a:off x="3493162" y="1011286"/>
            <a:ext cx="2975033" cy="2638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BC5DBD19-3D6E-4ADD-8F0A-F9142F131386}"/>
              </a:ext>
            </a:extLst>
          </p:cNvPr>
          <p:cNvCxnSpPr>
            <a:stCxn id="6" idx="2"/>
            <a:endCxn id="11" idx="0"/>
          </p:cNvCxnSpPr>
          <p:nvPr/>
        </p:nvCxnSpPr>
        <p:spPr>
          <a:xfrm rot="16200000" flipH="1">
            <a:off x="6305174" y="838101"/>
            <a:ext cx="1934559" cy="1944723"/>
          </a:xfrm>
          <a:prstGeom prst="bentConnector3">
            <a:avLst>
              <a:gd name="adj1" fmla="val 765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8D68E369-2EB5-4800-8FD2-90A7A82129D7}"/>
              </a:ext>
            </a:extLst>
          </p:cNvPr>
          <p:cNvCxnSpPr>
            <a:stCxn id="6" idx="2"/>
            <a:endCxn id="10" idx="0"/>
          </p:cNvCxnSpPr>
          <p:nvPr/>
        </p:nvCxnSpPr>
        <p:spPr>
          <a:xfrm rot="16200000" flipH="1">
            <a:off x="7708427" y="-565152"/>
            <a:ext cx="1934558" cy="4751229"/>
          </a:xfrm>
          <a:prstGeom prst="bentConnector3">
            <a:avLst>
              <a:gd name="adj1" fmla="val 765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8285C67B-2154-4A12-A5DB-FF0FF3052BA9}"/>
              </a:ext>
            </a:extLst>
          </p:cNvPr>
          <p:cNvCxnSpPr>
            <a:stCxn id="6" idx="2"/>
            <a:endCxn id="12" idx="3"/>
          </p:cNvCxnSpPr>
          <p:nvPr/>
        </p:nvCxnSpPr>
        <p:spPr>
          <a:xfrm rot="5400000">
            <a:off x="4201781" y="-528333"/>
            <a:ext cx="726794" cy="3469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1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DCA18-2FA8-4FE4-98C9-F2E96DAAD1E7}"/>
              </a:ext>
            </a:extLst>
          </p:cNvPr>
          <p:cNvPicPr>
            <a:picLocks noChangeAspect="1"/>
          </p:cNvPicPr>
          <p:nvPr/>
        </p:nvPicPr>
        <p:blipFill>
          <a:blip r:embed="rId3"/>
          <a:stretch>
            <a:fillRect/>
          </a:stretch>
        </p:blipFill>
        <p:spPr>
          <a:xfrm>
            <a:off x="932330" y="173976"/>
            <a:ext cx="10728960" cy="2365248"/>
          </a:xfrm>
          <a:prstGeom prst="rect">
            <a:avLst/>
          </a:prstGeom>
          <a:ln w="57150">
            <a:solidFill>
              <a:schemeClr val="accent1">
                <a:lumMod val="60000"/>
                <a:lumOff val="40000"/>
              </a:schemeClr>
            </a:solidFill>
          </a:ln>
        </p:spPr>
      </p:pic>
      <p:pic>
        <p:nvPicPr>
          <p:cNvPr id="2" name="Picture 1">
            <a:extLst>
              <a:ext uri="{FF2B5EF4-FFF2-40B4-BE49-F238E27FC236}">
                <a16:creationId xmlns:a16="http://schemas.microsoft.com/office/drawing/2014/main" id="{0D6AE782-0AEE-4154-9BEC-329A1AB361A9}"/>
              </a:ext>
            </a:extLst>
          </p:cNvPr>
          <p:cNvPicPr>
            <a:picLocks noChangeAspect="1"/>
          </p:cNvPicPr>
          <p:nvPr/>
        </p:nvPicPr>
        <p:blipFill rotWithShape="1">
          <a:blip r:embed="rId4"/>
          <a:srcRect r="35707" b="40549"/>
          <a:stretch/>
        </p:blipFill>
        <p:spPr>
          <a:xfrm>
            <a:off x="174263" y="2687782"/>
            <a:ext cx="5484260" cy="4077148"/>
          </a:xfrm>
          <a:prstGeom prst="rect">
            <a:avLst/>
          </a:prstGeom>
        </p:spPr>
      </p:pic>
      <p:pic>
        <p:nvPicPr>
          <p:cNvPr id="5" name="Picture 4">
            <a:extLst>
              <a:ext uri="{FF2B5EF4-FFF2-40B4-BE49-F238E27FC236}">
                <a16:creationId xmlns:a16="http://schemas.microsoft.com/office/drawing/2014/main" id="{4544B227-A580-442F-BB63-C322A761D453}"/>
              </a:ext>
            </a:extLst>
          </p:cNvPr>
          <p:cNvPicPr>
            <a:picLocks noChangeAspect="1"/>
          </p:cNvPicPr>
          <p:nvPr/>
        </p:nvPicPr>
        <p:blipFill rotWithShape="1">
          <a:blip r:embed="rId4"/>
          <a:srcRect l="-126" t="59451" r="54599" b="1357"/>
          <a:stretch/>
        </p:blipFill>
        <p:spPr>
          <a:xfrm>
            <a:off x="5658523" y="3487437"/>
            <a:ext cx="3883510" cy="2687783"/>
          </a:xfrm>
          <a:prstGeom prst="rect">
            <a:avLst/>
          </a:prstGeom>
        </p:spPr>
      </p:pic>
      <p:pic>
        <p:nvPicPr>
          <p:cNvPr id="6" name="Picture 5">
            <a:extLst>
              <a:ext uri="{FF2B5EF4-FFF2-40B4-BE49-F238E27FC236}">
                <a16:creationId xmlns:a16="http://schemas.microsoft.com/office/drawing/2014/main" id="{3282846E-6AFE-48A3-A0AC-1BE15BDF1CF7}"/>
              </a:ext>
            </a:extLst>
          </p:cNvPr>
          <p:cNvPicPr>
            <a:picLocks noChangeAspect="1"/>
          </p:cNvPicPr>
          <p:nvPr/>
        </p:nvPicPr>
        <p:blipFill rotWithShape="1">
          <a:blip r:embed="rId4"/>
          <a:srcRect r="58555" b="88395"/>
          <a:stretch/>
        </p:blipFill>
        <p:spPr>
          <a:xfrm>
            <a:off x="5690793" y="2687782"/>
            <a:ext cx="3535332" cy="795906"/>
          </a:xfrm>
          <a:prstGeom prst="rect">
            <a:avLst/>
          </a:prstGeom>
        </p:spPr>
      </p:pic>
      <p:pic>
        <p:nvPicPr>
          <p:cNvPr id="7" name="Picture 6">
            <a:extLst>
              <a:ext uri="{FF2B5EF4-FFF2-40B4-BE49-F238E27FC236}">
                <a16:creationId xmlns:a16="http://schemas.microsoft.com/office/drawing/2014/main" id="{0FCEAB0E-94F0-4E33-BC5E-1C62403CCC09}"/>
              </a:ext>
            </a:extLst>
          </p:cNvPr>
          <p:cNvPicPr>
            <a:picLocks noChangeAspect="1"/>
          </p:cNvPicPr>
          <p:nvPr/>
        </p:nvPicPr>
        <p:blipFill rotWithShape="1">
          <a:blip r:embed="rId4"/>
          <a:srcRect l="65013" t="57780" r="1819" b="1748"/>
          <a:stretch/>
        </p:blipFill>
        <p:spPr>
          <a:xfrm>
            <a:off x="9348395" y="3399585"/>
            <a:ext cx="2829261" cy="2775635"/>
          </a:xfrm>
          <a:prstGeom prst="rect">
            <a:avLst/>
          </a:prstGeom>
        </p:spPr>
      </p:pic>
      <p:pic>
        <p:nvPicPr>
          <p:cNvPr id="8" name="Picture 7">
            <a:extLst>
              <a:ext uri="{FF2B5EF4-FFF2-40B4-BE49-F238E27FC236}">
                <a16:creationId xmlns:a16="http://schemas.microsoft.com/office/drawing/2014/main" id="{701CEF23-7021-435A-A4A6-801B90FBB9AC}"/>
              </a:ext>
            </a:extLst>
          </p:cNvPr>
          <p:cNvPicPr>
            <a:picLocks noChangeAspect="1"/>
          </p:cNvPicPr>
          <p:nvPr/>
        </p:nvPicPr>
        <p:blipFill rotWithShape="1">
          <a:blip r:embed="rId4"/>
          <a:srcRect l="65154" t="6612" r="5336" b="87271"/>
          <a:stretch/>
        </p:blipFill>
        <p:spPr>
          <a:xfrm>
            <a:off x="9348395" y="3128934"/>
            <a:ext cx="2517289" cy="419549"/>
          </a:xfrm>
          <a:prstGeom prst="rect">
            <a:avLst/>
          </a:prstGeom>
        </p:spPr>
      </p:pic>
      <p:sp>
        <p:nvSpPr>
          <p:cNvPr id="9" name="Rectangle 8">
            <a:extLst>
              <a:ext uri="{FF2B5EF4-FFF2-40B4-BE49-F238E27FC236}">
                <a16:creationId xmlns:a16="http://schemas.microsoft.com/office/drawing/2014/main" id="{713A4FF2-9408-4ABC-A7F2-8BEDC8334B7A}"/>
              </a:ext>
            </a:extLst>
          </p:cNvPr>
          <p:cNvSpPr/>
          <p:nvPr/>
        </p:nvSpPr>
        <p:spPr>
          <a:xfrm>
            <a:off x="5568523" y="2687782"/>
            <a:ext cx="90000" cy="4077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73581030"/>
      </p:ext>
    </p:extLst>
  </p:cSld>
  <p:clrMapOvr>
    <a:masterClrMapping/>
  </p:clrMapOvr>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TF16411254.potx" id="{856A3638-C89C-468F-B2D3-94DA7F701BF7}" vid="{2B0C2FFE-1B57-46B1-BD5A-BF924309ED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D0B596E-8E5F-4DB7-9C0B-A416410C0FAB}">
  <ds:schemaRefs>
    <ds:schemaRef ds:uri="http://schemas.microsoft.com/sharepoint/v3/contenttype/forms"/>
  </ds:schemaRefs>
</ds:datastoreItem>
</file>

<file path=customXml/itemProps2.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DA07E-9A1F-402C-A357-ABD24F8C703B}">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71af3243-3dd4-4a8d-8c0d-dd76da1f02a5"/>
    <ds:schemaRef ds:uri="http://purl.org/dc/dcmitype/"/>
    <ds:schemaRef ds:uri="http://purl.org/dc/term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866</Words>
  <Application>Microsoft Office PowerPoint</Application>
  <PresentationFormat>Widescreen</PresentationFormat>
  <Paragraphs>73</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Lighting for Computer Graphics</vt:lpstr>
      <vt:lpstr>Topic Refresher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Decision Modules</vt:lpstr>
      <vt:lpstr>Software Decision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2019-10-03T01:58:30Z</dcterms:created>
  <dcterms:modified xsi:type="dcterms:W3CDTF">2019-11-07T04:09:24Z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2019-09-16T17:45:25.4683162Z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8ef93bfa-e75c-4ec4-a02e-92799f1df6c9</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