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FE75F-9508-4E54-9DF3-277017985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79FC54-6810-4B25-AACB-FCF2E1A5D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95C13-7CAF-4633-A16D-10A5AC627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59F5-293B-40DC-B1F2-696B577D9EB1}" type="datetimeFigureOut">
              <a:rPr lang="en-CA" smtClean="0"/>
              <a:t>2019-10-03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662F0-2B6C-4E22-BA23-3FDB50859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C8A98-0520-4651-8639-F5DB66DD7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8DEE6-F72C-4B23-A0D5-1E4754CCE4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7776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B8A80-B97A-422B-878D-3FFDE5C85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C9B58D-E490-4A8F-BF75-DDE0BD302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D00F5-BF96-40D4-9F55-447426637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59F5-293B-40DC-B1F2-696B577D9EB1}" type="datetimeFigureOut">
              <a:rPr lang="en-CA" smtClean="0"/>
              <a:t>2019-10-03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67646-FB68-4BA3-8437-B255C8302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F8225-0A8A-44CB-BDA3-B7C8500D5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8DEE6-F72C-4B23-A0D5-1E4754CCE4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8534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7484A3-D900-43E6-B929-5C12FEEF57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ED0AAE-0403-4A41-A5D7-67680C1244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D8B0A-C6B1-4D15-AC36-69424EA6A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59F5-293B-40DC-B1F2-696B577D9EB1}" type="datetimeFigureOut">
              <a:rPr lang="en-CA" smtClean="0"/>
              <a:t>2019-10-03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8CF81-D872-4861-9AF3-C989F39D9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5FB06-33FF-4915-88D6-82B684C54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8DEE6-F72C-4B23-A0D5-1E4754CCE4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7057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6FFD2-2D4E-4BF2-BBBA-111F9D159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7C655-D96A-4126-B9CF-F01BFD83A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0826E-0FD4-452E-B6F9-5190B5E27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59F5-293B-40DC-B1F2-696B577D9EB1}" type="datetimeFigureOut">
              <a:rPr lang="en-CA" smtClean="0"/>
              <a:t>2019-10-03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7E8AE-3051-42C0-8282-7A9B516DC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0BDF1-44E8-424F-AF16-860AEE539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8DEE6-F72C-4B23-A0D5-1E4754CCE4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6091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01CEB-68D9-453A-94BB-BC95ADB52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0C71A-80CF-4E2E-BF67-CC18E07E1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1208A-D0A3-4DCC-9914-C491047CA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59F5-293B-40DC-B1F2-696B577D9EB1}" type="datetimeFigureOut">
              <a:rPr lang="en-CA" smtClean="0"/>
              <a:t>2019-10-03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9C856-0371-46AF-9A58-27715DC16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48420-194A-4F49-AB7D-D9709BD7A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8DEE6-F72C-4B23-A0D5-1E4754CCE4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9829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41A67-901F-48B5-B1B2-81E2E4375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85A60-4699-4E32-8CA6-67DB60F732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0CA932-2F5A-426D-80F3-2C5F02C50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88EB1-3F6B-4F35-A9E1-944E06738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59F5-293B-40DC-B1F2-696B577D9EB1}" type="datetimeFigureOut">
              <a:rPr lang="en-CA" smtClean="0"/>
              <a:t>2019-10-03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20182E-7BF8-424F-AF5F-0B25125DF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C3B1C6-95C0-43AA-9A14-707B98420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8DEE6-F72C-4B23-A0D5-1E4754CCE4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0377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EA6B8-FEEE-499A-9D1D-6835BEE54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21D7C1-A4B6-4A36-9133-FD4F3CA2F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119424-4AA1-4BB2-810D-AC40ABBAED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67D057-C25B-4AC7-B060-FEB658ED72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B144A8-D01D-41C7-A12B-5FBC20FB9E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4E45D2-179F-4588-BDBF-D12AD7777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59F5-293B-40DC-B1F2-696B577D9EB1}" type="datetimeFigureOut">
              <a:rPr lang="en-CA" smtClean="0"/>
              <a:t>2019-10-03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29DE5E-6D39-4522-9765-D85752911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B5F563-18CD-4124-80F2-D2C60B707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8DEE6-F72C-4B23-A0D5-1E4754CCE4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7266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F5E11-9425-43A3-9C59-D37FAAE69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A743EE-C690-46A8-BB02-4F19623A1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59F5-293B-40DC-B1F2-696B577D9EB1}" type="datetimeFigureOut">
              <a:rPr lang="en-CA" smtClean="0"/>
              <a:t>2019-10-03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A78584-29DF-4AEC-994B-11FBD2E07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2F8A0A-8465-4678-A552-5B645B7B1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8DEE6-F72C-4B23-A0D5-1E4754CCE4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9464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7D2F5B-EFE4-4E44-A2D6-3E270C583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59F5-293B-40DC-B1F2-696B577D9EB1}" type="datetimeFigureOut">
              <a:rPr lang="en-CA" smtClean="0"/>
              <a:t>2019-10-03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D073C0-3A6E-4C4C-8AB9-66C457DF1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E239AE-99FD-44B5-B225-66B0D0F24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8DEE6-F72C-4B23-A0D5-1E4754CCE4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9018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F9373-4D0F-462C-8373-099EA879A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97B4E-25B4-4E70-8D48-D8C3EA9CC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C1A48-17CF-42DB-B9C8-4F6F5BC6D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750D76-CBD5-4F7D-B37B-29AEA74F9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59F5-293B-40DC-B1F2-696B577D9EB1}" type="datetimeFigureOut">
              <a:rPr lang="en-CA" smtClean="0"/>
              <a:t>2019-10-03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966DD-A64C-4596-AB5C-496711A05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3485F5-23CB-4FD0-A9F8-E230F8CF2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8DEE6-F72C-4B23-A0D5-1E4754CCE4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3655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FE301-EAFF-4580-B660-81B57E426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9043F1-2596-439F-B67D-33B1E22F2F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F45F83-F901-4F7C-A9E7-C5351A884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EADD18-326F-4CEA-B27A-F064D7327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59F5-293B-40DC-B1F2-696B577D9EB1}" type="datetimeFigureOut">
              <a:rPr lang="en-CA" smtClean="0"/>
              <a:t>2019-10-03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6BB857-BC1F-4676-B097-65926743A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C812E3-32E0-4F25-9791-CE95C8B21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8DEE6-F72C-4B23-A0D5-1E4754CCE4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8728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4F42F5-D88E-451C-93B5-096CEAC5D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8AFEA-1DBC-4EBE-AE42-D1ADB015B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7BEA0-0274-4163-822D-1C5B99F96E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59F5-293B-40DC-B1F2-696B577D9EB1}" type="datetimeFigureOut">
              <a:rPr lang="en-CA" smtClean="0"/>
              <a:t>2019-10-03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84C5D-9054-42E1-9466-230C1B9D17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8CC3E-FD34-4CB1-BD15-60DAC1A52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8DEE6-F72C-4B23-A0D5-1E4754CCE4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5642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CCA2B53-E7A9-44E7-AA0F-2F5B6EA87C44}"/>
              </a:ext>
            </a:extLst>
          </p:cNvPr>
          <p:cNvSpPr txBox="1"/>
          <p:nvPr/>
        </p:nvSpPr>
        <p:spPr>
          <a:xfrm>
            <a:off x="4210548" y="1695265"/>
            <a:ext cx="775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Optics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22B224-2B97-4928-9A09-FE09884F910A}"/>
              </a:ext>
            </a:extLst>
          </p:cNvPr>
          <p:cNvSpPr txBox="1"/>
          <p:nvPr/>
        </p:nvSpPr>
        <p:spPr>
          <a:xfrm>
            <a:off x="5119212" y="2395614"/>
            <a:ext cx="1335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Geometrical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FFAB3B-D47A-4F66-B65B-3FE278D6F877}"/>
              </a:ext>
            </a:extLst>
          </p:cNvPr>
          <p:cNvSpPr txBox="1"/>
          <p:nvPr/>
        </p:nvSpPr>
        <p:spPr>
          <a:xfrm>
            <a:off x="2981807" y="2385285"/>
            <a:ext cx="70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Wave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1BC14A-DEEA-45E5-81A8-CFB80CE6F69C}"/>
              </a:ext>
            </a:extLst>
          </p:cNvPr>
          <p:cNvSpPr txBox="1"/>
          <p:nvPr/>
        </p:nvSpPr>
        <p:spPr>
          <a:xfrm>
            <a:off x="3930280" y="3156496"/>
            <a:ext cx="1335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Global Illumination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3DACE8-FDC0-4A0C-9AA1-F4570CDA3853}"/>
              </a:ext>
            </a:extLst>
          </p:cNvPr>
          <p:cNvSpPr txBox="1"/>
          <p:nvPr/>
        </p:nvSpPr>
        <p:spPr>
          <a:xfrm>
            <a:off x="6239481" y="3190283"/>
            <a:ext cx="1335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Local Illumination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671DB3-E54C-493B-9430-A16E1444FA84}"/>
              </a:ext>
            </a:extLst>
          </p:cNvPr>
          <p:cNvSpPr txBox="1"/>
          <p:nvPr/>
        </p:nvSpPr>
        <p:spPr>
          <a:xfrm>
            <a:off x="3879822" y="4079826"/>
            <a:ext cx="14366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Bi-directional</a:t>
            </a:r>
          </a:p>
          <a:p>
            <a:pPr algn="ctr"/>
            <a:r>
              <a:rPr lang="en-CA" dirty="0"/>
              <a:t>Reflection</a:t>
            </a:r>
          </a:p>
          <a:p>
            <a:pPr algn="ctr"/>
            <a:r>
              <a:rPr lang="en-CA" dirty="0"/>
              <a:t>Distribution</a:t>
            </a:r>
          </a:p>
          <a:p>
            <a:pPr algn="ctr"/>
            <a:r>
              <a:rPr lang="en-CA" dirty="0"/>
              <a:t>Function</a:t>
            </a:r>
          </a:p>
          <a:p>
            <a:pPr algn="ctr"/>
            <a:r>
              <a:rPr lang="en-CA" dirty="0"/>
              <a:t>(BRDF)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A203ED-53F9-4D9E-9F65-D65735999BAD}"/>
              </a:ext>
            </a:extLst>
          </p:cNvPr>
          <p:cNvSpPr txBox="1"/>
          <p:nvPr/>
        </p:nvSpPr>
        <p:spPr>
          <a:xfrm>
            <a:off x="7216017" y="4803841"/>
            <a:ext cx="1436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Shading Models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5055A3-59F5-4B97-B9BC-92633AB6DD7C}"/>
              </a:ext>
            </a:extLst>
          </p:cNvPr>
          <p:cNvSpPr txBox="1"/>
          <p:nvPr/>
        </p:nvSpPr>
        <p:spPr>
          <a:xfrm>
            <a:off x="7216017" y="2262171"/>
            <a:ext cx="1436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Reflection Models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501C4E-37FF-41AE-BE39-21A4380FBFEE}"/>
              </a:ext>
            </a:extLst>
          </p:cNvPr>
          <p:cNvSpPr txBox="1"/>
          <p:nvPr/>
        </p:nvSpPr>
        <p:spPr>
          <a:xfrm>
            <a:off x="9561732" y="1226623"/>
            <a:ext cx="80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Phong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DFA2D8-9A7E-4386-8AAC-1E1E00E2DCB6}"/>
              </a:ext>
            </a:extLst>
          </p:cNvPr>
          <p:cNvSpPr txBox="1"/>
          <p:nvPr/>
        </p:nvSpPr>
        <p:spPr>
          <a:xfrm>
            <a:off x="9286751" y="1680056"/>
            <a:ext cx="150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Blinn-Phong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94A5EA-F032-4411-8B7B-EAAB190DE2FC}"/>
              </a:ext>
            </a:extLst>
          </p:cNvPr>
          <p:cNvSpPr txBox="1"/>
          <p:nvPr/>
        </p:nvSpPr>
        <p:spPr>
          <a:xfrm>
            <a:off x="9207088" y="2149575"/>
            <a:ext cx="150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Lambertian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E5909A-ED97-42CD-BC69-67A6E44BDD8F}"/>
              </a:ext>
            </a:extLst>
          </p:cNvPr>
          <p:cNvSpPr txBox="1"/>
          <p:nvPr/>
        </p:nvSpPr>
        <p:spPr>
          <a:xfrm>
            <a:off x="9170275" y="2896302"/>
            <a:ext cx="150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Half Lambert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CE16E9-CB19-44F7-A869-CB83FCBB1F17}"/>
              </a:ext>
            </a:extLst>
          </p:cNvPr>
          <p:cNvSpPr txBox="1"/>
          <p:nvPr/>
        </p:nvSpPr>
        <p:spPr>
          <a:xfrm>
            <a:off x="9203279" y="3294996"/>
            <a:ext cx="150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Oren Meyer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A85BA0-417F-4D9E-824C-DBE1734A6B46}"/>
              </a:ext>
            </a:extLst>
          </p:cNvPr>
          <p:cNvSpPr txBox="1"/>
          <p:nvPr/>
        </p:nvSpPr>
        <p:spPr>
          <a:xfrm>
            <a:off x="9169810" y="2526970"/>
            <a:ext cx="1589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Cook-Torrance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1DF5B2-C7E1-4FA5-9F3B-13F03C107707}"/>
              </a:ext>
            </a:extLst>
          </p:cNvPr>
          <p:cNvSpPr txBox="1"/>
          <p:nvPr/>
        </p:nvSpPr>
        <p:spPr>
          <a:xfrm>
            <a:off x="9485679" y="4793175"/>
            <a:ext cx="957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Phong Shading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0BB570-6928-4EE1-B349-1D7F0BA92846}"/>
              </a:ext>
            </a:extLst>
          </p:cNvPr>
          <p:cNvSpPr txBox="1"/>
          <p:nvPr/>
        </p:nvSpPr>
        <p:spPr>
          <a:xfrm>
            <a:off x="9442200" y="5464821"/>
            <a:ext cx="103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Gouraud Shading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68D348-0C61-422F-A804-1B49CFF55478}"/>
              </a:ext>
            </a:extLst>
          </p:cNvPr>
          <p:cNvSpPr txBox="1"/>
          <p:nvPr/>
        </p:nvSpPr>
        <p:spPr>
          <a:xfrm>
            <a:off x="9405607" y="4172159"/>
            <a:ext cx="103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Flat Shading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A4147C2-AE4D-482F-AD4D-AD458879408B}"/>
              </a:ext>
            </a:extLst>
          </p:cNvPr>
          <p:cNvCxnSpPr>
            <a:stCxn id="7" idx="2"/>
          </p:cNvCxnSpPr>
          <p:nvPr/>
        </p:nvCxnSpPr>
        <p:spPr>
          <a:xfrm flipH="1">
            <a:off x="4598122" y="2064597"/>
            <a:ext cx="1" cy="849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AC9629C1-7A2F-4C9F-BFDA-222861E43198}"/>
              </a:ext>
            </a:extLst>
          </p:cNvPr>
          <p:cNvCxnSpPr>
            <a:stCxn id="9" idx="0"/>
          </p:cNvCxnSpPr>
          <p:nvPr/>
        </p:nvCxnSpPr>
        <p:spPr>
          <a:xfrm rot="5400000" flipH="1" flipV="1">
            <a:off x="3854116" y="1641279"/>
            <a:ext cx="224678" cy="126333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5902A7E7-C50D-4057-8B45-3A41CC0D1192}"/>
              </a:ext>
            </a:extLst>
          </p:cNvPr>
          <p:cNvCxnSpPr>
            <a:endCxn id="8" idx="0"/>
          </p:cNvCxnSpPr>
          <p:nvPr/>
        </p:nvCxnSpPr>
        <p:spPr>
          <a:xfrm>
            <a:off x="4598122" y="2149575"/>
            <a:ext cx="1188934" cy="246039"/>
          </a:xfrm>
          <a:prstGeom prst="bentConnector2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79568E50-9D63-477D-B85A-27358CC2499B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rot="16200000" flipH="1">
            <a:off x="6134522" y="2417479"/>
            <a:ext cx="425337" cy="1120269"/>
          </a:xfrm>
          <a:prstGeom prst="bentConnector3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B2D92346-E4E9-4776-86E6-7EE43FBD8963}"/>
              </a:ext>
            </a:extLst>
          </p:cNvPr>
          <p:cNvCxnSpPr>
            <a:stCxn id="10" idx="0"/>
            <a:endCxn id="8" idx="2"/>
          </p:cNvCxnSpPr>
          <p:nvPr/>
        </p:nvCxnSpPr>
        <p:spPr>
          <a:xfrm rot="5400000" flipH="1" flipV="1">
            <a:off x="4996815" y="2366255"/>
            <a:ext cx="391550" cy="1188932"/>
          </a:xfrm>
          <a:prstGeom prst="bentConnector3">
            <a:avLst>
              <a:gd name="adj1" fmla="val 455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F7E2FD0B-696D-4B35-A5C4-B9A60CC41C26}"/>
              </a:ext>
            </a:extLst>
          </p:cNvPr>
          <p:cNvCxnSpPr>
            <a:stCxn id="11" idx="3"/>
            <a:endCxn id="15" idx="2"/>
          </p:cNvCxnSpPr>
          <p:nvPr/>
        </p:nvCxnSpPr>
        <p:spPr>
          <a:xfrm flipV="1">
            <a:off x="7575168" y="2908502"/>
            <a:ext cx="359150" cy="604947"/>
          </a:xfrm>
          <a:prstGeom prst="bentConnector2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5831B0C3-2F5C-40B8-B461-826DEA1DD801}"/>
              </a:ext>
            </a:extLst>
          </p:cNvPr>
          <p:cNvCxnSpPr>
            <a:stCxn id="11" idx="3"/>
            <a:endCxn id="14" idx="0"/>
          </p:cNvCxnSpPr>
          <p:nvPr/>
        </p:nvCxnSpPr>
        <p:spPr>
          <a:xfrm>
            <a:off x="7575168" y="3513449"/>
            <a:ext cx="359150" cy="1290392"/>
          </a:xfrm>
          <a:prstGeom prst="bentConnector2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3869086E-5D59-413A-B21B-2BDD089488AD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 flipV="1">
            <a:off x="8652619" y="1411289"/>
            <a:ext cx="909113" cy="1174048"/>
          </a:xfrm>
          <a:prstGeom prst="bentConnector3">
            <a:avLst>
              <a:gd name="adj1" fmla="val 38505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758BFC0C-B2D9-47B9-9DC4-5536174010AC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 flipV="1">
            <a:off x="8652619" y="1864722"/>
            <a:ext cx="634132" cy="720615"/>
          </a:xfrm>
          <a:prstGeom prst="bentConnector3">
            <a:avLst>
              <a:gd name="adj1" fmla="val 55493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ABF3A2DA-821D-4803-96C5-A1294D1E637F}"/>
              </a:ext>
            </a:extLst>
          </p:cNvPr>
          <p:cNvCxnSpPr>
            <a:stCxn id="15" idx="3"/>
            <a:endCxn id="18" idx="1"/>
          </p:cNvCxnSpPr>
          <p:nvPr/>
        </p:nvCxnSpPr>
        <p:spPr>
          <a:xfrm flipV="1">
            <a:off x="8652619" y="2334241"/>
            <a:ext cx="554469" cy="251096"/>
          </a:xfrm>
          <a:prstGeom prst="bentConnector3">
            <a:avLst>
              <a:gd name="adj1" fmla="val 64135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994E6265-5909-46CB-BB66-9B65EA1EA386}"/>
              </a:ext>
            </a:extLst>
          </p:cNvPr>
          <p:cNvCxnSpPr>
            <a:stCxn id="15" idx="3"/>
            <a:endCxn id="21" idx="1"/>
          </p:cNvCxnSpPr>
          <p:nvPr/>
        </p:nvCxnSpPr>
        <p:spPr>
          <a:xfrm>
            <a:off x="8652619" y="2585337"/>
            <a:ext cx="517191" cy="126299"/>
          </a:xfrm>
          <a:prstGeom prst="bentConnector3">
            <a:avLst>
              <a:gd name="adj1" fmla="val 65155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7794306F-091F-40E8-8B3B-B4C6CEF5FA79}"/>
              </a:ext>
            </a:extLst>
          </p:cNvPr>
          <p:cNvCxnSpPr>
            <a:stCxn id="15" idx="3"/>
            <a:endCxn id="19" idx="1"/>
          </p:cNvCxnSpPr>
          <p:nvPr/>
        </p:nvCxnSpPr>
        <p:spPr>
          <a:xfrm>
            <a:off x="8652619" y="2585337"/>
            <a:ext cx="517656" cy="495631"/>
          </a:xfrm>
          <a:prstGeom prst="bentConnector3">
            <a:avLst>
              <a:gd name="adj1" fmla="val 66823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24C633BE-AF9D-43A8-B668-46B46F86E45D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>
            <a:off x="8652619" y="2585337"/>
            <a:ext cx="550660" cy="894325"/>
          </a:xfrm>
          <a:prstGeom prst="bentConnector3">
            <a:avLst>
              <a:gd name="adj1" fmla="val 62652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8729AC78-DA24-42F9-9354-2CA8CF0CA3CC}"/>
              </a:ext>
            </a:extLst>
          </p:cNvPr>
          <p:cNvCxnSpPr>
            <a:stCxn id="14" idx="3"/>
            <a:endCxn id="24" idx="1"/>
          </p:cNvCxnSpPr>
          <p:nvPr/>
        </p:nvCxnSpPr>
        <p:spPr>
          <a:xfrm flipV="1">
            <a:off x="8652619" y="4495325"/>
            <a:ext cx="752988" cy="631682"/>
          </a:xfrm>
          <a:prstGeom prst="bentConnector3">
            <a:avLst>
              <a:gd name="adj1" fmla="val 44217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AF39D89C-345B-4064-942D-BFE002D8B5CE}"/>
              </a:ext>
            </a:extLst>
          </p:cNvPr>
          <p:cNvCxnSpPr>
            <a:stCxn id="14" idx="3"/>
            <a:endCxn id="23" idx="1"/>
          </p:cNvCxnSpPr>
          <p:nvPr/>
        </p:nvCxnSpPr>
        <p:spPr>
          <a:xfrm>
            <a:off x="8652619" y="5127007"/>
            <a:ext cx="789581" cy="660980"/>
          </a:xfrm>
          <a:prstGeom prst="bentConnector3">
            <a:avLst>
              <a:gd name="adj1" fmla="val 4228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100FEE2-BBAF-45DC-9C99-DE647A8C1157}"/>
              </a:ext>
            </a:extLst>
          </p:cNvPr>
          <p:cNvCxnSpPr>
            <a:stCxn id="14" idx="3"/>
            <a:endCxn id="22" idx="1"/>
          </p:cNvCxnSpPr>
          <p:nvPr/>
        </p:nvCxnSpPr>
        <p:spPr>
          <a:xfrm flipV="1">
            <a:off x="8652619" y="5116341"/>
            <a:ext cx="833060" cy="1066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BF43D70-D8C8-4852-A926-558F88C70A75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 flipH="1">
            <a:off x="4598123" y="3802827"/>
            <a:ext cx="1" cy="276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10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32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Sasha Soraine</dc:creator>
  <cp:lastModifiedBy>Sasha Soraine</cp:lastModifiedBy>
  <cp:revision>4</cp:revision>
  <dcterms:created xsi:type="dcterms:W3CDTF">2019-10-04T01:47:40Z</dcterms:created>
  <dcterms:modified xsi:type="dcterms:W3CDTF">2019-10-04T02:06:15Z</dcterms:modified>
</cp:coreProperties>
</file>