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74FE-8649-4977-920E-34F935601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8EFEF-4FF8-482A-B37E-FB2F988FD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A206-ED44-4CD9-8908-C1C31997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9A272-3096-4E47-B169-2D5A8C19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55778-EE36-4365-8435-2195E437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80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F3F2-B618-4A69-9B58-401CCA72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26BC2-56CD-426D-851A-2BBC4092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341D-C28E-43A7-B12D-1D72A3D8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52FB-78E5-49C6-883D-B0CB67C3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08B1-BE09-4996-B683-A19B4D0A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98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71851-3D14-4EC1-A184-A51C2CA86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E06CA-CA98-4297-B58F-CC29B7552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6839-A97A-4912-A3E5-7667C1AB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8790-1C10-4137-8F5D-900CA858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359D-BC19-4137-A66D-4CD218EB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4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5308-61AA-44E3-9028-023ADC5F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2B5A-FF5A-4FA7-A6AF-E09795B4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E442-978A-418A-A01D-FA5986C9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7954-9609-4890-8F6D-D630B00C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4DB4-AF8C-4FAE-97C7-747F5303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4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A0D6-DAF8-442A-ACBB-3A14734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1EDB4-4309-4A2A-849D-CD24AB93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3E947-E33D-4BFD-BC8E-BA020848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AD65-FBD3-40DD-8EED-1E7F2299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17D8-B570-495E-B961-A3C4FDC2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28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D820-7157-435A-949F-412164B0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E424-4F87-42AD-8237-592313DB6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EFC8B-106A-4766-9DB8-2D9FCFC1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8CBBC-7AF9-4F06-825B-CEE2F57C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4B465-BF67-4F8F-8B5E-41943899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94A9D-E831-4556-AD6B-176508B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4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2E42-DB6D-4BB1-AA84-74CE0A6F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3A5C6-A6E3-4EAC-91B4-68F82BB3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4547A-EB16-4DAB-978E-978A04EE2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176F7-6E1F-4CA4-9D6F-8A38E809C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92347-6A7E-4484-A997-158BC91DC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4E099-9CD8-4922-8099-B68D89FA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F5E17-740E-4F6D-A719-B85D02D1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D49E7-3DFF-470A-A8C4-F3AB18ED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46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560F-8509-44E0-9F4D-5D0AB728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5E3D2-F324-4017-8EA3-3EE8D42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0CF6A-CCCA-4A87-9238-10BC614F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5A3C1-FAF9-4B05-AA02-FBF05E1A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9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607BC-F509-4059-A521-2FD791B3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218F0-102D-44F1-BF3C-4D4D7FEA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9C013-2F35-4BEA-B718-62488189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22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C16F-2FD9-4552-B885-074642B5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B552-FC04-44DA-BFA5-39B741CA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4380E-769F-4D14-946B-0F3DD8C17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8B4A7-7AAB-4241-B838-985D7557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71560-143D-4DC1-865F-FF14451B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ED1F8-E793-41D4-BD3F-AF2F428A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7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F6B3-5460-4C86-B1D7-4A2E711B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ED81-0D4F-4D96-A738-3FDCA32B6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72B6C-E92D-44A0-8269-0619A157B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73A0E-0DE3-44CC-9677-749958ED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37522-CDF2-4E04-9361-65A42161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F26D-4D1F-42EE-9557-D2106262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6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70825-97B7-48BB-A1FB-570C3B29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8E91-2351-4A66-8497-8A471322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BECDF-A82B-483C-B6F4-71275BB27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6DF1B-8C0E-4777-8966-3F240B4A3ACF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7D22-F88B-42E0-97B1-617CE80A6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B412-B4A0-408A-8148-54DB9EB17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7548-282B-4B19-B901-7C2791BC81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5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3F19E7-1771-4673-A690-484E5673C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21" b="95441"/>
          <a:stretch/>
        </p:blipFill>
        <p:spPr>
          <a:xfrm>
            <a:off x="8404982" y="3447222"/>
            <a:ext cx="2670729" cy="312665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5F71B-3C04-4BFC-9C8E-1445E6D01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2" r="18372" b="89873"/>
          <a:stretch/>
        </p:blipFill>
        <p:spPr>
          <a:xfrm>
            <a:off x="6861934" y="1882285"/>
            <a:ext cx="2649610" cy="38097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078DA-264A-40F9-8165-D67FF75B0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7" r="22123" b="84317"/>
          <a:stretch/>
        </p:blipFill>
        <p:spPr>
          <a:xfrm>
            <a:off x="9606996" y="1887272"/>
            <a:ext cx="2527854" cy="38097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2224A-3F81-42EB-8ED6-02DC05A51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5" r="39142" b="79729"/>
          <a:stretch/>
        </p:blipFill>
        <p:spPr>
          <a:xfrm>
            <a:off x="3392765" y="4961983"/>
            <a:ext cx="1975403" cy="31380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1ADF1-17BB-44B2-B054-D6DD7DD21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49" r="43838" b="74179"/>
          <a:stretch/>
        </p:blipFill>
        <p:spPr>
          <a:xfrm>
            <a:off x="8363156" y="6343667"/>
            <a:ext cx="1823004" cy="313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6661C3-817E-4907-91D8-215A6C5C5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37" b="68608"/>
          <a:stretch/>
        </p:blipFill>
        <p:spPr>
          <a:xfrm>
            <a:off x="4940782" y="6309936"/>
            <a:ext cx="3245957" cy="380973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2695F5-B190-4FA9-A77B-8C1000437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09" r="31220" b="63620"/>
          <a:stretch/>
        </p:blipFill>
        <p:spPr>
          <a:xfrm>
            <a:off x="556383" y="3235521"/>
            <a:ext cx="2232578" cy="313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954734-0209-48E7-A3A4-43D58A1D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94" r="29165" b="52899"/>
          <a:stretch/>
        </p:blipFill>
        <p:spPr>
          <a:xfrm>
            <a:off x="683738" y="4224776"/>
            <a:ext cx="2299254" cy="29530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5981FF-09B0-4998-A155-F0B67785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03" r="43838" b="47343"/>
          <a:stretch/>
        </p:blipFill>
        <p:spPr>
          <a:xfrm>
            <a:off x="5423455" y="920960"/>
            <a:ext cx="1823005" cy="380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A30041-8FC0-4085-8844-E35AECE19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26" r="26231" b="37198"/>
          <a:stretch/>
        </p:blipFill>
        <p:spPr>
          <a:xfrm>
            <a:off x="1329772" y="2389912"/>
            <a:ext cx="2394504" cy="3138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F43786-01CB-48BB-8696-858F7D1E8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81" r="37089" b="31648"/>
          <a:stretch/>
        </p:blipFill>
        <p:spPr>
          <a:xfrm>
            <a:off x="93990" y="1929438"/>
            <a:ext cx="2042081" cy="3135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290D2C-50C4-40F9-8051-C71B1D9BE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48" r="42779" b="26347"/>
          <a:stretch/>
        </p:blipFill>
        <p:spPr>
          <a:xfrm>
            <a:off x="160668" y="6334679"/>
            <a:ext cx="1975403" cy="3140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B8265-CCE4-475A-BB49-CE70C6630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24" r="26703" b="20521"/>
          <a:stretch/>
        </p:blipFill>
        <p:spPr>
          <a:xfrm>
            <a:off x="2385183" y="6309936"/>
            <a:ext cx="2379182" cy="380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6879E7-E979-464A-9ED2-C8CD425D4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00" r="42255" b="15428"/>
          <a:stretch/>
        </p:blipFill>
        <p:spPr>
          <a:xfrm>
            <a:off x="5784574" y="4258734"/>
            <a:ext cx="1874359" cy="3135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CE082C-0FC4-4283-87E8-58D2B2973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584" r="21421" b="9861"/>
          <a:stretch/>
        </p:blipFill>
        <p:spPr>
          <a:xfrm>
            <a:off x="5216689" y="2843611"/>
            <a:ext cx="2550632" cy="380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EFDA00-913F-4969-9093-E7B448CA9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73" r="43295" b="4572"/>
          <a:stretch/>
        </p:blipFill>
        <p:spPr>
          <a:xfrm>
            <a:off x="9950614" y="2877719"/>
            <a:ext cx="1840618" cy="380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64A965-B206-408B-AA55-CD5E2FF10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33" r="33861" b="-405"/>
          <a:stretch/>
        </p:blipFill>
        <p:spPr>
          <a:xfrm>
            <a:off x="9797496" y="797938"/>
            <a:ext cx="2146854" cy="3135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3D8724-54D3-4615-8661-DCE62368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1" t="52658" r="40144" b="42576"/>
          <a:stretch/>
        </p:blipFill>
        <p:spPr>
          <a:xfrm>
            <a:off x="3098524" y="2877719"/>
            <a:ext cx="1946829" cy="3268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8E42C22-167D-473C-8ECD-C0B18789976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8371562" y="2078436"/>
            <a:ext cx="1183963" cy="1553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0297E8-6C10-40AA-9699-A94C143B2E8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9221601" y="1228397"/>
            <a:ext cx="614460" cy="2684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2BAE0D-FFF4-4174-B1F5-2E6EDC024CBD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10870923" y="2268246"/>
            <a:ext cx="0" cy="60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F8FEA4-8168-44AA-BDB5-21454AEBEED0}"/>
              </a:ext>
            </a:extLst>
          </p:cNvPr>
          <p:cNvCxnSpPr>
            <a:stCxn id="20" idx="2"/>
            <a:endCxn id="6" idx="0"/>
          </p:cNvCxnSpPr>
          <p:nvPr/>
        </p:nvCxnSpPr>
        <p:spPr>
          <a:xfrm>
            <a:off x="10870923" y="1111446"/>
            <a:ext cx="0" cy="77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9FC5E73-9532-4DC6-AA81-8773A0DB6E17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16200000" flipH="1">
            <a:off x="6970672" y="666218"/>
            <a:ext cx="580352" cy="1851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8CF40EF-2A1A-4323-B244-51293BC6D5B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3411243" y="-994278"/>
            <a:ext cx="627505" cy="5219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B81C49-075B-49B1-8293-A368B79239C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3887002" y="-58045"/>
            <a:ext cx="1087979" cy="3807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EC5BF1B-4164-47D5-8982-FB875A4B9F25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 rot="5400000">
            <a:off x="4415556" y="958317"/>
            <a:ext cx="1575786" cy="2263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558E1B1-9EB5-44EA-B10C-2DA7700B53C4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16200000" flipH="1">
            <a:off x="5642642" y="1994248"/>
            <a:ext cx="1541678" cy="157047"/>
          </a:xfrm>
          <a:prstGeom prst="bentConnector3">
            <a:avLst>
              <a:gd name="adj1" fmla="val 51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69760DC-87D4-48EC-B77C-31ABB5FA2C3F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 rot="5400000">
            <a:off x="1833946" y="2542442"/>
            <a:ext cx="531805" cy="85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93327923-E0A2-4F50-A23F-3976A7012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96" r="26728" b="58039"/>
          <a:stretch/>
        </p:blipFill>
        <p:spPr>
          <a:xfrm>
            <a:off x="3191290" y="4223351"/>
            <a:ext cx="2378355" cy="3679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3BB095C-7D46-45FE-88D1-3653252A75A6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 rot="5400000">
            <a:off x="2442541" y="2595377"/>
            <a:ext cx="1020223" cy="2238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79E262E-EFD2-477A-89B2-1387363EF191}"/>
              </a:ext>
            </a:extLst>
          </p:cNvPr>
          <p:cNvCxnSpPr>
            <a:stCxn id="21" idx="2"/>
            <a:endCxn id="51" idx="0"/>
          </p:cNvCxnSpPr>
          <p:nvPr/>
        </p:nvCxnSpPr>
        <p:spPr>
          <a:xfrm rot="16200000" flipH="1">
            <a:off x="3716804" y="3559687"/>
            <a:ext cx="1018798" cy="308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E282146-B630-4E14-99C1-C88F341754D8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rot="16200000" flipH="1">
            <a:off x="4869756" y="2406735"/>
            <a:ext cx="1054181" cy="26498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BA9CAA-BC1F-4D63-A857-AE53967215F0}"/>
              </a:ext>
            </a:extLst>
          </p:cNvPr>
          <p:cNvCxnSpPr>
            <a:stCxn id="51" idx="2"/>
            <a:endCxn id="7" idx="0"/>
          </p:cNvCxnSpPr>
          <p:nvPr/>
        </p:nvCxnSpPr>
        <p:spPr>
          <a:xfrm flipH="1">
            <a:off x="4380467" y="4591280"/>
            <a:ext cx="1" cy="37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EDA3DE3-CE8C-4DD5-8F49-1D19DFD5DB19}"/>
              </a:ext>
            </a:extLst>
          </p:cNvPr>
          <p:cNvCxnSpPr/>
          <p:nvPr/>
        </p:nvCxnSpPr>
        <p:spPr>
          <a:xfrm>
            <a:off x="556383" y="5753100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F36109-CBC9-421A-B0E8-F1663DADC1AE}"/>
              </a:ext>
            </a:extLst>
          </p:cNvPr>
          <p:cNvCxnSpPr/>
          <p:nvPr/>
        </p:nvCxnSpPr>
        <p:spPr>
          <a:xfrm>
            <a:off x="1108833" y="5753100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2E9C720-D1DE-4621-9B0E-6E8A8C58D5D5}"/>
              </a:ext>
            </a:extLst>
          </p:cNvPr>
          <p:cNvCxnSpPr/>
          <p:nvPr/>
        </p:nvCxnSpPr>
        <p:spPr>
          <a:xfrm>
            <a:off x="1594608" y="5753100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21E4C0-F445-4C70-945E-3F65BE003F46}"/>
              </a:ext>
            </a:extLst>
          </p:cNvPr>
          <p:cNvCxnSpPr/>
          <p:nvPr/>
        </p:nvCxnSpPr>
        <p:spPr>
          <a:xfrm>
            <a:off x="2928108" y="5734050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A2FB92-6BEE-4257-A283-AE47198055F1}"/>
              </a:ext>
            </a:extLst>
          </p:cNvPr>
          <p:cNvCxnSpPr/>
          <p:nvPr/>
        </p:nvCxnSpPr>
        <p:spPr>
          <a:xfrm>
            <a:off x="3394833" y="5743575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7333FF4-9669-4D72-906A-7B129BF125B7}"/>
              </a:ext>
            </a:extLst>
          </p:cNvPr>
          <p:cNvCxnSpPr/>
          <p:nvPr/>
        </p:nvCxnSpPr>
        <p:spPr>
          <a:xfrm>
            <a:off x="3813933" y="5743575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ED80E7-2CDD-47DF-8867-6C89772DE8DA}"/>
              </a:ext>
            </a:extLst>
          </p:cNvPr>
          <p:cNvCxnSpPr/>
          <p:nvPr/>
        </p:nvCxnSpPr>
        <p:spPr>
          <a:xfrm>
            <a:off x="5528433" y="5734050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647176-9D3D-4EFB-BD62-C9310D6D0369}"/>
              </a:ext>
            </a:extLst>
          </p:cNvPr>
          <p:cNvCxnSpPr/>
          <p:nvPr/>
        </p:nvCxnSpPr>
        <p:spPr>
          <a:xfrm>
            <a:off x="5909433" y="5734050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E74EC1-4A92-4289-91B5-90B03FDF1999}"/>
              </a:ext>
            </a:extLst>
          </p:cNvPr>
          <p:cNvCxnSpPr/>
          <p:nvPr/>
        </p:nvCxnSpPr>
        <p:spPr>
          <a:xfrm>
            <a:off x="6261858" y="5734050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E767BE-582D-45EB-8088-AF8F07D4290A}"/>
              </a:ext>
            </a:extLst>
          </p:cNvPr>
          <p:cNvCxnSpPr/>
          <p:nvPr/>
        </p:nvCxnSpPr>
        <p:spPr>
          <a:xfrm>
            <a:off x="8805033" y="5734050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173034B-CB0D-4849-A7E0-57A4F8A05EEC}"/>
              </a:ext>
            </a:extLst>
          </p:cNvPr>
          <p:cNvCxnSpPr/>
          <p:nvPr/>
        </p:nvCxnSpPr>
        <p:spPr>
          <a:xfrm>
            <a:off x="9186033" y="5734050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18C1D8-82A7-40DB-BC08-31E9E7590E31}"/>
              </a:ext>
            </a:extLst>
          </p:cNvPr>
          <p:cNvCxnSpPr/>
          <p:nvPr/>
        </p:nvCxnSpPr>
        <p:spPr>
          <a:xfrm>
            <a:off x="9519408" y="5734050"/>
            <a:ext cx="0" cy="55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2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Soraine</dc:creator>
  <cp:lastModifiedBy>Sasha Soraine</cp:lastModifiedBy>
  <cp:revision>3</cp:revision>
  <dcterms:created xsi:type="dcterms:W3CDTF">2019-11-30T04:33:46Z</dcterms:created>
  <dcterms:modified xsi:type="dcterms:W3CDTF">2019-11-30T04:52:34Z</dcterms:modified>
</cp:coreProperties>
</file>