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531" r:id="rId5"/>
    <p:sldId id="532" r:id="rId6"/>
    <p:sldId id="537" r:id="rId7"/>
    <p:sldId id="538" r:id="rId8"/>
    <p:sldId id="533" r:id="rId9"/>
    <p:sldId id="535" r:id="rId10"/>
    <p:sldId id="539" r:id="rId11"/>
    <p:sldId id="536" r:id="rId12"/>
    <p:sldId id="534" r:id="rId13"/>
    <p:sldId id="540" r:id="rId14"/>
    <p:sldId id="541" r:id="rId15"/>
    <p:sldId id="542" r:id="rId16"/>
    <p:sldId id="5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1447" autoAdjust="0"/>
  </p:normalViewPr>
  <p:slideViewPr>
    <p:cSldViewPr snapToGrid="0" showGuides="1">
      <p:cViewPr varScale="1">
        <p:scale>
          <a:sx n="59" d="100"/>
          <a:sy n="59" d="100"/>
        </p:scale>
        <p:origin x="1080" y="60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D51CC-E681-4FD2-8265-62BEB2F4D0B3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F7A5F7C-EBB8-466E-968C-2E0CD429A521}">
      <dgm:prSet phldrT="[Text]"/>
      <dgm:spPr/>
      <dgm:t>
        <a:bodyPr/>
        <a:lstStyle/>
        <a:p>
          <a:r>
            <a:rPr lang="en-CA" dirty="0"/>
            <a:t>Optics</a:t>
          </a:r>
        </a:p>
      </dgm:t>
    </dgm:pt>
    <dgm:pt modelId="{3A43B475-C7F5-4FA8-8C85-7D86F81BDBD2}" type="parTrans" cxnId="{AC400781-9F16-4F2A-8DB9-6185DCD2DDDD}">
      <dgm:prSet/>
      <dgm:spPr/>
      <dgm:t>
        <a:bodyPr/>
        <a:lstStyle/>
        <a:p>
          <a:endParaRPr lang="en-CA"/>
        </a:p>
      </dgm:t>
    </dgm:pt>
    <dgm:pt modelId="{674EC2BD-943A-4E07-8B26-D376E3D320A7}" type="sibTrans" cxnId="{AC400781-9F16-4F2A-8DB9-6185DCD2DDDD}">
      <dgm:prSet/>
      <dgm:spPr/>
      <dgm:t>
        <a:bodyPr/>
        <a:lstStyle/>
        <a:p>
          <a:endParaRPr lang="en-CA"/>
        </a:p>
      </dgm:t>
    </dgm:pt>
    <dgm:pt modelId="{01EFA4A5-ADDE-494A-89D1-AA99D2B13AC0}">
      <dgm:prSet phldrT="[Text]" custT="1"/>
      <dgm:spPr/>
      <dgm:t>
        <a:bodyPr/>
        <a:lstStyle/>
        <a:p>
          <a:r>
            <a:rPr lang="en-CA" sz="2300" dirty="0"/>
            <a:t>Geometrical Optics</a:t>
          </a:r>
        </a:p>
      </dgm:t>
    </dgm:pt>
    <dgm:pt modelId="{1856A17A-EF0A-4018-AFA7-B3FC34E7EB8B}" type="parTrans" cxnId="{3193EB43-E828-4BD4-AAE7-E6C7B62390BF}">
      <dgm:prSet/>
      <dgm:spPr/>
      <dgm:t>
        <a:bodyPr/>
        <a:lstStyle/>
        <a:p>
          <a:endParaRPr lang="en-CA"/>
        </a:p>
      </dgm:t>
    </dgm:pt>
    <dgm:pt modelId="{66D75E96-D376-49A1-952D-E57FBEC9974A}" type="sibTrans" cxnId="{3193EB43-E828-4BD4-AAE7-E6C7B62390BF}">
      <dgm:prSet/>
      <dgm:spPr/>
      <dgm:t>
        <a:bodyPr/>
        <a:lstStyle/>
        <a:p>
          <a:endParaRPr lang="en-CA"/>
        </a:p>
      </dgm:t>
    </dgm:pt>
    <dgm:pt modelId="{C2DA74F4-8F64-4A80-AAC8-1610B42A88EF}">
      <dgm:prSet phldrT="[Text]"/>
      <dgm:spPr/>
      <dgm:t>
        <a:bodyPr/>
        <a:lstStyle/>
        <a:p>
          <a:r>
            <a:rPr lang="en-CA" dirty="0"/>
            <a:t>Wave Optics</a:t>
          </a:r>
        </a:p>
      </dgm:t>
    </dgm:pt>
    <dgm:pt modelId="{D175FABE-E02F-4EDE-ACA7-DAA8EB772136}" type="parTrans" cxnId="{0EE15DBF-FFE7-4D24-AA91-8FDD37BF0113}">
      <dgm:prSet/>
      <dgm:spPr/>
      <dgm:t>
        <a:bodyPr/>
        <a:lstStyle/>
        <a:p>
          <a:endParaRPr lang="en-CA"/>
        </a:p>
      </dgm:t>
    </dgm:pt>
    <dgm:pt modelId="{1BC9EF1F-C1B6-49D6-B368-F72D7037EFE6}" type="sibTrans" cxnId="{0EE15DBF-FFE7-4D24-AA91-8FDD37BF0113}">
      <dgm:prSet/>
      <dgm:spPr/>
      <dgm:t>
        <a:bodyPr/>
        <a:lstStyle/>
        <a:p>
          <a:endParaRPr lang="en-CA"/>
        </a:p>
      </dgm:t>
    </dgm:pt>
    <dgm:pt modelId="{C3F7A197-7F67-426D-9E75-F04774211AA4}" type="pres">
      <dgm:prSet presAssocID="{D73D51CC-E681-4FD2-8265-62BEB2F4D0B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947E64B-BF11-4441-AC70-66605039069F}" type="pres">
      <dgm:prSet presAssocID="{AF7A5F7C-EBB8-466E-968C-2E0CD429A521}" presName="singleCycle" presStyleCnt="0"/>
      <dgm:spPr/>
    </dgm:pt>
    <dgm:pt modelId="{D9AB2C7E-5822-48F6-AD59-D21C3ABC66CD}" type="pres">
      <dgm:prSet presAssocID="{AF7A5F7C-EBB8-466E-968C-2E0CD429A521}" presName="singleCenter" presStyleLbl="node1" presStyleIdx="0" presStyleCnt="3" custLinFactX="-10233" custLinFactNeighborX="-100000" custLinFactNeighborY="-6655">
        <dgm:presLayoutVars>
          <dgm:chMax val="7"/>
          <dgm:chPref val="7"/>
        </dgm:presLayoutVars>
      </dgm:prSet>
      <dgm:spPr/>
    </dgm:pt>
    <dgm:pt modelId="{78871199-50FD-4C14-9171-65DFF1353ED9}" type="pres">
      <dgm:prSet presAssocID="{1856A17A-EF0A-4018-AFA7-B3FC34E7EB8B}" presName="Name56" presStyleLbl="parChTrans1D2" presStyleIdx="0" presStyleCnt="2"/>
      <dgm:spPr/>
    </dgm:pt>
    <dgm:pt modelId="{2A89E204-51FC-405F-938D-6B23D758F5E4}" type="pres">
      <dgm:prSet presAssocID="{01EFA4A5-ADDE-494A-89D1-AA99D2B13AC0}" presName="text0" presStyleLbl="node1" presStyleIdx="1" presStyleCnt="3" custScaleX="191025" custScaleY="67296" custRadScaleRad="121221" custRadScaleInc="-124463">
        <dgm:presLayoutVars>
          <dgm:bulletEnabled val="1"/>
        </dgm:presLayoutVars>
      </dgm:prSet>
      <dgm:spPr/>
    </dgm:pt>
    <dgm:pt modelId="{78E486BB-3208-4C76-86E6-36EB220960DC}" type="pres">
      <dgm:prSet presAssocID="{D175FABE-E02F-4EDE-ACA7-DAA8EB772136}" presName="Name56" presStyleLbl="parChTrans1D2" presStyleIdx="1" presStyleCnt="2"/>
      <dgm:spPr/>
    </dgm:pt>
    <dgm:pt modelId="{4D2851AF-5E7F-4AC2-949D-376A43662745}" type="pres">
      <dgm:prSet presAssocID="{C2DA74F4-8F64-4A80-AAC8-1610B42A88EF}" presName="text0" presStyleLbl="node1" presStyleIdx="2" presStyleCnt="3" custRadScaleRad="142131" custRadScaleInc="136410">
        <dgm:presLayoutVars>
          <dgm:bulletEnabled val="1"/>
        </dgm:presLayoutVars>
      </dgm:prSet>
      <dgm:spPr/>
    </dgm:pt>
  </dgm:ptLst>
  <dgm:cxnLst>
    <dgm:cxn modelId="{95CA6F41-A1E0-469C-8DD4-B44CABE8024B}" type="presOf" srcId="{D175FABE-E02F-4EDE-ACA7-DAA8EB772136}" destId="{78E486BB-3208-4C76-86E6-36EB220960DC}" srcOrd="0" destOrd="0" presId="urn:microsoft.com/office/officeart/2008/layout/RadialCluster"/>
    <dgm:cxn modelId="{3193EB43-E828-4BD4-AAE7-E6C7B62390BF}" srcId="{AF7A5F7C-EBB8-466E-968C-2E0CD429A521}" destId="{01EFA4A5-ADDE-494A-89D1-AA99D2B13AC0}" srcOrd="0" destOrd="0" parTransId="{1856A17A-EF0A-4018-AFA7-B3FC34E7EB8B}" sibTransId="{66D75E96-D376-49A1-952D-E57FBEC9974A}"/>
    <dgm:cxn modelId="{1A07C36F-0B4B-4A24-A841-C9663A9A6D5E}" type="presOf" srcId="{1856A17A-EF0A-4018-AFA7-B3FC34E7EB8B}" destId="{78871199-50FD-4C14-9171-65DFF1353ED9}" srcOrd="0" destOrd="0" presId="urn:microsoft.com/office/officeart/2008/layout/RadialCluster"/>
    <dgm:cxn modelId="{D928CA71-F876-4A4D-AB2E-9922614CE547}" type="presOf" srcId="{01EFA4A5-ADDE-494A-89D1-AA99D2B13AC0}" destId="{2A89E204-51FC-405F-938D-6B23D758F5E4}" srcOrd="0" destOrd="0" presId="urn:microsoft.com/office/officeart/2008/layout/RadialCluster"/>
    <dgm:cxn modelId="{3FF85779-D088-443D-B26F-CA1FCE066A4E}" type="presOf" srcId="{C2DA74F4-8F64-4A80-AAC8-1610B42A88EF}" destId="{4D2851AF-5E7F-4AC2-949D-376A43662745}" srcOrd="0" destOrd="0" presId="urn:microsoft.com/office/officeart/2008/layout/RadialCluster"/>
    <dgm:cxn modelId="{AC400781-9F16-4F2A-8DB9-6185DCD2DDDD}" srcId="{D73D51CC-E681-4FD2-8265-62BEB2F4D0B3}" destId="{AF7A5F7C-EBB8-466E-968C-2E0CD429A521}" srcOrd="0" destOrd="0" parTransId="{3A43B475-C7F5-4FA8-8C85-7D86F81BDBD2}" sibTransId="{674EC2BD-943A-4E07-8B26-D376E3D320A7}"/>
    <dgm:cxn modelId="{0EE15DBF-FFE7-4D24-AA91-8FDD37BF0113}" srcId="{AF7A5F7C-EBB8-466E-968C-2E0CD429A521}" destId="{C2DA74F4-8F64-4A80-AAC8-1610B42A88EF}" srcOrd="1" destOrd="0" parTransId="{D175FABE-E02F-4EDE-ACA7-DAA8EB772136}" sibTransId="{1BC9EF1F-C1B6-49D6-B368-F72D7037EFE6}"/>
    <dgm:cxn modelId="{789361D2-B610-4D35-B687-EE986E728D24}" type="presOf" srcId="{AF7A5F7C-EBB8-466E-968C-2E0CD429A521}" destId="{D9AB2C7E-5822-48F6-AD59-D21C3ABC66CD}" srcOrd="0" destOrd="0" presId="urn:microsoft.com/office/officeart/2008/layout/RadialCluster"/>
    <dgm:cxn modelId="{964280EA-FA60-4836-AE91-E4DD635E2EDC}" type="presOf" srcId="{D73D51CC-E681-4FD2-8265-62BEB2F4D0B3}" destId="{C3F7A197-7F67-426D-9E75-F04774211AA4}" srcOrd="0" destOrd="0" presId="urn:microsoft.com/office/officeart/2008/layout/RadialCluster"/>
    <dgm:cxn modelId="{C9799650-2839-4EF3-89CD-76BE87D00B47}" type="presParOf" srcId="{C3F7A197-7F67-426D-9E75-F04774211AA4}" destId="{6947E64B-BF11-4441-AC70-66605039069F}" srcOrd="0" destOrd="0" presId="urn:microsoft.com/office/officeart/2008/layout/RadialCluster"/>
    <dgm:cxn modelId="{436E1580-3CCD-450E-B4C7-D50A6CE2016C}" type="presParOf" srcId="{6947E64B-BF11-4441-AC70-66605039069F}" destId="{D9AB2C7E-5822-48F6-AD59-D21C3ABC66CD}" srcOrd="0" destOrd="0" presId="urn:microsoft.com/office/officeart/2008/layout/RadialCluster"/>
    <dgm:cxn modelId="{2105804D-6A7D-4226-BE7C-6AA301DECBDB}" type="presParOf" srcId="{6947E64B-BF11-4441-AC70-66605039069F}" destId="{78871199-50FD-4C14-9171-65DFF1353ED9}" srcOrd="1" destOrd="0" presId="urn:microsoft.com/office/officeart/2008/layout/RadialCluster"/>
    <dgm:cxn modelId="{E494638B-5745-41CE-93B1-1BDB036E0D37}" type="presParOf" srcId="{6947E64B-BF11-4441-AC70-66605039069F}" destId="{2A89E204-51FC-405F-938D-6B23D758F5E4}" srcOrd="2" destOrd="0" presId="urn:microsoft.com/office/officeart/2008/layout/RadialCluster"/>
    <dgm:cxn modelId="{C67A4677-67B6-4ABE-BD90-7734FCA7FEDA}" type="presParOf" srcId="{6947E64B-BF11-4441-AC70-66605039069F}" destId="{78E486BB-3208-4C76-86E6-36EB220960DC}" srcOrd="3" destOrd="0" presId="urn:microsoft.com/office/officeart/2008/layout/RadialCluster"/>
    <dgm:cxn modelId="{9BD81F0F-E907-41B8-ABD0-BA1C2B8CE30C}" type="presParOf" srcId="{6947E64B-BF11-4441-AC70-66605039069F}" destId="{4D2851AF-5E7F-4AC2-949D-376A43662745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89845A-1100-42F9-B2F2-25193537738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920DAA9-15C4-4EFB-9AF2-D04786549126}">
      <dgm:prSet phldrT="[Text]"/>
      <dgm:spPr/>
      <dgm:t>
        <a:bodyPr/>
        <a:lstStyle/>
        <a:p>
          <a:r>
            <a:rPr lang="en-CA" dirty="0"/>
            <a:t>GS1: Generate a fully lit and shaded scene of the object(s) based on the observer location and positions and material properties of the object(s).</a:t>
          </a:r>
        </a:p>
      </dgm:t>
    </dgm:pt>
    <dgm:pt modelId="{196BE60C-75D7-41C4-AAAE-030C2AFA334F}" type="parTrans" cxnId="{65C10B68-3E6B-4276-92C3-2F8CB8E9BA46}">
      <dgm:prSet/>
      <dgm:spPr/>
      <dgm:t>
        <a:bodyPr/>
        <a:lstStyle/>
        <a:p>
          <a:endParaRPr lang="en-CA"/>
        </a:p>
      </dgm:t>
    </dgm:pt>
    <dgm:pt modelId="{AF913648-1097-4560-A62D-D2F2D2AD2C71}" type="sibTrans" cxnId="{65C10B68-3E6B-4276-92C3-2F8CB8E9BA46}">
      <dgm:prSet/>
      <dgm:spPr/>
      <dgm:t>
        <a:bodyPr/>
        <a:lstStyle/>
        <a:p>
          <a:endParaRPr lang="en-CA"/>
        </a:p>
      </dgm:t>
    </dgm:pt>
    <dgm:pt modelId="{D4D0DD78-BF54-495E-86A3-DC42D57AB027}">
      <dgm:prSet phldrT="[Text]"/>
      <dgm:spPr/>
      <dgm:t>
        <a:bodyPr/>
        <a:lstStyle/>
        <a:p>
          <a:r>
            <a:rPr lang="en-CA" dirty="0"/>
            <a:t>GS2: Predict the light ray(s) reflected from the object(s) to the observer.</a:t>
          </a:r>
        </a:p>
      </dgm:t>
    </dgm:pt>
    <dgm:pt modelId="{C8E6650C-5BFF-477F-A838-81208C9D8104}" type="parTrans" cxnId="{47F5974E-418A-40B0-8B96-1BBAB5EF74E4}">
      <dgm:prSet/>
      <dgm:spPr/>
      <dgm:t>
        <a:bodyPr/>
        <a:lstStyle/>
        <a:p>
          <a:endParaRPr lang="en-CA"/>
        </a:p>
      </dgm:t>
    </dgm:pt>
    <dgm:pt modelId="{F1990154-C811-4C30-86E7-354D7031052E}" type="sibTrans" cxnId="{47F5974E-418A-40B0-8B96-1BBAB5EF74E4}">
      <dgm:prSet/>
      <dgm:spPr/>
      <dgm:t>
        <a:bodyPr/>
        <a:lstStyle/>
        <a:p>
          <a:endParaRPr lang="en-CA"/>
        </a:p>
      </dgm:t>
    </dgm:pt>
    <dgm:pt modelId="{9BECE8C8-75F4-469E-BAF7-227511302B59}">
      <dgm:prSet phldrT="[Text]"/>
      <dgm:spPr/>
      <dgm:t>
        <a:bodyPr/>
        <a:lstStyle/>
        <a:p>
          <a:r>
            <a:rPr lang="en-CA" dirty="0"/>
            <a:t>GS3: Calculate the vectors for light ray(s) reflected off the object(s) based on light source(s).</a:t>
          </a:r>
        </a:p>
      </dgm:t>
    </dgm:pt>
    <dgm:pt modelId="{C546AFDF-2430-4DA1-9150-1BD5B939B4B5}" type="parTrans" cxnId="{D912243F-3AC6-4810-8B1E-33361E9CAA59}">
      <dgm:prSet/>
      <dgm:spPr/>
      <dgm:t>
        <a:bodyPr/>
        <a:lstStyle/>
        <a:p>
          <a:endParaRPr lang="en-CA"/>
        </a:p>
      </dgm:t>
    </dgm:pt>
    <dgm:pt modelId="{6E354274-A84A-48CE-8AD2-AFC294E740F7}" type="sibTrans" cxnId="{D912243F-3AC6-4810-8B1E-33361E9CAA59}">
      <dgm:prSet/>
      <dgm:spPr/>
      <dgm:t>
        <a:bodyPr/>
        <a:lstStyle/>
        <a:p>
          <a:endParaRPr lang="en-CA"/>
        </a:p>
      </dgm:t>
    </dgm:pt>
    <dgm:pt modelId="{7B7D6211-8656-477C-ACD6-CAB07DD79B6E}">
      <dgm:prSet/>
      <dgm:spPr/>
      <dgm:t>
        <a:bodyPr/>
        <a:lstStyle/>
        <a:p>
          <a:r>
            <a:rPr lang="en-CA" dirty="0"/>
            <a:t>GS5: Calculate the shading for different parts of the object based on light source(s) and observer positions.</a:t>
          </a:r>
        </a:p>
      </dgm:t>
    </dgm:pt>
    <dgm:pt modelId="{B0B691CF-034F-4BF8-936A-F46A27B49B2A}" type="parTrans" cxnId="{FEA88DE4-B668-47CD-935C-741421E0077D}">
      <dgm:prSet/>
      <dgm:spPr/>
      <dgm:t>
        <a:bodyPr/>
        <a:lstStyle/>
        <a:p>
          <a:endParaRPr lang="en-CA"/>
        </a:p>
      </dgm:t>
    </dgm:pt>
    <dgm:pt modelId="{059F0308-93DC-4768-93C8-2F76CC55F8E8}" type="sibTrans" cxnId="{FEA88DE4-B668-47CD-935C-741421E0077D}">
      <dgm:prSet/>
      <dgm:spPr/>
      <dgm:t>
        <a:bodyPr/>
        <a:lstStyle/>
        <a:p>
          <a:endParaRPr lang="en-CA"/>
        </a:p>
      </dgm:t>
    </dgm:pt>
    <dgm:pt modelId="{0E5746FE-4ECF-46A4-85F4-4AB0AB188A73}">
      <dgm:prSet/>
      <dgm:spPr/>
      <dgm:t>
        <a:bodyPr/>
        <a:lstStyle/>
        <a:p>
          <a:r>
            <a:rPr lang="en-CA" dirty="0"/>
            <a:t>GS4: Compute the normal vectors for object(s) surfaces.</a:t>
          </a:r>
        </a:p>
      </dgm:t>
    </dgm:pt>
    <dgm:pt modelId="{DEB0D47A-6C62-4453-B83F-D37589EC0F00}" type="parTrans" cxnId="{80A1CB62-71B2-4DB4-8A5B-423DAB2AD231}">
      <dgm:prSet/>
      <dgm:spPr/>
      <dgm:t>
        <a:bodyPr/>
        <a:lstStyle/>
        <a:p>
          <a:endParaRPr lang="en-CA"/>
        </a:p>
      </dgm:t>
    </dgm:pt>
    <dgm:pt modelId="{B1003CEF-A475-499C-BB79-8EABC8173CD8}" type="sibTrans" cxnId="{80A1CB62-71B2-4DB4-8A5B-423DAB2AD231}">
      <dgm:prSet/>
      <dgm:spPr/>
      <dgm:t>
        <a:bodyPr/>
        <a:lstStyle/>
        <a:p>
          <a:endParaRPr lang="en-CA"/>
        </a:p>
      </dgm:t>
    </dgm:pt>
    <dgm:pt modelId="{18000C62-2E46-4071-AD79-58C2CE4DEE9E}" type="pres">
      <dgm:prSet presAssocID="{8889845A-1100-42F9-B2F2-251935377383}" presName="outerComposite" presStyleCnt="0">
        <dgm:presLayoutVars>
          <dgm:chMax val="5"/>
          <dgm:dir/>
          <dgm:resizeHandles val="exact"/>
        </dgm:presLayoutVars>
      </dgm:prSet>
      <dgm:spPr/>
    </dgm:pt>
    <dgm:pt modelId="{207F254C-B97A-42CF-BBC9-E920A256409F}" type="pres">
      <dgm:prSet presAssocID="{8889845A-1100-42F9-B2F2-251935377383}" presName="dummyMaxCanvas" presStyleCnt="0">
        <dgm:presLayoutVars/>
      </dgm:prSet>
      <dgm:spPr/>
    </dgm:pt>
    <dgm:pt modelId="{28DA7752-2327-4121-AAD4-BFF94384184E}" type="pres">
      <dgm:prSet presAssocID="{8889845A-1100-42F9-B2F2-251935377383}" presName="FiveNodes_1" presStyleLbl="node1" presStyleIdx="0" presStyleCnt="5">
        <dgm:presLayoutVars>
          <dgm:bulletEnabled val="1"/>
        </dgm:presLayoutVars>
      </dgm:prSet>
      <dgm:spPr/>
    </dgm:pt>
    <dgm:pt modelId="{4540C780-277C-4986-814B-E4C03148B9B4}" type="pres">
      <dgm:prSet presAssocID="{8889845A-1100-42F9-B2F2-251935377383}" presName="FiveNodes_2" presStyleLbl="node1" presStyleIdx="1" presStyleCnt="5">
        <dgm:presLayoutVars>
          <dgm:bulletEnabled val="1"/>
        </dgm:presLayoutVars>
      </dgm:prSet>
      <dgm:spPr/>
    </dgm:pt>
    <dgm:pt modelId="{9677FC07-C525-49B2-9317-7A5298FC0341}" type="pres">
      <dgm:prSet presAssocID="{8889845A-1100-42F9-B2F2-251935377383}" presName="FiveNodes_3" presStyleLbl="node1" presStyleIdx="2" presStyleCnt="5">
        <dgm:presLayoutVars>
          <dgm:bulletEnabled val="1"/>
        </dgm:presLayoutVars>
      </dgm:prSet>
      <dgm:spPr/>
    </dgm:pt>
    <dgm:pt modelId="{29B2C4B4-3757-4CC1-BBF8-78A9E22EFF8C}" type="pres">
      <dgm:prSet presAssocID="{8889845A-1100-42F9-B2F2-251935377383}" presName="FiveNodes_4" presStyleLbl="node1" presStyleIdx="3" presStyleCnt="5">
        <dgm:presLayoutVars>
          <dgm:bulletEnabled val="1"/>
        </dgm:presLayoutVars>
      </dgm:prSet>
      <dgm:spPr/>
    </dgm:pt>
    <dgm:pt modelId="{8D780956-8F4C-4D0E-A227-5F2C35659D0B}" type="pres">
      <dgm:prSet presAssocID="{8889845A-1100-42F9-B2F2-251935377383}" presName="FiveNodes_5" presStyleLbl="node1" presStyleIdx="4" presStyleCnt="5" custLinFactNeighborX="-14277" custLinFactNeighborY="0">
        <dgm:presLayoutVars>
          <dgm:bulletEnabled val="1"/>
        </dgm:presLayoutVars>
      </dgm:prSet>
      <dgm:spPr/>
    </dgm:pt>
    <dgm:pt modelId="{6B794CBE-C3B0-4A5C-9EE7-30EC45857E19}" type="pres">
      <dgm:prSet presAssocID="{8889845A-1100-42F9-B2F2-251935377383}" presName="FiveConn_1-2" presStyleLbl="fgAccFollowNode1" presStyleIdx="0" presStyleCnt="4">
        <dgm:presLayoutVars>
          <dgm:bulletEnabled val="1"/>
        </dgm:presLayoutVars>
      </dgm:prSet>
      <dgm:spPr/>
    </dgm:pt>
    <dgm:pt modelId="{79263527-2752-4B46-87E5-B8B0AA88DA40}" type="pres">
      <dgm:prSet presAssocID="{8889845A-1100-42F9-B2F2-251935377383}" presName="FiveConn_2-3" presStyleLbl="fgAccFollowNode1" presStyleIdx="1" presStyleCnt="4" custLinFactNeighborX="-75273">
        <dgm:presLayoutVars>
          <dgm:bulletEnabled val="1"/>
        </dgm:presLayoutVars>
      </dgm:prSet>
      <dgm:spPr/>
    </dgm:pt>
    <dgm:pt modelId="{36C938D6-4546-4054-8CD2-E5658A3F3F16}" type="pres">
      <dgm:prSet presAssocID="{8889845A-1100-42F9-B2F2-251935377383}" presName="FiveConn_3-4" presStyleLbl="fgAccFollowNode1" presStyleIdx="2" presStyleCnt="4" custLinFactX="-89833" custLinFactNeighborX="-100000">
        <dgm:presLayoutVars>
          <dgm:bulletEnabled val="1"/>
        </dgm:presLayoutVars>
      </dgm:prSet>
      <dgm:spPr/>
    </dgm:pt>
    <dgm:pt modelId="{20030918-E32E-47C8-B215-FE7320BA7D37}" type="pres">
      <dgm:prSet presAssocID="{8889845A-1100-42F9-B2F2-251935377383}" presName="FiveConn_4-5" presStyleLbl="fgAccFollowNode1" presStyleIdx="3" presStyleCnt="4" custScaleY="483879" custLinFactX="-100000" custLinFactY="-54592" custLinFactNeighborX="-122534" custLinFactNeighborY="-100000">
        <dgm:presLayoutVars>
          <dgm:bulletEnabled val="1"/>
        </dgm:presLayoutVars>
      </dgm:prSet>
      <dgm:spPr/>
    </dgm:pt>
    <dgm:pt modelId="{5E450A39-D3A9-417E-8E98-D4C9B115F961}" type="pres">
      <dgm:prSet presAssocID="{8889845A-1100-42F9-B2F2-251935377383}" presName="FiveNodes_1_text" presStyleLbl="node1" presStyleIdx="4" presStyleCnt="5">
        <dgm:presLayoutVars>
          <dgm:bulletEnabled val="1"/>
        </dgm:presLayoutVars>
      </dgm:prSet>
      <dgm:spPr/>
    </dgm:pt>
    <dgm:pt modelId="{797D0E99-C39D-4A08-9246-8B1080C40693}" type="pres">
      <dgm:prSet presAssocID="{8889845A-1100-42F9-B2F2-251935377383}" presName="FiveNodes_2_text" presStyleLbl="node1" presStyleIdx="4" presStyleCnt="5">
        <dgm:presLayoutVars>
          <dgm:bulletEnabled val="1"/>
        </dgm:presLayoutVars>
      </dgm:prSet>
      <dgm:spPr/>
    </dgm:pt>
    <dgm:pt modelId="{8DC4358A-AC9D-4C64-9EDB-E77D0261DEFF}" type="pres">
      <dgm:prSet presAssocID="{8889845A-1100-42F9-B2F2-251935377383}" presName="FiveNodes_3_text" presStyleLbl="node1" presStyleIdx="4" presStyleCnt="5">
        <dgm:presLayoutVars>
          <dgm:bulletEnabled val="1"/>
        </dgm:presLayoutVars>
      </dgm:prSet>
      <dgm:spPr/>
    </dgm:pt>
    <dgm:pt modelId="{B9F7CA76-53CB-4DA0-8F9B-C91E163A1606}" type="pres">
      <dgm:prSet presAssocID="{8889845A-1100-42F9-B2F2-251935377383}" presName="FiveNodes_4_text" presStyleLbl="node1" presStyleIdx="4" presStyleCnt="5">
        <dgm:presLayoutVars>
          <dgm:bulletEnabled val="1"/>
        </dgm:presLayoutVars>
      </dgm:prSet>
      <dgm:spPr/>
    </dgm:pt>
    <dgm:pt modelId="{D39E25A6-BF24-4E65-AF02-EB77E208F3AC}" type="pres">
      <dgm:prSet presAssocID="{8889845A-1100-42F9-B2F2-25193537738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47CCA05-69F0-490B-816C-0A1BC2AC0E6C}" type="presOf" srcId="{7B7D6211-8656-477C-ACD6-CAB07DD79B6E}" destId="{8D780956-8F4C-4D0E-A227-5F2C35659D0B}" srcOrd="0" destOrd="0" presId="urn:microsoft.com/office/officeart/2005/8/layout/vProcess5"/>
    <dgm:cxn modelId="{A39DB80E-7791-4FA4-9A4C-90B2AD9BD86C}" type="presOf" srcId="{6E354274-A84A-48CE-8AD2-AFC294E740F7}" destId="{36C938D6-4546-4054-8CD2-E5658A3F3F16}" srcOrd="0" destOrd="0" presId="urn:microsoft.com/office/officeart/2005/8/layout/vProcess5"/>
    <dgm:cxn modelId="{585EEF0F-B952-426C-808B-2FB1BB9844CA}" type="presOf" srcId="{B1003CEF-A475-499C-BB79-8EABC8173CD8}" destId="{20030918-E32E-47C8-B215-FE7320BA7D37}" srcOrd="0" destOrd="0" presId="urn:microsoft.com/office/officeart/2005/8/layout/vProcess5"/>
    <dgm:cxn modelId="{2D2B3317-C940-44A3-970E-CE4BD700B6F8}" type="presOf" srcId="{7B7D6211-8656-477C-ACD6-CAB07DD79B6E}" destId="{D39E25A6-BF24-4E65-AF02-EB77E208F3AC}" srcOrd="1" destOrd="0" presId="urn:microsoft.com/office/officeart/2005/8/layout/vProcess5"/>
    <dgm:cxn modelId="{33297A1A-D606-4C3B-A47F-43268D9EBE0C}" type="presOf" srcId="{9BECE8C8-75F4-469E-BAF7-227511302B59}" destId="{8DC4358A-AC9D-4C64-9EDB-E77D0261DEFF}" srcOrd="1" destOrd="0" presId="urn:microsoft.com/office/officeart/2005/8/layout/vProcess5"/>
    <dgm:cxn modelId="{D0A8EA1B-3E18-4CFC-9A23-2153850258EE}" type="presOf" srcId="{D4D0DD78-BF54-495E-86A3-DC42D57AB027}" destId="{797D0E99-C39D-4A08-9246-8B1080C40693}" srcOrd="1" destOrd="0" presId="urn:microsoft.com/office/officeart/2005/8/layout/vProcess5"/>
    <dgm:cxn modelId="{1C94B41D-5779-4E75-A2E7-0AA65D01B0D5}" type="presOf" srcId="{0E5746FE-4ECF-46A4-85F4-4AB0AB188A73}" destId="{B9F7CA76-53CB-4DA0-8F9B-C91E163A1606}" srcOrd="1" destOrd="0" presId="urn:microsoft.com/office/officeart/2005/8/layout/vProcess5"/>
    <dgm:cxn modelId="{D912243F-3AC6-4810-8B1E-33361E9CAA59}" srcId="{8889845A-1100-42F9-B2F2-251935377383}" destId="{9BECE8C8-75F4-469E-BAF7-227511302B59}" srcOrd="2" destOrd="0" parTransId="{C546AFDF-2430-4DA1-9150-1BD5B939B4B5}" sibTransId="{6E354274-A84A-48CE-8AD2-AFC294E740F7}"/>
    <dgm:cxn modelId="{80A1CB62-71B2-4DB4-8A5B-423DAB2AD231}" srcId="{8889845A-1100-42F9-B2F2-251935377383}" destId="{0E5746FE-4ECF-46A4-85F4-4AB0AB188A73}" srcOrd="3" destOrd="0" parTransId="{DEB0D47A-6C62-4453-B83F-D37589EC0F00}" sibTransId="{B1003CEF-A475-499C-BB79-8EABC8173CD8}"/>
    <dgm:cxn modelId="{F4C0F365-A628-4EC6-9B46-01F21A27333D}" type="presOf" srcId="{0E5746FE-4ECF-46A4-85F4-4AB0AB188A73}" destId="{29B2C4B4-3757-4CC1-BBF8-78A9E22EFF8C}" srcOrd="0" destOrd="0" presId="urn:microsoft.com/office/officeart/2005/8/layout/vProcess5"/>
    <dgm:cxn modelId="{65C10B68-3E6B-4276-92C3-2F8CB8E9BA46}" srcId="{8889845A-1100-42F9-B2F2-251935377383}" destId="{9920DAA9-15C4-4EFB-9AF2-D04786549126}" srcOrd="0" destOrd="0" parTransId="{196BE60C-75D7-41C4-AAAE-030C2AFA334F}" sibTransId="{AF913648-1097-4560-A62D-D2F2D2AD2C71}"/>
    <dgm:cxn modelId="{47F5974E-418A-40B0-8B96-1BBAB5EF74E4}" srcId="{8889845A-1100-42F9-B2F2-251935377383}" destId="{D4D0DD78-BF54-495E-86A3-DC42D57AB027}" srcOrd="1" destOrd="0" parTransId="{C8E6650C-5BFF-477F-A838-81208C9D8104}" sibTransId="{F1990154-C811-4C30-86E7-354D7031052E}"/>
    <dgm:cxn modelId="{A947E1AF-005B-4813-AA2C-8DC822C4E19D}" type="presOf" srcId="{8889845A-1100-42F9-B2F2-251935377383}" destId="{18000C62-2E46-4071-AD79-58C2CE4DEE9E}" srcOrd="0" destOrd="0" presId="urn:microsoft.com/office/officeart/2005/8/layout/vProcess5"/>
    <dgm:cxn modelId="{A5D904B5-30DA-4838-8571-31D10D0CFB3A}" type="presOf" srcId="{F1990154-C811-4C30-86E7-354D7031052E}" destId="{79263527-2752-4B46-87E5-B8B0AA88DA40}" srcOrd="0" destOrd="0" presId="urn:microsoft.com/office/officeart/2005/8/layout/vProcess5"/>
    <dgm:cxn modelId="{9FE73CB9-0B22-473A-844A-6E71B949E0C9}" type="presOf" srcId="{D4D0DD78-BF54-495E-86A3-DC42D57AB027}" destId="{4540C780-277C-4986-814B-E4C03148B9B4}" srcOrd="0" destOrd="0" presId="urn:microsoft.com/office/officeart/2005/8/layout/vProcess5"/>
    <dgm:cxn modelId="{CA0067C3-C9AF-4CB9-AEAA-6F175B3F9281}" type="presOf" srcId="{9920DAA9-15C4-4EFB-9AF2-D04786549126}" destId="{28DA7752-2327-4121-AAD4-BFF94384184E}" srcOrd="0" destOrd="0" presId="urn:microsoft.com/office/officeart/2005/8/layout/vProcess5"/>
    <dgm:cxn modelId="{286262D5-7EE7-416D-B446-3F6C32BB756E}" type="presOf" srcId="{9920DAA9-15C4-4EFB-9AF2-D04786549126}" destId="{5E450A39-D3A9-417E-8E98-D4C9B115F961}" srcOrd="1" destOrd="0" presId="urn:microsoft.com/office/officeart/2005/8/layout/vProcess5"/>
    <dgm:cxn modelId="{A98A55DC-6029-4943-A4BA-9E002DB496EC}" type="presOf" srcId="{AF913648-1097-4560-A62D-D2F2D2AD2C71}" destId="{6B794CBE-C3B0-4A5C-9EE7-30EC45857E19}" srcOrd="0" destOrd="0" presId="urn:microsoft.com/office/officeart/2005/8/layout/vProcess5"/>
    <dgm:cxn modelId="{D04E16E1-6DC6-423D-9CB9-F682F30AF1E6}" type="presOf" srcId="{9BECE8C8-75F4-469E-BAF7-227511302B59}" destId="{9677FC07-C525-49B2-9317-7A5298FC0341}" srcOrd="0" destOrd="0" presId="urn:microsoft.com/office/officeart/2005/8/layout/vProcess5"/>
    <dgm:cxn modelId="{FEA88DE4-B668-47CD-935C-741421E0077D}" srcId="{8889845A-1100-42F9-B2F2-251935377383}" destId="{7B7D6211-8656-477C-ACD6-CAB07DD79B6E}" srcOrd="4" destOrd="0" parTransId="{B0B691CF-034F-4BF8-936A-F46A27B49B2A}" sibTransId="{059F0308-93DC-4768-93C8-2F76CC55F8E8}"/>
    <dgm:cxn modelId="{E62F4CBD-445A-4E61-92EB-82673A500B61}" type="presParOf" srcId="{18000C62-2E46-4071-AD79-58C2CE4DEE9E}" destId="{207F254C-B97A-42CF-BBC9-E920A256409F}" srcOrd="0" destOrd="0" presId="urn:microsoft.com/office/officeart/2005/8/layout/vProcess5"/>
    <dgm:cxn modelId="{01A6497A-713F-4E07-B9BB-2F64FA871CBE}" type="presParOf" srcId="{18000C62-2E46-4071-AD79-58C2CE4DEE9E}" destId="{28DA7752-2327-4121-AAD4-BFF94384184E}" srcOrd="1" destOrd="0" presId="urn:microsoft.com/office/officeart/2005/8/layout/vProcess5"/>
    <dgm:cxn modelId="{ED420591-4114-455C-BD98-241A5B39A868}" type="presParOf" srcId="{18000C62-2E46-4071-AD79-58C2CE4DEE9E}" destId="{4540C780-277C-4986-814B-E4C03148B9B4}" srcOrd="2" destOrd="0" presId="urn:microsoft.com/office/officeart/2005/8/layout/vProcess5"/>
    <dgm:cxn modelId="{11613003-040A-492C-83A2-AC485D705837}" type="presParOf" srcId="{18000C62-2E46-4071-AD79-58C2CE4DEE9E}" destId="{9677FC07-C525-49B2-9317-7A5298FC0341}" srcOrd="3" destOrd="0" presId="urn:microsoft.com/office/officeart/2005/8/layout/vProcess5"/>
    <dgm:cxn modelId="{422D4DBF-3517-4D9E-9164-E6A1C202B41F}" type="presParOf" srcId="{18000C62-2E46-4071-AD79-58C2CE4DEE9E}" destId="{29B2C4B4-3757-4CC1-BBF8-78A9E22EFF8C}" srcOrd="4" destOrd="0" presId="urn:microsoft.com/office/officeart/2005/8/layout/vProcess5"/>
    <dgm:cxn modelId="{5265BE83-B08A-499B-AB27-2106B0A6634E}" type="presParOf" srcId="{18000C62-2E46-4071-AD79-58C2CE4DEE9E}" destId="{8D780956-8F4C-4D0E-A227-5F2C35659D0B}" srcOrd="5" destOrd="0" presId="urn:microsoft.com/office/officeart/2005/8/layout/vProcess5"/>
    <dgm:cxn modelId="{968D5E7B-A765-43BD-86C3-A02939586E3E}" type="presParOf" srcId="{18000C62-2E46-4071-AD79-58C2CE4DEE9E}" destId="{6B794CBE-C3B0-4A5C-9EE7-30EC45857E19}" srcOrd="6" destOrd="0" presId="urn:microsoft.com/office/officeart/2005/8/layout/vProcess5"/>
    <dgm:cxn modelId="{037F52FC-C7B2-400F-A3B1-9C43248E39DF}" type="presParOf" srcId="{18000C62-2E46-4071-AD79-58C2CE4DEE9E}" destId="{79263527-2752-4B46-87E5-B8B0AA88DA40}" srcOrd="7" destOrd="0" presId="urn:microsoft.com/office/officeart/2005/8/layout/vProcess5"/>
    <dgm:cxn modelId="{51208B01-6399-4DFF-8121-F89BB67D0FF9}" type="presParOf" srcId="{18000C62-2E46-4071-AD79-58C2CE4DEE9E}" destId="{36C938D6-4546-4054-8CD2-E5658A3F3F16}" srcOrd="8" destOrd="0" presId="urn:microsoft.com/office/officeart/2005/8/layout/vProcess5"/>
    <dgm:cxn modelId="{EEF7656F-3171-4DCF-8E24-C6C5DA28FE30}" type="presParOf" srcId="{18000C62-2E46-4071-AD79-58C2CE4DEE9E}" destId="{20030918-E32E-47C8-B215-FE7320BA7D37}" srcOrd="9" destOrd="0" presId="urn:microsoft.com/office/officeart/2005/8/layout/vProcess5"/>
    <dgm:cxn modelId="{A55A7BE1-BF01-43AC-A568-B30D76E227F9}" type="presParOf" srcId="{18000C62-2E46-4071-AD79-58C2CE4DEE9E}" destId="{5E450A39-D3A9-417E-8E98-D4C9B115F961}" srcOrd="10" destOrd="0" presId="urn:microsoft.com/office/officeart/2005/8/layout/vProcess5"/>
    <dgm:cxn modelId="{95054E9B-10B4-4207-992E-006818047EA2}" type="presParOf" srcId="{18000C62-2E46-4071-AD79-58C2CE4DEE9E}" destId="{797D0E99-C39D-4A08-9246-8B1080C40693}" srcOrd="11" destOrd="0" presId="urn:microsoft.com/office/officeart/2005/8/layout/vProcess5"/>
    <dgm:cxn modelId="{52472528-F643-4274-966C-1DCB577388E4}" type="presParOf" srcId="{18000C62-2E46-4071-AD79-58C2CE4DEE9E}" destId="{8DC4358A-AC9D-4C64-9EDB-E77D0261DEFF}" srcOrd="12" destOrd="0" presId="urn:microsoft.com/office/officeart/2005/8/layout/vProcess5"/>
    <dgm:cxn modelId="{49DA6B4D-B608-49A0-878C-4CE0DE3D8849}" type="presParOf" srcId="{18000C62-2E46-4071-AD79-58C2CE4DEE9E}" destId="{B9F7CA76-53CB-4DA0-8F9B-C91E163A1606}" srcOrd="13" destOrd="0" presId="urn:microsoft.com/office/officeart/2005/8/layout/vProcess5"/>
    <dgm:cxn modelId="{9DCF016C-D186-441D-A7CA-18612B9C6691}" type="presParOf" srcId="{18000C62-2E46-4071-AD79-58C2CE4DEE9E}" destId="{D39E25A6-BF24-4E65-AF02-EB77E208F3A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EAF1BD-0F17-4AA0-99F9-D6483A107C9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5BFB469-A135-4587-A46B-37FC03B2F2CD}">
      <dgm:prSet phldrT="[Text]" custT="1"/>
      <dgm:spPr/>
      <dgm:t>
        <a:bodyPr/>
        <a:lstStyle/>
        <a:p>
          <a:r>
            <a:rPr lang="en-CA" sz="3200" dirty="0"/>
            <a:t>A1: All objects are opaque.</a:t>
          </a:r>
        </a:p>
      </dgm:t>
    </dgm:pt>
    <dgm:pt modelId="{E557173A-6575-4E99-9F69-96A5EA716230}" type="parTrans" cxnId="{00C458F0-147B-4700-9CB2-8082FB5AFA9A}">
      <dgm:prSet/>
      <dgm:spPr/>
      <dgm:t>
        <a:bodyPr/>
        <a:lstStyle/>
        <a:p>
          <a:endParaRPr lang="en-CA"/>
        </a:p>
      </dgm:t>
    </dgm:pt>
    <dgm:pt modelId="{1B56A9E6-1ECA-4D10-AA10-23CC3C775E38}" type="sibTrans" cxnId="{00C458F0-147B-4700-9CB2-8082FB5AFA9A}">
      <dgm:prSet/>
      <dgm:spPr/>
      <dgm:t>
        <a:bodyPr/>
        <a:lstStyle/>
        <a:p>
          <a:endParaRPr lang="en-CA"/>
        </a:p>
      </dgm:t>
    </dgm:pt>
    <dgm:pt modelId="{67940BD5-E55A-4BCE-8A73-3AB9D1886967}">
      <dgm:prSet phldrT="[Text]" custT="1"/>
      <dgm:spPr/>
      <dgm:t>
        <a:bodyPr/>
        <a:lstStyle/>
        <a:p>
          <a:r>
            <a:rPr lang="en-CA" sz="3200" dirty="0"/>
            <a:t>No refraction.</a:t>
          </a:r>
        </a:p>
      </dgm:t>
    </dgm:pt>
    <dgm:pt modelId="{C91A743A-DCE5-486F-9481-B2983E42A885}" type="parTrans" cxnId="{A63C0F0D-A917-46B7-B0BF-81F8BB8023EE}">
      <dgm:prSet/>
      <dgm:spPr/>
      <dgm:t>
        <a:bodyPr/>
        <a:lstStyle/>
        <a:p>
          <a:endParaRPr lang="en-CA"/>
        </a:p>
      </dgm:t>
    </dgm:pt>
    <dgm:pt modelId="{428933E6-0643-49F9-9BE8-4244B5F4002A}" type="sibTrans" cxnId="{A63C0F0D-A917-46B7-B0BF-81F8BB8023EE}">
      <dgm:prSet/>
      <dgm:spPr/>
      <dgm:t>
        <a:bodyPr/>
        <a:lstStyle/>
        <a:p>
          <a:endParaRPr lang="en-CA"/>
        </a:p>
      </dgm:t>
    </dgm:pt>
    <dgm:pt modelId="{86EEF3E7-BD81-4198-88D2-F215C4396022}">
      <dgm:prSet phldrT="[Text]" custT="1"/>
      <dgm:spPr/>
      <dgm:t>
        <a:bodyPr/>
        <a:lstStyle/>
        <a:p>
          <a:r>
            <a:rPr lang="en-CA" sz="3200" dirty="0"/>
            <a:t>Can’t handle modeling water or glass.</a:t>
          </a:r>
        </a:p>
      </dgm:t>
    </dgm:pt>
    <dgm:pt modelId="{82DEECDF-9904-4B59-B42E-6729070FB6C4}" type="parTrans" cxnId="{7CBDABE1-AEA0-428F-A496-D670206562AE}">
      <dgm:prSet/>
      <dgm:spPr/>
      <dgm:t>
        <a:bodyPr/>
        <a:lstStyle/>
        <a:p>
          <a:endParaRPr lang="en-CA"/>
        </a:p>
      </dgm:t>
    </dgm:pt>
    <dgm:pt modelId="{380AFD99-3334-4DDD-A901-1B8F758B9F62}" type="sibTrans" cxnId="{7CBDABE1-AEA0-428F-A496-D670206562AE}">
      <dgm:prSet/>
      <dgm:spPr/>
      <dgm:t>
        <a:bodyPr/>
        <a:lstStyle/>
        <a:p>
          <a:endParaRPr lang="en-CA"/>
        </a:p>
      </dgm:t>
    </dgm:pt>
    <dgm:pt modelId="{C7F9AFB5-C6C1-48AA-BE8F-37412FAF4129}" type="pres">
      <dgm:prSet presAssocID="{1BEAF1BD-0F17-4AA0-99F9-D6483A107C98}" presName="Name0" presStyleCnt="0">
        <dgm:presLayoutVars>
          <dgm:dir/>
          <dgm:animLvl val="lvl"/>
          <dgm:resizeHandles/>
        </dgm:presLayoutVars>
      </dgm:prSet>
      <dgm:spPr/>
    </dgm:pt>
    <dgm:pt modelId="{4DDC4188-FE39-4891-B74C-8BAA203CDFE3}" type="pres">
      <dgm:prSet presAssocID="{35BFB469-A135-4587-A46B-37FC03B2F2CD}" presName="linNode" presStyleCnt="0"/>
      <dgm:spPr/>
    </dgm:pt>
    <dgm:pt modelId="{D9E8E145-DEA9-4ADB-B1C1-C64645A37C7C}" type="pres">
      <dgm:prSet presAssocID="{35BFB469-A135-4587-A46B-37FC03B2F2CD}" presName="parentShp" presStyleLbl="node1" presStyleIdx="0" presStyleCnt="1" custScaleY="51092">
        <dgm:presLayoutVars>
          <dgm:bulletEnabled val="1"/>
        </dgm:presLayoutVars>
      </dgm:prSet>
      <dgm:spPr/>
    </dgm:pt>
    <dgm:pt modelId="{40BACE4F-E74D-4074-83B7-0E19700EC410}" type="pres">
      <dgm:prSet presAssocID="{35BFB469-A135-4587-A46B-37FC03B2F2CD}" presName="childShp" presStyleLbl="bgAccFollowNode1" presStyleIdx="0" presStyleCnt="1" custScaleY="40980">
        <dgm:presLayoutVars>
          <dgm:bulletEnabled val="1"/>
        </dgm:presLayoutVars>
      </dgm:prSet>
      <dgm:spPr/>
    </dgm:pt>
  </dgm:ptLst>
  <dgm:cxnLst>
    <dgm:cxn modelId="{A63C0F0D-A917-46B7-B0BF-81F8BB8023EE}" srcId="{35BFB469-A135-4587-A46B-37FC03B2F2CD}" destId="{67940BD5-E55A-4BCE-8A73-3AB9D1886967}" srcOrd="0" destOrd="0" parTransId="{C91A743A-DCE5-486F-9481-B2983E42A885}" sibTransId="{428933E6-0643-49F9-9BE8-4244B5F4002A}"/>
    <dgm:cxn modelId="{16E2AB2D-0A5A-46A5-B03B-BC373D386B9F}" type="presOf" srcId="{1BEAF1BD-0F17-4AA0-99F9-D6483A107C98}" destId="{C7F9AFB5-C6C1-48AA-BE8F-37412FAF4129}" srcOrd="0" destOrd="0" presId="urn:microsoft.com/office/officeart/2005/8/layout/vList6"/>
    <dgm:cxn modelId="{645ED495-190B-49DE-BEB6-F96D2B35EB74}" type="presOf" srcId="{35BFB469-A135-4587-A46B-37FC03B2F2CD}" destId="{D9E8E145-DEA9-4ADB-B1C1-C64645A37C7C}" srcOrd="0" destOrd="0" presId="urn:microsoft.com/office/officeart/2005/8/layout/vList6"/>
    <dgm:cxn modelId="{F185C9B2-7D3B-4371-830F-73FC977F8C8A}" type="presOf" srcId="{67940BD5-E55A-4BCE-8A73-3AB9D1886967}" destId="{40BACE4F-E74D-4074-83B7-0E19700EC410}" srcOrd="0" destOrd="0" presId="urn:microsoft.com/office/officeart/2005/8/layout/vList6"/>
    <dgm:cxn modelId="{7CBDABE1-AEA0-428F-A496-D670206562AE}" srcId="{35BFB469-A135-4587-A46B-37FC03B2F2CD}" destId="{86EEF3E7-BD81-4198-88D2-F215C4396022}" srcOrd="1" destOrd="0" parTransId="{82DEECDF-9904-4B59-B42E-6729070FB6C4}" sibTransId="{380AFD99-3334-4DDD-A901-1B8F758B9F62}"/>
    <dgm:cxn modelId="{00C458F0-147B-4700-9CB2-8082FB5AFA9A}" srcId="{1BEAF1BD-0F17-4AA0-99F9-D6483A107C98}" destId="{35BFB469-A135-4587-A46B-37FC03B2F2CD}" srcOrd="0" destOrd="0" parTransId="{E557173A-6575-4E99-9F69-96A5EA716230}" sibTransId="{1B56A9E6-1ECA-4D10-AA10-23CC3C775E38}"/>
    <dgm:cxn modelId="{7EAB1FF5-A79B-42F4-A513-60EB11C8B7B9}" type="presOf" srcId="{86EEF3E7-BD81-4198-88D2-F215C4396022}" destId="{40BACE4F-E74D-4074-83B7-0E19700EC410}" srcOrd="0" destOrd="1" presId="urn:microsoft.com/office/officeart/2005/8/layout/vList6"/>
    <dgm:cxn modelId="{E993AD59-6357-4264-9387-F2C9854E51F0}" type="presParOf" srcId="{C7F9AFB5-C6C1-48AA-BE8F-37412FAF4129}" destId="{4DDC4188-FE39-4891-B74C-8BAA203CDFE3}" srcOrd="0" destOrd="0" presId="urn:microsoft.com/office/officeart/2005/8/layout/vList6"/>
    <dgm:cxn modelId="{B82AAF13-7DC6-4118-B4B9-DB1029523974}" type="presParOf" srcId="{4DDC4188-FE39-4891-B74C-8BAA203CDFE3}" destId="{D9E8E145-DEA9-4ADB-B1C1-C64645A37C7C}" srcOrd="0" destOrd="0" presId="urn:microsoft.com/office/officeart/2005/8/layout/vList6"/>
    <dgm:cxn modelId="{FA7C6879-1342-4B65-BA9F-FDB23B981842}" type="presParOf" srcId="{4DDC4188-FE39-4891-B74C-8BAA203CDFE3}" destId="{40BACE4F-E74D-4074-83B7-0E19700EC41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EAF1BD-0F17-4AA0-99F9-D6483A107C9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5BFB469-A135-4587-A46B-37FC03B2F2CD}">
      <dgm:prSet phldrT="[Text]" custT="1"/>
      <dgm:spPr/>
      <dgm:t>
        <a:bodyPr/>
        <a:lstStyle/>
        <a:p>
          <a:r>
            <a:rPr lang="en-CA" sz="3200" dirty="0"/>
            <a:t>LC1: Objects can be transparent.</a:t>
          </a:r>
        </a:p>
      </dgm:t>
    </dgm:pt>
    <dgm:pt modelId="{E557173A-6575-4E99-9F69-96A5EA716230}" type="parTrans" cxnId="{00C458F0-147B-4700-9CB2-8082FB5AFA9A}">
      <dgm:prSet/>
      <dgm:spPr/>
      <dgm:t>
        <a:bodyPr/>
        <a:lstStyle/>
        <a:p>
          <a:endParaRPr lang="en-CA"/>
        </a:p>
      </dgm:t>
    </dgm:pt>
    <dgm:pt modelId="{1B56A9E6-1ECA-4D10-AA10-23CC3C775E38}" type="sibTrans" cxnId="{00C458F0-147B-4700-9CB2-8082FB5AFA9A}">
      <dgm:prSet/>
      <dgm:spPr/>
      <dgm:t>
        <a:bodyPr/>
        <a:lstStyle/>
        <a:p>
          <a:endParaRPr lang="en-CA"/>
        </a:p>
      </dgm:t>
    </dgm:pt>
    <dgm:pt modelId="{67940BD5-E55A-4BCE-8A73-3AB9D1886967}">
      <dgm:prSet phldrT="[Text]" custT="1"/>
      <dgm:spPr/>
      <dgm:t>
        <a:bodyPr/>
        <a:lstStyle/>
        <a:p>
          <a:r>
            <a:rPr lang="en-CA" sz="3200" dirty="0"/>
            <a:t>Incorporates refraction.</a:t>
          </a:r>
        </a:p>
      </dgm:t>
    </dgm:pt>
    <dgm:pt modelId="{C91A743A-DCE5-486F-9481-B2983E42A885}" type="parTrans" cxnId="{A63C0F0D-A917-46B7-B0BF-81F8BB8023EE}">
      <dgm:prSet/>
      <dgm:spPr/>
      <dgm:t>
        <a:bodyPr/>
        <a:lstStyle/>
        <a:p>
          <a:endParaRPr lang="en-CA"/>
        </a:p>
      </dgm:t>
    </dgm:pt>
    <dgm:pt modelId="{428933E6-0643-49F9-9BE8-4244B5F4002A}" type="sibTrans" cxnId="{A63C0F0D-A917-46B7-B0BF-81F8BB8023EE}">
      <dgm:prSet/>
      <dgm:spPr/>
      <dgm:t>
        <a:bodyPr/>
        <a:lstStyle/>
        <a:p>
          <a:endParaRPr lang="en-CA"/>
        </a:p>
      </dgm:t>
    </dgm:pt>
    <dgm:pt modelId="{86EEF3E7-BD81-4198-88D2-F215C4396022}">
      <dgm:prSet phldrT="[Text]" custT="1"/>
      <dgm:spPr/>
      <dgm:t>
        <a:bodyPr/>
        <a:lstStyle/>
        <a:p>
          <a:r>
            <a:rPr lang="en-CA" sz="3200" dirty="0"/>
            <a:t>Can handle modeling water or glass.</a:t>
          </a:r>
        </a:p>
      </dgm:t>
    </dgm:pt>
    <dgm:pt modelId="{82DEECDF-9904-4B59-B42E-6729070FB6C4}" type="parTrans" cxnId="{7CBDABE1-AEA0-428F-A496-D670206562AE}">
      <dgm:prSet/>
      <dgm:spPr/>
      <dgm:t>
        <a:bodyPr/>
        <a:lstStyle/>
        <a:p>
          <a:endParaRPr lang="en-CA"/>
        </a:p>
      </dgm:t>
    </dgm:pt>
    <dgm:pt modelId="{380AFD99-3334-4DDD-A901-1B8F758B9F62}" type="sibTrans" cxnId="{7CBDABE1-AEA0-428F-A496-D670206562AE}">
      <dgm:prSet/>
      <dgm:spPr/>
      <dgm:t>
        <a:bodyPr/>
        <a:lstStyle/>
        <a:p>
          <a:endParaRPr lang="en-CA"/>
        </a:p>
      </dgm:t>
    </dgm:pt>
    <dgm:pt modelId="{C7F9AFB5-C6C1-48AA-BE8F-37412FAF4129}" type="pres">
      <dgm:prSet presAssocID="{1BEAF1BD-0F17-4AA0-99F9-D6483A107C98}" presName="Name0" presStyleCnt="0">
        <dgm:presLayoutVars>
          <dgm:dir val="rev"/>
          <dgm:animLvl val="lvl"/>
          <dgm:resizeHandles/>
        </dgm:presLayoutVars>
      </dgm:prSet>
      <dgm:spPr/>
    </dgm:pt>
    <dgm:pt modelId="{4DDC4188-FE39-4891-B74C-8BAA203CDFE3}" type="pres">
      <dgm:prSet presAssocID="{35BFB469-A135-4587-A46B-37FC03B2F2CD}" presName="linNode" presStyleCnt="0"/>
      <dgm:spPr/>
    </dgm:pt>
    <dgm:pt modelId="{D9E8E145-DEA9-4ADB-B1C1-C64645A37C7C}" type="pres">
      <dgm:prSet presAssocID="{35BFB469-A135-4587-A46B-37FC03B2F2CD}" presName="parentShp" presStyleLbl="node1" presStyleIdx="0" presStyleCnt="1" custScaleY="51092" custLinFactNeighborX="-87" custLinFactNeighborY="2564">
        <dgm:presLayoutVars>
          <dgm:bulletEnabled val="1"/>
        </dgm:presLayoutVars>
      </dgm:prSet>
      <dgm:spPr/>
    </dgm:pt>
    <dgm:pt modelId="{40BACE4F-E74D-4074-83B7-0E19700EC410}" type="pres">
      <dgm:prSet presAssocID="{35BFB469-A135-4587-A46B-37FC03B2F2CD}" presName="childShp" presStyleLbl="bgAccFollowNode1" presStyleIdx="0" presStyleCnt="1" custScaleY="40980" custLinFactNeighborY="4538">
        <dgm:presLayoutVars>
          <dgm:bulletEnabled val="1"/>
        </dgm:presLayoutVars>
      </dgm:prSet>
      <dgm:spPr/>
    </dgm:pt>
  </dgm:ptLst>
  <dgm:cxnLst>
    <dgm:cxn modelId="{A63C0F0D-A917-46B7-B0BF-81F8BB8023EE}" srcId="{35BFB469-A135-4587-A46B-37FC03B2F2CD}" destId="{67940BD5-E55A-4BCE-8A73-3AB9D1886967}" srcOrd="0" destOrd="0" parTransId="{C91A743A-DCE5-486F-9481-B2983E42A885}" sibTransId="{428933E6-0643-49F9-9BE8-4244B5F4002A}"/>
    <dgm:cxn modelId="{16E2AB2D-0A5A-46A5-B03B-BC373D386B9F}" type="presOf" srcId="{1BEAF1BD-0F17-4AA0-99F9-D6483A107C98}" destId="{C7F9AFB5-C6C1-48AA-BE8F-37412FAF4129}" srcOrd="0" destOrd="0" presId="urn:microsoft.com/office/officeart/2005/8/layout/vList6"/>
    <dgm:cxn modelId="{645ED495-190B-49DE-BEB6-F96D2B35EB74}" type="presOf" srcId="{35BFB469-A135-4587-A46B-37FC03B2F2CD}" destId="{D9E8E145-DEA9-4ADB-B1C1-C64645A37C7C}" srcOrd="0" destOrd="0" presId="urn:microsoft.com/office/officeart/2005/8/layout/vList6"/>
    <dgm:cxn modelId="{F185C9B2-7D3B-4371-830F-73FC977F8C8A}" type="presOf" srcId="{67940BD5-E55A-4BCE-8A73-3AB9D1886967}" destId="{40BACE4F-E74D-4074-83B7-0E19700EC410}" srcOrd="0" destOrd="0" presId="urn:microsoft.com/office/officeart/2005/8/layout/vList6"/>
    <dgm:cxn modelId="{7CBDABE1-AEA0-428F-A496-D670206562AE}" srcId="{35BFB469-A135-4587-A46B-37FC03B2F2CD}" destId="{86EEF3E7-BD81-4198-88D2-F215C4396022}" srcOrd="1" destOrd="0" parTransId="{82DEECDF-9904-4B59-B42E-6729070FB6C4}" sibTransId="{380AFD99-3334-4DDD-A901-1B8F758B9F62}"/>
    <dgm:cxn modelId="{00C458F0-147B-4700-9CB2-8082FB5AFA9A}" srcId="{1BEAF1BD-0F17-4AA0-99F9-D6483A107C98}" destId="{35BFB469-A135-4587-A46B-37FC03B2F2CD}" srcOrd="0" destOrd="0" parTransId="{E557173A-6575-4E99-9F69-96A5EA716230}" sibTransId="{1B56A9E6-1ECA-4D10-AA10-23CC3C775E38}"/>
    <dgm:cxn modelId="{7EAB1FF5-A79B-42F4-A513-60EB11C8B7B9}" type="presOf" srcId="{86EEF3E7-BD81-4198-88D2-F215C4396022}" destId="{40BACE4F-E74D-4074-83B7-0E19700EC410}" srcOrd="0" destOrd="1" presId="urn:microsoft.com/office/officeart/2005/8/layout/vList6"/>
    <dgm:cxn modelId="{E993AD59-6357-4264-9387-F2C9854E51F0}" type="presParOf" srcId="{C7F9AFB5-C6C1-48AA-BE8F-37412FAF4129}" destId="{4DDC4188-FE39-4891-B74C-8BAA203CDFE3}" srcOrd="0" destOrd="0" presId="urn:microsoft.com/office/officeart/2005/8/layout/vList6"/>
    <dgm:cxn modelId="{B82AAF13-7DC6-4118-B4B9-DB1029523974}" type="presParOf" srcId="{4DDC4188-FE39-4891-B74C-8BAA203CDFE3}" destId="{D9E8E145-DEA9-4ADB-B1C1-C64645A37C7C}" srcOrd="0" destOrd="0" presId="urn:microsoft.com/office/officeart/2005/8/layout/vList6"/>
    <dgm:cxn modelId="{FA7C6879-1342-4B65-BA9F-FDB23B981842}" type="presParOf" srcId="{4DDC4188-FE39-4891-B74C-8BAA203CDFE3}" destId="{40BACE4F-E74D-4074-83B7-0E19700EC41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B2C7E-5822-48F6-AD59-D21C3ABC66CD}">
      <dsp:nvSpPr>
        <dsp:cNvPr id="0" name=""/>
        <dsp:cNvSpPr/>
      </dsp:nvSpPr>
      <dsp:spPr>
        <a:xfrm>
          <a:off x="152544" y="1352785"/>
          <a:ext cx="1447323" cy="1447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Optics</a:t>
          </a:r>
        </a:p>
      </dsp:txBody>
      <dsp:txXfrm>
        <a:off x="223196" y="1423437"/>
        <a:ext cx="1306019" cy="1306019"/>
      </dsp:txXfrm>
    </dsp:sp>
    <dsp:sp modelId="{78871199-50FD-4C14-9171-65DFF1353ED9}">
      <dsp:nvSpPr>
        <dsp:cNvPr id="0" name=""/>
        <dsp:cNvSpPr/>
      </dsp:nvSpPr>
      <dsp:spPr>
        <a:xfrm rot="1711658">
          <a:off x="1547437" y="2676055"/>
          <a:ext cx="8636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367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9E204-51FC-405F-938D-6B23D758F5E4}">
      <dsp:nvSpPr>
        <dsp:cNvPr id="0" name=""/>
        <dsp:cNvSpPr/>
      </dsp:nvSpPr>
      <dsp:spPr>
        <a:xfrm>
          <a:off x="2032747" y="2882293"/>
          <a:ext cx="1852382" cy="65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Geometrical Optics</a:t>
          </a:r>
        </a:p>
      </dsp:txBody>
      <dsp:txXfrm>
        <a:off x="2064603" y="2914149"/>
        <a:ext cx="1788670" cy="588862"/>
      </dsp:txXfrm>
    </dsp:sp>
    <dsp:sp modelId="{78E486BB-3208-4C76-86E6-36EB220960DC}">
      <dsp:nvSpPr>
        <dsp:cNvPr id="0" name=""/>
        <dsp:cNvSpPr/>
      </dsp:nvSpPr>
      <dsp:spPr>
        <a:xfrm rot="19666906">
          <a:off x="1532818" y="1388253"/>
          <a:ext cx="8708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089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851AF-5E7F-4AC2-949D-376A43662745}">
      <dsp:nvSpPr>
        <dsp:cNvPr id="0" name=""/>
        <dsp:cNvSpPr/>
      </dsp:nvSpPr>
      <dsp:spPr>
        <a:xfrm>
          <a:off x="2336669" y="365697"/>
          <a:ext cx="969707" cy="9697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Wave Optics</a:t>
          </a:r>
        </a:p>
      </dsp:txBody>
      <dsp:txXfrm>
        <a:off x="2384006" y="413034"/>
        <a:ext cx="875033" cy="875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A7752-2327-4121-AAD4-BFF94384184E}">
      <dsp:nvSpPr>
        <dsp:cNvPr id="0" name=""/>
        <dsp:cNvSpPr/>
      </dsp:nvSpPr>
      <dsp:spPr>
        <a:xfrm>
          <a:off x="0" y="-185654"/>
          <a:ext cx="7891651" cy="767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GS1: Generate a fully lit and shaded scene of the object(s) based on the observer location and positions and material properties of the object(s).</a:t>
          </a:r>
        </a:p>
      </dsp:txBody>
      <dsp:txXfrm>
        <a:off x="22483" y="-163171"/>
        <a:ext cx="6973525" cy="722647"/>
      </dsp:txXfrm>
    </dsp:sp>
    <dsp:sp modelId="{4540C780-277C-4986-814B-E4C03148B9B4}">
      <dsp:nvSpPr>
        <dsp:cNvPr id="0" name=""/>
        <dsp:cNvSpPr/>
      </dsp:nvSpPr>
      <dsp:spPr>
        <a:xfrm>
          <a:off x="589311" y="688572"/>
          <a:ext cx="7891651" cy="767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GS2: Predict the light ray(s) reflected from the object(s) to the observer.</a:t>
          </a:r>
        </a:p>
      </dsp:txBody>
      <dsp:txXfrm>
        <a:off x="611794" y="711055"/>
        <a:ext cx="6758425" cy="722647"/>
      </dsp:txXfrm>
    </dsp:sp>
    <dsp:sp modelId="{9677FC07-C525-49B2-9317-7A5298FC0341}">
      <dsp:nvSpPr>
        <dsp:cNvPr id="0" name=""/>
        <dsp:cNvSpPr/>
      </dsp:nvSpPr>
      <dsp:spPr>
        <a:xfrm>
          <a:off x="1178623" y="1562798"/>
          <a:ext cx="7891651" cy="767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GS3: Calculate the vectors for light ray(s) reflected off the object(s) based on light source(s).</a:t>
          </a:r>
        </a:p>
      </dsp:txBody>
      <dsp:txXfrm>
        <a:off x="1201106" y="1585281"/>
        <a:ext cx="6758425" cy="722647"/>
      </dsp:txXfrm>
    </dsp:sp>
    <dsp:sp modelId="{29B2C4B4-3757-4CC1-BBF8-78A9E22EFF8C}">
      <dsp:nvSpPr>
        <dsp:cNvPr id="0" name=""/>
        <dsp:cNvSpPr/>
      </dsp:nvSpPr>
      <dsp:spPr>
        <a:xfrm>
          <a:off x="1767934" y="2437024"/>
          <a:ext cx="7891651" cy="767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GS4: Compute the normal vectors for object(s) surfaces.</a:t>
          </a:r>
        </a:p>
      </dsp:txBody>
      <dsp:txXfrm>
        <a:off x="1790417" y="2459507"/>
        <a:ext cx="6758425" cy="722647"/>
      </dsp:txXfrm>
    </dsp:sp>
    <dsp:sp modelId="{8D780956-8F4C-4D0E-A227-5F2C35659D0B}">
      <dsp:nvSpPr>
        <dsp:cNvPr id="0" name=""/>
        <dsp:cNvSpPr/>
      </dsp:nvSpPr>
      <dsp:spPr>
        <a:xfrm>
          <a:off x="1230555" y="3311250"/>
          <a:ext cx="7891651" cy="767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GS5: Calculate the shading for different parts of the object based on light source(s) and observer positions.</a:t>
          </a:r>
        </a:p>
      </dsp:txBody>
      <dsp:txXfrm>
        <a:off x="1253038" y="3333733"/>
        <a:ext cx="6758425" cy="722647"/>
      </dsp:txXfrm>
    </dsp:sp>
    <dsp:sp modelId="{6B794CBE-C3B0-4A5C-9EE7-30EC45857E19}">
      <dsp:nvSpPr>
        <dsp:cNvPr id="0" name=""/>
        <dsp:cNvSpPr/>
      </dsp:nvSpPr>
      <dsp:spPr>
        <a:xfrm>
          <a:off x="7392702" y="375129"/>
          <a:ext cx="498948" cy="4989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7504965" y="375129"/>
        <a:ext cx="274422" cy="375458"/>
      </dsp:txXfrm>
    </dsp:sp>
    <dsp:sp modelId="{79263527-2752-4B46-87E5-B8B0AA88DA40}">
      <dsp:nvSpPr>
        <dsp:cNvPr id="0" name=""/>
        <dsp:cNvSpPr/>
      </dsp:nvSpPr>
      <dsp:spPr>
        <a:xfrm>
          <a:off x="7606440" y="1249356"/>
          <a:ext cx="498948" cy="4989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7718703" y="1249356"/>
        <a:ext cx="274422" cy="375458"/>
      </dsp:txXfrm>
    </dsp:sp>
    <dsp:sp modelId="{36C938D6-4546-4054-8CD2-E5658A3F3F16}">
      <dsp:nvSpPr>
        <dsp:cNvPr id="0" name=""/>
        <dsp:cNvSpPr/>
      </dsp:nvSpPr>
      <dsp:spPr>
        <a:xfrm>
          <a:off x="7624157" y="2110788"/>
          <a:ext cx="498948" cy="4989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200" kern="1200"/>
        </a:p>
      </dsp:txBody>
      <dsp:txXfrm>
        <a:off x="7736420" y="2110788"/>
        <a:ext cx="274422" cy="375458"/>
      </dsp:txXfrm>
    </dsp:sp>
    <dsp:sp modelId="{20030918-E32E-47C8-B215-FE7320BA7D37}">
      <dsp:nvSpPr>
        <dsp:cNvPr id="0" name=""/>
        <dsp:cNvSpPr/>
      </dsp:nvSpPr>
      <dsp:spPr>
        <a:xfrm>
          <a:off x="8050307" y="1264529"/>
          <a:ext cx="498948" cy="24143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500" kern="1200"/>
        </a:p>
      </dsp:txBody>
      <dsp:txXfrm>
        <a:off x="8162570" y="1264529"/>
        <a:ext cx="274422" cy="2290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ACE4F-E74D-4074-83B7-0E19700EC410}">
      <dsp:nvSpPr>
        <dsp:cNvPr id="0" name=""/>
        <dsp:cNvSpPr/>
      </dsp:nvSpPr>
      <dsp:spPr>
        <a:xfrm>
          <a:off x="4099559" y="1423684"/>
          <a:ext cx="6149340" cy="19770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kern="1200" dirty="0"/>
            <a:t>No refraction.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kern="1200" dirty="0"/>
            <a:t>Can’t handle modeling water or glass.</a:t>
          </a:r>
        </a:p>
      </dsp:txBody>
      <dsp:txXfrm>
        <a:off x="4099559" y="1670815"/>
        <a:ext cx="5407949" cy="1482783"/>
      </dsp:txXfrm>
    </dsp:sp>
    <dsp:sp modelId="{D9E8E145-DEA9-4ADB-B1C1-C64645A37C7C}">
      <dsp:nvSpPr>
        <dsp:cNvPr id="0" name=""/>
        <dsp:cNvSpPr/>
      </dsp:nvSpPr>
      <dsp:spPr>
        <a:xfrm>
          <a:off x="0" y="1179761"/>
          <a:ext cx="4099560" cy="2464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A1: All objects are opaque.</a:t>
          </a:r>
        </a:p>
      </dsp:txBody>
      <dsp:txXfrm>
        <a:off x="120326" y="1300087"/>
        <a:ext cx="3858908" cy="2224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ACE4F-E74D-4074-83B7-0E19700EC410}">
      <dsp:nvSpPr>
        <dsp:cNvPr id="0" name=""/>
        <dsp:cNvSpPr/>
      </dsp:nvSpPr>
      <dsp:spPr>
        <a:xfrm rot="10800000">
          <a:off x="0" y="1642616"/>
          <a:ext cx="6152559" cy="197704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kern="1200" dirty="0"/>
            <a:t>Incorporates refraction.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200" kern="1200" dirty="0"/>
            <a:t>Can handle modeling water or glass.</a:t>
          </a:r>
        </a:p>
      </dsp:txBody>
      <dsp:txXfrm rot="10800000">
        <a:off x="741391" y="1889746"/>
        <a:ext cx="5411168" cy="1482783"/>
      </dsp:txXfrm>
    </dsp:sp>
    <dsp:sp modelId="{D9E8E145-DEA9-4ADB-B1C1-C64645A37C7C}">
      <dsp:nvSpPr>
        <dsp:cNvPr id="0" name=""/>
        <dsp:cNvSpPr/>
      </dsp:nvSpPr>
      <dsp:spPr>
        <a:xfrm>
          <a:off x="6147206" y="1303459"/>
          <a:ext cx="4101706" cy="2464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LC1: Objects can be transparent.</a:t>
          </a:r>
        </a:p>
      </dsp:txBody>
      <dsp:txXfrm>
        <a:off x="6267532" y="1423785"/>
        <a:ext cx="3861054" cy="2224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10/3/2019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need your help – because I’m having a hard time separating implementation details, and specifically approximation and design decisions made for implementation reasons, from the abstract details I’m looking to document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48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Should interpolation technique and reflection model be variations in input?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2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3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6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Should these be general definitions or are these instances of the theoretical model?</a:t>
            </a:r>
          </a:p>
          <a:p>
            <a:r>
              <a:rPr lang="en-CA" dirty="0"/>
              <a:t>They both are the law of reflection, but they become relevant in shading based on material properties.</a:t>
            </a:r>
          </a:p>
          <a:p>
            <a:r>
              <a:rPr lang="en-CA" dirty="0"/>
              <a:t>Their distinction becomes extra important when we start making more considerations about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7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is an implicit design decision here which I haven’t talked about because I’m not sure where to put it: global vs. local illumination.</a:t>
            </a:r>
          </a:p>
          <a:p>
            <a:r>
              <a:rPr lang="en-CA" dirty="0"/>
              <a:t>Generally I want this document to be written to accommodate both, and eventually I’d want it to handle both.</a:t>
            </a:r>
          </a:p>
          <a:p>
            <a:r>
              <a:rPr lang="en-CA" dirty="0"/>
              <a:t>This distinction only makes sense in the context of graphics implementation – because all real world lighting is both global and local.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9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simplifies everything to simple reflection problems. This is a common assumption in computer graphics as modeling water or glass in a photorealistic way is complicated and time consuming.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5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simplifies everything to simple reflection problems. This is a common assumption in computer graphics as modeling water or glass in a photorealistic way is complicated and time consuming.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Should interpolation technique and reflection model be variations in input? I’ve left them for the binding time to be at run time because I think it would be most robust/useful that way.</a:t>
            </a:r>
          </a:p>
          <a:p>
            <a:r>
              <a:rPr lang="en-CA" dirty="0"/>
              <a:t>This may change depending on project.</a:t>
            </a:r>
          </a:p>
          <a:p>
            <a:endParaRPr lang="en-CA" dirty="0"/>
          </a:p>
          <a:p>
            <a:r>
              <a:rPr lang="en-CA" dirty="0"/>
              <a:t>The global vs. local illumination adds more theoretical models because global illumination imposes more rules on geometrical optics using things like bi-directional reflective distribution functions which are based on more complex integrals that define some of light’s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3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602596-6A05-439D-98BB-2D6DF6002E7B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9D202-64CC-43FA-A0A1-53D45765806B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5FC90-ADC3-4C21-BD9F-29B53FC23CBB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AAB6DB-8F76-4CBB-96CC-313BAA97D6A3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7F81A-0346-48A0-96E6-6B258693C384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AE6001-9747-4D8B-BF93-6CEE9E7EE741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E0B73-28F5-4894-AC8E-8265EE384A30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9FF0D7-23FF-45FF-986D-EA46FEE0CE47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spc="6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sz="2400" b="1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n-US" sz="2400" b="1" kern="1200" spc="6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en-US" sz="2400" b="1" i="0" spc="60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39C9526-424D-444E-BCA3-A4FF8C9FCC9D}"/>
              </a:ext>
            </a:extLst>
          </p:cNvPr>
          <p:cNvSpPr/>
          <p:nvPr userDrawn="1"/>
        </p:nvSpPr>
        <p:spPr>
          <a:xfrm>
            <a:off x="419100" y="2295525"/>
            <a:ext cx="276225" cy="2232964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77" r:id="rId3"/>
    <p:sldLayoutId id="2147483673" r:id="rId4"/>
    <p:sldLayoutId id="2147483674" r:id="rId5"/>
    <p:sldLayoutId id="2147483680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Lighting for Computer Graphics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D3AF57-ECDF-42F6-A496-50E95CB8C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4836496"/>
            <a:ext cx="10668000" cy="853179"/>
          </a:xfrm>
        </p:spPr>
        <p:txBody>
          <a:bodyPr/>
          <a:lstStyle/>
          <a:p>
            <a:r>
              <a:rPr lang="en-CA" dirty="0"/>
              <a:t>CAS 741 | Sasha Soraine</a:t>
            </a: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3F769-76BC-40F4-8DCD-A92BBEA75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045056"/>
              </p:ext>
            </p:extLst>
          </p:nvPr>
        </p:nvGraphicFramePr>
        <p:xfrm>
          <a:off x="1104900" y="1352550"/>
          <a:ext cx="10248900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00762D4-F221-4255-8080-890BF840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Assumptions to simplify the problem</a:t>
            </a:r>
          </a:p>
        </p:txBody>
      </p:sp>
    </p:spTree>
    <p:extLst>
      <p:ext uri="{BB962C8B-B14F-4D97-AF65-F5344CB8AC3E}">
        <p14:creationId xmlns:p14="http://schemas.microsoft.com/office/powerpoint/2010/main" val="213148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3F769-76BC-40F4-8DCD-A92BBEA75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776016"/>
              </p:ext>
            </p:extLst>
          </p:nvPr>
        </p:nvGraphicFramePr>
        <p:xfrm>
          <a:off x="1104900" y="1352550"/>
          <a:ext cx="10254266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00762D4-F221-4255-8080-890BF840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Likely Changes</a:t>
            </a:r>
          </a:p>
        </p:txBody>
      </p:sp>
    </p:spTree>
    <p:extLst>
      <p:ext uri="{BB962C8B-B14F-4D97-AF65-F5344CB8AC3E}">
        <p14:creationId xmlns:p14="http://schemas.microsoft.com/office/powerpoint/2010/main" val="242423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12DDB-CF8E-4BB5-9308-135774CA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068404"/>
            <a:ext cx="8708801" cy="5624225"/>
          </a:xfrm>
        </p:spPr>
        <p:txBody>
          <a:bodyPr/>
          <a:lstStyle/>
          <a:p>
            <a:r>
              <a:rPr lang="en-CA" dirty="0"/>
              <a:t>Object</a:t>
            </a:r>
          </a:p>
          <a:p>
            <a:pPr lvl="1"/>
            <a:r>
              <a:rPr lang="en-CA" dirty="0">
                <a:solidFill>
                  <a:schemeClr val="accent1"/>
                </a:solidFill>
              </a:rPr>
              <a:t>Mesh complexity</a:t>
            </a:r>
          </a:p>
          <a:p>
            <a:pPr lvl="1"/>
            <a:r>
              <a:rPr lang="en-CA" dirty="0"/>
              <a:t>Material properties</a:t>
            </a:r>
          </a:p>
          <a:p>
            <a:pPr lvl="2"/>
            <a:r>
              <a:rPr lang="en-CA" strike="sngStrike" dirty="0"/>
              <a:t>refractive index of object</a:t>
            </a:r>
          </a:p>
          <a:p>
            <a:pPr lvl="2"/>
            <a:r>
              <a:rPr lang="en-CA" dirty="0"/>
              <a:t>how shiny/glossy it is</a:t>
            </a:r>
          </a:p>
          <a:p>
            <a:pPr lvl="1"/>
            <a:r>
              <a:rPr lang="en-CA" dirty="0"/>
              <a:t>Number of objects</a:t>
            </a:r>
          </a:p>
          <a:p>
            <a:r>
              <a:rPr lang="en-CA" dirty="0"/>
              <a:t>Light source</a:t>
            </a:r>
          </a:p>
          <a:p>
            <a:pPr lvl="1"/>
            <a:r>
              <a:rPr lang="en-CA" dirty="0"/>
              <a:t>Type of light source (ambient, point, spotlight, directional, etc.)</a:t>
            </a:r>
          </a:p>
          <a:p>
            <a:pPr lvl="1"/>
            <a:r>
              <a:rPr lang="en-CA" dirty="0"/>
              <a:t>Number of light sources</a:t>
            </a:r>
          </a:p>
          <a:p>
            <a:r>
              <a:rPr lang="en-CA" dirty="0">
                <a:solidFill>
                  <a:schemeClr val="accent1"/>
                </a:solidFill>
              </a:rPr>
              <a:t>Interpolation Technique</a:t>
            </a:r>
          </a:p>
          <a:p>
            <a:pPr lvl="1"/>
            <a:r>
              <a:rPr lang="en-CA" dirty="0">
                <a:solidFill>
                  <a:schemeClr val="accent1"/>
                </a:solidFill>
              </a:rPr>
              <a:t>None, by vertex, by mesh geometry, continuous</a:t>
            </a:r>
          </a:p>
          <a:p>
            <a:r>
              <a:rPr lang="en-CA" dirty="0">
                <a:solidFill>
                  <a:schemeClr val="accent1"/>
                </a:solidFill>
              </a:rPr>
              <a:t>Reflection Model</a:t>
            </a:r>
          </a:p>
          <a:p>
            <a:r>
              <a:rPr lang="en-CA" dirty="0">
                <a:solidFill>
                  <a:schemeClr val="accent1"/>
                </a:solidFill>
              </a:rPr>
              <a:t>Global vs. local illumination</a:t>
            </a:r>
          </a:p>
          <a:p>
            <a:pPr lvl="1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26DF5-E030-4517-861C-421CD646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Variabilities to Consider (Redux)</a:t>
            </a:r>
          </a:p>
        </p:txBody>
      </p:sp>
    </p:spTree>
    <p:extLst>
      <p:ext uri="{BB962C8B-B14F-4D97-AF65-F5344CB8AC3E}">
        <p14:creationId xmlns:p14="http://schemas.microsoft.com/office/powerpoint/2010/main" val="364131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12DDB-CF8E-4BB5-9308-135774CA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1"/>
            <a:ext cx="8708801" cy="172753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Input can be given by:</a:t>
            </a:r>
          </a:p>
          <a:p>
            <a:pPr lvl="1"/>
            <a:r>
              <a:rPr lang="en-CA" dirty="0"/>
              <a:t>Separate files with list of light sources, objects, and observer and their respective properties.</a:t>
            </a:r>
          </a:p>
          <a:p>
            <a:pPr lvl="1"/>
            <a:r>
              <a:rPr lang="en-CA" dirty="0"/>
              <a:t>Function call inside a program.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26DF5-E030-4517-861C-421CD646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Variabilities to Consider (Input and Output)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ECA3E2B-DB6A-426D-A389-B6F82D80FC9D}"/>
              </a:ext>
            </a:extLst>
          </p:cNvPr>
          <p:cNvSpPr txBox="1">
            <a:spLocks/>
          </p:cNvSpPr>
          <p:nvPr/>
        </p:nvSpPr>
        <p:spPr>
          <a:xfrm>
            <a:off x="1104900" y="3136231"/>
            <a:ext cx="8708801" cy="172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Output can be given:</a:t>
            </a:r>
          </a:p>
          <a:p>
            <a:pPr lvl="1"/>
            <a:r>
              <a:rPr lang="en-CA" dirty="0"/>
              <a:t>Code that generates the image.</a:t>
            </a:r>
          </a:p>
          <a:p>
            <a:pPr lvl="1"/>
            <a:r>
              <a:rPr lang="en-CA" dirty="0"/>
              <a:t>Screen with rendered scene.</a:t>
            </a:r>
          </a:p>
        </p:txBody>
      </p:sp>
    </p:spTree>
    <p:extLst>
      <p:ext uri="{BB962C8B-B14F-4D97-AF65-F5344CB8AC3E}">
        <p14:creationId xmlns:p14="http://schemas.microsoft.com/office/powerpoint/2010/main" val="305014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60F9-C6D5-4AFF-87A9-37D9B426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71784B9-4929-4CAB-BEE3-175E33B32E86}"/>
              </a:ext>
            </a:extLst>
          </p:cNvPr>
          <p:cNvSpPr/>
          <p:nvPr/>
        </p:nvSpPr>
        <p:spPr>
          <a:xfrm>
            <a:off x="577668" y="5650030"/>
            <a:ext cx="10248899" cy="1150219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3AF60-E4A5-43E1-A98A-76F3A561BB2C}"/>
              </a:ext>
            </a:extLst>
          </p:cNvPr>
          <p:cNvSpPr/>
          <p:nvPr/>
        </p:nvSpPr>
        <p:spPr>
          <a:xfrm>
            <a:off x="1104899" y="1537873"/>
            <a:ext cx="1024889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 how light interacts with objects with different material properties and model it for virtual environments.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99636-736D-42C9-A225-F54F7C5374A7}"/>
              </a:ext>
            </a:extLst>
          </p:cNvPr>
          <p:cNvSpPr txBox="1"/>
          <p:nvPr/>
        </p:nvSpPr>
        <p:spPr>
          <a:xfrm>
            <a:off x="725715" y="6040473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Computer 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CCC8C-1803-4B43-B153-9761B84F8D5A}"/>
              </a:ext>
            </a:extLst>
          </p:cNvPr>
          <p:cNvSpPr txBox="1"/>
          <p:nvPr/>
        </p:nvSpPr>
        <p:spPr>
          <a:xfrm>
            <a:off x="2833722" y="6040473"/>
            <a:ext cx="2071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Virtual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0C508-DC8F-4275-804D-69084F446E78}"/>
              </a:ext>
            </a:extLst>
          </p:cNvPr>
          <p:cNvSpPr txBox="1"/>
          <p:nvPr/>
        </p:nvSpPr>
        <p:spPr>
          <a:xfrm>
            <a:off x="4925872" y="6040473"/>
            <a:ext cx="19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Material 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3FD13-7451-44CC-B79B-9597A41B3665}"/>
              </a:ext>
            </a:extLst>
          </p:cNvPr>
          <p:cNvSpPr txBox="1"/>
          <p:nvPr/>
        </p:nvSpPr>
        <p:spPr>
          <a:xfrm>
            <a:off x="621742" y="5609487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Words to know:</a:t>
            </a:r>
          </a:p>
        </p:txBody>
      </p:sp>
    </p:spTree>
    <p:extLst>
      <p:ext uri="{BB962C8B-B14F-4D97-AF65-F5344CB8AC3E}">
        <p14:creationId xmlns:p14="http://schemas.microsoft.com/office/powerpoint/2010/main" val="97874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B1D609-3E1D-4DBB-92E2-2D94F619C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464060"/>
              </p:ext>
            </p:extLst>
          </p:nvPr>
        </p:nvGraphicFramePr>
        <p:xfrm>
          <a:off x="1104900" y="1352550"/>
          <a:ext cx="10248900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70ADA41-B3B4-46CC-AB43-1C00EF74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Binding Time: Scope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85A24F-BBEF-4405-A2C8-13F65B0A615C}"/>
              </a:ext>
            </a:extLst>
          </p:cNvPr>
          <p:cNvSpPr/>
          <p:nvPr/>
        </p:nvSpPr>
        <p:spPr>
          <a:xfrm>
            <a:off x="577668" y="5650030"/>
            <a:ext cx="10248899" cy="1150219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93477-7CF7-41AC-8403-804BB3AA3863}"/>
              </a:ext>
            </a:extLst>
          </p:cNvPr>
          <p:cNvSpPr txBox="1"/>
          <p:nvPr/>
        </p:nvSpPr>
        <p:spPr>
          <a:xfrm>
            <a:off x="725715" y="6040473"/>
            <a:ext cx="197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Geometrical Optics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7E86D-5881-4448-B962-17E1D0737CCF}"/>
              </a:ext>
            </a:extLst>
          </p:cNvPr>
          <p:cNvSpPr txBox="1"/>
          <p:nvPr/>
        </p:nvSpPr>
        <p:spPr>
          <a:xfrm>
            <a:off x="2833722" y="604047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F0EBC-2373-466C-8B57-5299977C73CB}"/>
              </a:ext>
            </a:extLst>
          </p:cNvPr>
          <p:cNvSpPr txBox="1"/>
          <p:nvPr/>
        </p:nvSpPr>
        <p:spPr>
          <a:xfrm>
            <a:off x="621742" y="5609487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Words to know: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DA301-06BA-4389-A40D-F12785D8248C}"/>
              </a:ext>
            </a:extLst>
          </p:cNvPr>
          <p:cNvSpPr/>
          <p:nvPr/>
        </p:nvSpPr>
        <p:spPr>
          <a:xfrm>
            <a:off x="5641219" y="1260640"/>
            <a:ext cx="6091766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 and model geometrical optics simulation of light interacting with material objects.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41BE6-59E8-4343-89A9-17E8C247447E}"/>
              </a:ext>
            </a:extLst>
          </p:cNvPr>
          <p:cNvSpPr txBox="1"/>
          <p:nvPr/>
        </p:nvSpPr>
        <p:spPr>
          <a:xfrm>
            <a:off x="3570520" y="6049478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Wave Optics</a:t>
            </a:r>
          </a:p>
        </p:txBody>
      </p:sp>
    </p:spTree>
    <p:extLst>
      <p:ext uri="{BB962C8B-B14F-4D97-AF65-F5344CB8AC3E}">
        <p14:creationId xmlns:p14="http://schemas.microsoft.com/office/powerpoint/2010/main" val="17006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071796-F6EF-4B18-AEAE-443164176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0" y="2245784"/>
            <a:ext cx="10917143" cy="236643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30B2901-2A00-444D-BE18-21CFE97E6B33}"/>
              </a:ext>
            </a:extLst>
          </p:cNvPr>
          <p:cNvSpPr/>
          <p:nvPr/>
        </p:nvSpPr>
        <p:spPr>
          <a:xfrm>
            <a:off x="577668" y="5650030"/>
            <a:ext cx="10248899" cy="1150219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A2F31-0D29-48D2-B161-EB9ED7230C59}"/>
              </a:ext>
            </a:extLst>
          </p:cNvPr>
          <p:cNvSpPr txBox="1"/>
          <p:nvPr/>
        </p:nvSpPr>
        <p:spPr>
          <a:xfrm>
            <a:off x="725715" y="6040473"/>
            <a:ext cx="131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Light 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8A7C7-FAE5-407E-99C4-51A2E609BA9A}"/>
              </a:ext>
            </a:extLst>
          </p:cNvPr>
          <p:cNvSpPr txBox="1"/>
          <p:nvPr/>
        </p:nvSpPr>
        <p:spPr>
          <a:xfrm>
            <a:off x="2285463" y="6040473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Observer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AB96F-CB4C-43A3-A5EF-159DC33BAAA3}"/>
              </a:ext>
            </a:extLst>
          </p:cNvPr>
          <p:cNvSpPr txBox="1"/>
          <p:nvPr/>
        </p:nvSpPr>
        <p:spPr>
          <a:xfrm>
            <a:off x="621742" y="5609487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Words to know: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91214-BF65-4652-8B78-23EBF4995BBD}"/>
              </a:ext>
            </a:extLst>
          </p:cNvPr>
          <p:cNvSpPr txBox="1"/>
          <p:nvPr/>
        </p:nvSpPr>
        <p:spPr>
          <a:xfrm>
            <a:off x="3570520" y="6040473"/>
            <a:ext cx="860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52B21-0AAF-43FE-BA8C-6378CE42EEF7}"/>
              </a:ext>
            </a:extLst>
          </p:cNvPr>
          <p:cNvSpPr txBox="1"/>
          <p:nvPr/>
        </p:nvSpPr>
        <p:spPr>
          <a:xfrm>
            <a:off x="4673284" y="604047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Shaded/Shader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9FFAE-F3FB-4DA5-8938-7EE92C5295DE}"/>
              </a:ext>
            </a:extLst>
          </p:cNvPr>
          <p:cNvSpPr txBox="1"/>
          <p:nvPr/>
        </p:nvSpPr>
        <p:spPr>
          <a:xfrm>
            <a:off x="6543117" y="604047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Lit</a:t>
            </a:r>
          </a:p>
        </p:txBody>
      </p:sp>
    </p:spTree>
    <p:extLst>
      <p:ext uri="{BB962C8B-B14F-4D97-AF65-F5344CB8AC3E}">
        <p14:creationId xmlns:p14="http://schemas.microsoft.com/office/powerpoint/2010/main" val="295259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D8C7F1-DDCC-4B5A-9066-7E093087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525078"/>
            <a:ext cx="10248899" cy="7032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Given some light source(s), some object(s), and an observer: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C41735-C56C-4AE4-8946-820BBFD6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CBB12C-8E72-42CD-ABBD-C060582E1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257838"/>
              </p:ext>
            </p:extLst>
          </p:nvPr>
        </p:nvGraphicFramePr>
        <p:xfrm>
          <a:off x="1104900" y="2228357"/>
          <a:ext cx="10248898" cy="426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52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B279-C011-430C-9BD2-CFF62551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121434"/>
            <a:ext cx="4562856" cy="488834"/>
          </a:xfrm>
        </p:spPr>
        <p:txBody>
          <a:bodyPr/>
          <a:lstStyle/>
          <a:p>
            <a:r>
              <a:rPr lang="en-CA" dirty="0"/>
              <a:t>Theoretical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0B963-09C5-48A4-8519-F31699A08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" r="1101" b="2039"/>
          <a:stretch/>
        </p:blipFill>
        <p:spPr>
          <a:xfrm>
            <a:off x="1446878" y="2241022"/>
            <a:ext cx="9938126" cy="284671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C581A1-7175-4E9E-A2A3-A53DC791C08B}"/>
              </a:ext>
            </a:extLst>
          </p:cNvPr>
          <p:cNvSpPr/>
          <p:nvPr/>
        </p:nvSpPr>
        <p:spPr>
          <a:xfrm>
            <a:off x="577668" y="5650030"/>
            <a:ext cx="10248899" cy="1150219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5C4DE-AD33-4139-9252-55134DA5B06C}"/>
              </a:ext>
            </a:extLst>
          </p:cNvPr>
          <p:cNvSpPr txBox="1"/>
          <p:nvPr/>
        </p:nvSpPr>
        <p:spPr>
          <a:xfrm>
            <a:off x="725715" y="6040473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Angle of incidence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0FD03-F010-4B2F-BCB5-4E2300C9B000}"/>
              </a:ext>
            </a:extLst>
          </p:cNvPr>
          <p:cNvSpPr txBox="1"/>
          <p:nvPr/>
        </p:nvSpPr>
        <p:spPr>
          <a:xfrm>
            <a:off x="2833722" y="604047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Incident 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01D85-7941-41C8-BAFD-5C843CEBFA62}"/>
              </a:ext>
            </a:extLst>
          </p:cNvPr>
          <p:cNvSpPr txBox="1"/>
          <p:nvPr/>
        </p:nvSpPr>
        <p:spPr>
          <a:xfrm>
            <a:off x="621742" y="5609487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Words to know: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77224-17DE-48D4-AFF3-33FCECBD369F}"/>
              </a:ext>
            </a:extLst>
          </p:cNvPr>
          <p:cNvSpPr txBox="1"/>
          <p:nvPr/>
        </p:nvSpPr>
        <p:spPr>
          <a:xfrm>
            <a:off x="4364891" y="60404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Normal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9250E-1344-4C00-BE9A-0E04CF0CD3BC}"/>
              </a:ext>
            </a:extLst>
          </p:cNvPr>
          <p:cNvSpPr txBox="1"/>
          <p:nvPr/>
        </p:nvSpPr>
        <p:spPr>
          <a:xfrm>
            <a:off x="5442409" y="6040473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Dot Product</a:t>
            </a:r>
          </a:p>
        </p:txBody>
      </p:sp>
    </p:spTree>
    <p:extLst>
      <p:ext uri="{BB962C8B-B14F-4D97-AF65-F5344CB8AC3E}">
        <p14:creationId xmlns:p14="http://schemas.microsoft.com/office/powerpoint/2010/main" val="254699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B279-C011-430C-9BD2-CFF62551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121434"/>
            <a:ext cx="4562856" cy="488834"/>
          </a:xfrm>
        </p:spPr>
        <p:txBody>
          <a:bodyPr/>
          <a:lstStyle/>
          <a:p>
            <a:r>
              <a:rPr lang="en-CA" dirty="0"/>
              <a:t>Theoretical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85451-74DD-41FC-BA23-F438598E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90" y="2324100"/>
            <a:ext cx="9886861" cy="256571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F724E54-C5A7-4F6F-85A1-A391ACAD7EF2}"/>
              </a:ext>
            </a:extLst>
          </p:cNvPr>
          <p:cNvSpPr/>
          <p:nvPr/>
        </p:nvSpPr>
        <p:spPr>
          <a:xfrm>
            <a:off x="577668" y="5650030"/>
            <a:ext cx="10248899" cy="1150219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E65EE-D373-45E7-ACF6-BEB0E830B038}"/>
              </a:ext>
            </a:extLst>
          </p:cNvPr>
          <p:cNvSpPr txBox="1"/>
          <p:nvPr/>
        </p:nvSpPr>
        <p:spPr>
          <a:xfrm>
            <a:off x="725715" y="6040473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Refractive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7A181-5CAF-46C1-B028-7D421E0D2BF9}"/>
              </a:ext>
            </a:extLst>
          </p:cNvPr>
          <p:cNvSpPr txBox="1"/>
          <p:nvPr/>
        </p:nvSpPr>
        <p:spPr>
          <a:xfrm>
            <a:off x="2833722" y="6040473"/>
            <a:ext cx="130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Transparent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8E1DC-06F3-4FE1-B3F2-1C3A9C9948E4}"/>
              </a:ext>
            </a:extLst>
          </p:cNvPr>
          <p:cNvSpPr txBox="1"/>
          <p:nvPr/>
        </p:nvSpPr>
        <p:spPr>
          <a:xfrm>
            <a:off x="621742" y="5609487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Words to know:</a:t>
            </a:r>
          </a:p>
        </p:txBody>
      </p:sp>
    </p:spTree>
    <p:extLst>
      <p:ext uri="{BB962C8B-B14F-4D97-AF65-F5344CB8AC3E}">
        <p14:creationId xmlns:p14="http://schemas.microsoft.com/office/powerpoint/2010/main" val="369133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F1FA-D092-413F-8EC0-2D53C0C2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A501-B622-430A-BA7A-82B44F82B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Specular Reflection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30F2B83E-798A-4465-A353-CC278E9FE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7373" r="22234"/>
          <a:stretch/>
        </p:blipFill>
        <p:spPr>
          <a:xfrm>
            <a:off x="1864025" y="2255396"/>
            <a:ext cx="2881223" cy="361297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F1F49-53B9-41F7-BF19-008A13110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Diffuse Reflection</a:t>
            </a:r>
          </a:p>
        </p:txBody>
      </p:sp>
      <p:pic>
        <p:nvPicPr>
          <p:cNvPr id="10" name="Content Placeholder 9" descr="A picture containing object, antenna&#10;&#10;Description automatically generated">
            <a:extLst>
              <a:ext uri="{FF2B5EF4-FFF2-40B4-BE49-F238E27FC236}">
                <a16:creationId xmlns:a16="http://schemas.microsoft.com/office/drawing/2014/main" id="{79DFBCAC-6F33-4C60-A382-FF5B7DBC39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60640" r="10683" b="23865"/>
          <a:stretch/>
        </p:blipFill>
        <p:spPr>
          <a:xfrm>
            <a:off x="6541519" y="2197560"/>
            <a:ext cx="3328719" cy="3653556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A735B23-40F5-4B31-AE01-44E5DBC2E66B}"/>
              </a:ext>
            </a:extLst>
          </p:cNvPr>
          <p:cNvSpPr/>
          <p:nvPr/>
        </p:nvSpPr>
        <p:spPr>
          <a:xfrm>
            <a:off x="577668" y="5747306"/>
            <a:ext cx="10248899" cy="1150219"/>
          </a:xfrm>
          <a:prstGeom prst="rightArrow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09E58-962B-47CE-9A6F-65F7CD788F2B}"/>
              </a:ext>
            </a:extLst>
          </p:cNvPr>
          <p:cNvSpPr txBox="1"/>
          <p:nvPr/>
        </p:nvSpPr>
        <p:spPr>
          <a:xfrm>
            <a:off x="725715" y="613774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Specular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CDD65-1A6A-463B-9C87-DC27B597B5D0}"/>
              </a:ext>
            </a:extLst>
          </p:cNvPr>
          <p:cNvSpPr txBox="1"/>
          <p:nvPr/>
        </p:nvSpPr>
        <p:spPr>
          <a:xfrm>
            <a:off x="1866217" y="6137749"/>
            <a:ext cx="8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Diffuse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36317-352C-48D9-8F53-9D9F19C52D40}"/>
              </a:ext>
            </a:extLst>
          </p:cNvPr>
          <p:cNvSpPr txBox="1"/>
          <p:nvPr/>
        </p:nvSpPr>
        <p:spPr>
          <a:xfrm>
            <a:off x="621742" y="5706763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Words to know:</a:t>
            </a:r>
          </a:p>
        </p:txBody>
      </p:sp>
    </p:spTree>
    <p:extLst>
      <p:ext uri="{BB962C8B-B14F-4D97-AF65-F5344CB8AC3E}">
        <p14:creationId xmlns:p14="http://schemas.microsoft.com/office/powerpoint/2010/main" val="92547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12DDB-CF8E-4BB5-9308-135774CA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</a:t>
            </a:r>
          </a:p>
          <a:p>
            <a:pPr lvl="1"/>
            <a:r>
              <a:rPr lang="en-CA" dirty="0"/>
              <a:t>Material properties</a:t>
            </a:r>
          </a:p>
          <a:p>
            <a:pPr lvl="2"/>
            <a:r>
              <a:rPr lang="en-CA" dirty="0"/>
              <a:t>refractive index of object</a:t>
            </a:r>
          </a:p>
          <a:p>
            <a:pPr lvl="2"/>
            <a:r>
              <a:rPr lang="en-CA" dirty="0"/>
              <a:t>how shiny/glossy it is</a:t>
            </a:r>
          </a:p>
          <a:p>
            <a:pPr lvl="1"/>
            <a:r>
              <a:rPr lang="en-CA" dirty="0"/>
              <a:t>Number of objects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Light source</a:t>
            </a:r>
          </a:p>
          <a:p>
            <a:pPr lvl="1"/>
            <a:r>
              <a:rPr lang="en-CA" dirty="0"/>
              <a:t>Type of light source (ambient, point, spotlight, directional, etc.)</a:t>
            </a:r>
          </a:p>
          <a:p>
            <a:pPr lvl="1"/>
            <a:r>
              <a:rPr lang="en-CA" dirty="0"/>
              <a:t>Number of light sources</a:t>
            </a:r>
          </a:p>
          <a:p>
            <a:pPr lvl="1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26DF5-E030-4517-861C-421CD646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Variabilities to Consider</a:t>
            </a:r>
          </a:p>
        </p:txBody>
      </p:sp>
    </p:spTree>
    <p:extLst>
      <p:ext uri="{BB962C8B-B14F-4D97-AF65-F5344CB8AC3E}">
        <p14:creationId xmlns:p14="http://schemas.microsoft.com/office/powerpoint/2010/main" val="393588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765</Words>
  <Application>Microsoft Office PowerPoint</Application>
  <PresentationFormat>Widescreen</PresentationFormat>
  <Paragraphs>109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Lighting for Computer Graphics</vt:lpstr>
      <vt:lpstr>Problem Statement</vt:lpstr>
      <vt:lpstr>Binding Time: Scope</vt:lpstr>
      <vt:lpstr>PowerPoint Presentation</vt:lpstr>
      <vt:lpstr>Goal Statements</vt:lpstr>
      <vt:lpstr>Theoretical Models</vt:lpstr>
      <vt:lpstr>Theoretical Models</vt:lpstr>
      <vt:lpstr>General Definitions</vt:lpstr>
      <vt:lpstr>Variabilities to Consider</vt:lpstr>
      <vt:lpstr>Assumptions to simplify the problem</vt:lpstr>
      <vt:lpstr>Related Likely Changes</vt:lpstr>
      <vt:lpstr>Variabilities to Consider (Redux)</vt:lpstr>
      <vt:lpstr>Variabilities to Consider (Input and Output)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2019-10-03T01:58:30Z</dcterms:created>
  <dcterms:modified xsi:type="dcterms:W3CDTF">2019-10-03T15:09:36Z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2019-09-16T17:45:25.4683162Z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8ef93bfa-e75c-4ec4-a02e-92799f1df6c9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