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21"/>
  </p:notesMasterIdLst>
  <p:handoutMasterIdLst>
    <p:handoutMasterId r:id="rId22"/>
  </p:handoutMasterIdLst>
  <p:sldIdLst>
    <p:sldId id="531" r:id="rId5"/>
    <p:sldId id="532" r:id="rId6"/>
    <p:sldId id="551" r:id="rId7"/>
    <p:sldId id="538" r:id="rId8"/>
    <p:sldId id="540" r:id="rId9"/>
    <p:sldId id="539" r:id="rId10"/>
    <p:sldId id="541" r:id="rId11"/>
    <p:sldId id="550" r:id="rId12"/>
    <p:sldId id="543" r:id="rId13"/>
    <p:sldId id="552" r:id="rId14"/>
    <p:sldId id="544" r:id="rId15"/>
    <p:sldId id="553" r:id="rId16"/>
    <p:sldId id="542" r:id="rId17"/>
    <p:sldId id="546" r:id="rId18"/>
    <p:sldId id="548" r:id="rId19"/>
    <p:sldId id="549"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FCE91C0-F14D-4882-B5C5-0F2EB7733E82}">
          <p14:sldIdLst>
            <p14:sldId id="531"/>
            <p14:sldId id="532"/>
            <p14:sldId id="551"/>
            <p14:sldId id="538"/>
            <p14:sldId id="540"/>
            <p14:sldId id="539"/>
            <p14:sldId id="541"/>
          </p14:sldIdLst>
        </p14:section>
        <p14:section name="Uses Hierarchy" id="{031951F9-D9D6-4C15-A756-77D11BEB1ED8}">
          <p14:sldIdLst>
            <p14:sldId id="550"/>
          </p14:sldIdLst>
        </p14:section>
        <p14:section name="Behaviour Hiding Modules" id="{141D766A-0DF0-48A8-9CA6-6D22999F5B07}">
          <p14:sldIdLst>
            <p14:sldId id="543"/>
            <p14:sldId id="552"/>
            <p14:sldId id="544"/>
            <p14:sldId id="553"/>
            <p14:sldId id="542"/>
            <p14:sldId id="546"/>
          </p14:sldIdLst>
        </p14:section>
        <p14:section name="Software Decision Modules" id="{FEF08E6E-45F2-4C5B-8ABA-0D848BED7897}">
          <p14:sldIdLst>
            <p14:sldId id="548"/>
            <p14:sldId id="549"/>
          </p14:sldIdLst>
        </p14:section>
      </p14:sectionLst>
    </p:ext>
    <p:ext uri="{EFAFB233-063F-42B5-8137-9DF3F51BA10A}">
      <p15:sldGuideLst xmlns:p15="http://schemas.microsoft.com/office/powerpoint/2012/main">
        <p15:guide id="1" orient="horz" pos="2136" userDrawn="1">
          <p15:clr>
            <a:srgbClr val="A4A3A4"/>
          </p15:clr>
        </p15:guide>
        <p15:guide id="2" pos="3864"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334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434" autoAdjust="0"/>
    <p:restoredTop sz="91837" autoAdjust="0"/>
  </p:normalViewPr>
  <p:slideViewPr>
    <p:cSldViewPr snapToGrid="0" showGuides="1">
      <p:cViewPr varScale="1">
        <p:scale>
          <a:sx n="66" d="100"/>
          <a:sy n="66" d="100"/>
        </p:scale>
        <p:origin x="684" y="66"/>
      </p:cViewPr>
      <p:guideLst>
        <p:guide orient="horz" pos="2136"/>
        <p:guide pos="3864"/>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BB53ED6-A346-41EA-88EE-98A1D5659FE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D291D7B9-1F1D-4F9B-BCD4-0B6893C41A5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A0B549D-7912-47CE-BB9D-C81C46F21077}" type="datetimeFigureOut">
              <a:rPr lang="en-US" smtClean="0"/>
              <a:t>11/7/2019</a:t>
            </a:fld>
            <a:endParaRPr lang="en-US" dirty="0"/>
          </a:p>
        </p:txBody>
      </p:sp>
      <p:sp>
        <p:nvSpPr>
          <p:cNvPr id="4" name="Footer Placeholder 3">
            <a:extLst>
              <a:ext uri="{FF2B5EF4-FFF2-40B4-BE49-F238E27FC236}">
                <a16:creationId xmlns:a16="http://schemas.microsoft.com/office/drawing/2014/main" id="{BA075128-B596-47B1-BE57-1C5A71A36E8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E17B0F1-FE0D-44CC-BCF0-1CC4C91125A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BDEF39B-AF2A-4EFA-AE7E-EC1FF3735F5A}" type="slidenum">
              <a:rPr lang="en-US" smtClean="0"/>
              <a:t>‹#›</a:t>
            </a:fld>
            <a:endParaRPr lang="en-US" dirty="0"/>
          </a:p>
        </p:txBody>
      </p:sp>
    </p:spTree>
    <p:extLst>
      <p:ext uri="{BB962C8B-B14F-4D97-AF65-F5344CB8AC3E}">
        <p14:creationId xmlns:p14="http://schemas.microsoft.com/office/powerpoint/2010/main" val="350574436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3D370A3-6847-4770-BAE0-862438C62089}" type="datetimeFigureOut">
              <a:rPr lang="en-US" smtClean="0"/>
              <a:t>11/7/2019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2109BC-39F4-43B1-850C-D5EB0E6480C8}" type="slidenum">
              <a:rPr lang="en-US" smtClean="0"/>
              <a:t>‹#›</a:t>
            </a:fld>
            <a:endParaRPr lang="en-US" dirty="0"/>
          </a:p>
        </p:txBody>
      </p:sp>
    </p:spTree>
    <p:extLst>
      <p:ext uri="{BB962C8B-B14F-4D97-AF65-F5344CB8AC3E}">
        <p14:creationId xmlns:p14="http://schemas.microsoft.com/office/powerpoint/2010/main" val="8821591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 need your help – because I’m having a hard time separating implementation details, and specifically approximation and design decisions made for implementation reasons, from the abstract details I’m looking to document here.</a:t>
            </a:r>
          </a:p>
        </p:txBody>
      </p:sp>
      <p:sp>
        <p:nvSpPr>
          <p:cNvPr id="4" name="Slide Number Placeholder 3"/>
          <p:cNvSpPr>
            <a:spLocks noGrp="1"/>
          </p:cNvSpPr>
          <p:nvPr>
            <p:ph type="sldNum" sz="quarter" idx="5"/>
          </p:nvPr>
        </p:nvSpPr>
        <p:spPr/>
        <p:txBody>
          <a:bodyPr/>
          <a:lstStyle/>
          <a:p>
            <a:fld id="{C22109BC-39F4-43B1-850C-D5EB0E6480C8}" type="slidenum">
              <a:rPr lang="en-US" smtClean="0"/>
              <a:t>1</a:t>
            </a:fld>
            <a:endParaRPr lang="en-US" dirty="0"/>
          </a:p>
        </p:txBody>
      </p:sp>
    </p:spTree>
    <p:extLst>
      <p:ext uri="{BB962C8B-B14F-4D97-AF65-F5344CB8AC3E}">
        <p14:creationId xmlns:p14="http://schemas.microsoft.com/office/powerpoint/2010/main" val="31784488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I’m still in the process of creating the MIS so I haven’t gotten to this part yet.</a:t>
            </a:r>
          </a:p>
          <a:p>
            <a:r>
              <a:rPr lang="en-CA" dirty="0"/>
              <a:t>Based on the uses diagram I showed earlier we know that this scene module handles the actual application of the light on the scene.</a:t>
            </a:r>
          </a:p>
        </p:txBody>
      </p:sp>
      <p:sp>
        <p:nvSpPr>
          <p:cNvPr id="4" name="Slide Number Placeholder 3"/>
          <p:cNvSpPr>
            <a:spLocks noGrp="1"/>
          </p:cNvSpPr>
          <p:nvPr>
            <p:ph type="sldNum" sz="quarter" idx="5"/>
          </p:nvPr>
        </p:nvSpPr>
        <p:spPr/>
        <p:txBody>
          <a:bodyPr/>
          <a:lstStyle/>
          <a:p>
            <a:fld id="{C22109BC-39F4-43B1-850C-D5EB0E6480C8}" type="slidenum">
              <a:rPr lang="en-US" smtClean="0"/>
              <a:t>13</a:t>
            </a:fld>
            <a:endParaRPr lang="en-US" dirty="0"/>
          </a:p>
        </p:txBody>
      </p:sp>
    </p:spTree>
    <p:extLst>
      <p:ext uri="{BB962C8B-B14F-4D97-AF65-F5344CB8AC3E}">
        <p14:creationId xmlns:p14="http://schemas.microsoft.com/office/powerpoint/2010/main" val="13272606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C22109BC-39F4-43B1-850C-D5EB0E6480C8}" type="slidenum">
              <a:rPr lang="en-US" smtClean="0"/>
              <a:t>14</a:t>
            </a:fld>
            <a:endParaRPr lang="en-US" dirty="0"/>
          </a:p>
        </p:txBody>
      </p:sp>
    </p:spTree>
    <p:extLst>
      <p:ext uri="{BB962C8B-B14F-4D97-AF65-F5344CB8AC3E}">
        <p14:creationId xmlns:p14="http://schemas.microsoft.com/office/powerpoint/2010/main" val="25310028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C22109BC-39F4-43B1-850C-D5EB0E6480C8}" type="slidenum">
              <a:rPr lang="en-US" smtClean="0"/>
              <a:t>16</a:t>
            </a:fld>
            <a:endParaRPr lang="en-US" dirty="0"/>
          </a:p>
        </p:txBody>
      </p:sp>
    </p:spTree>
    <p:extLst>
      <p:ext uri="{BB962C8B-B14F-4D97-AF65-F5344CB8AC3E}">
        <p14:creationId xmlns:p14="http://schemas.microsoft.com/office/powerpoint/2010/main" val="27298345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 found that the problem domain was split up in a couple of different ways.</a:t>
            </a:r>
          </a:p>
          <a:p>
            <a:r>
              <a:rPr lang="en-CA" dirty="0"/>
              <a:t>So for the scope of my project I decided to focus on understanding these aspects of modeling light in 3D graphics.</a:t>
            </a:r>
          </a:p>
        </p:txBody>
      </p:sp>
      <p:sp>
        <p:nvSpPr>
          <p:cNvPr id="4" name="Slide Number Placeholder 3"/>
          <p:cNvSpPr>
            <a:spLocks noGrp="1"/>
          </p:cNvSpPr>
          <p:nvPr>
            <p:ph type="sldNum" sz="quarter" idx="5"/>
          </p:nvPr>
        </p:nvSpPr>
        <p:spPr/>
        <p:txBody>
          <a:bodyPr/>
          <a:lstStyle/>
          <a:p>
            <a:fld id="{C22109BC-39F4-43B1-850C-D5EB0E6480C8}" type="slidenum">
              <a:rPr lang="en-US" smtClean="0"/>
              <a:t>3</a:t>
            </a:fld>
            <a:endParaRPr lang="en-US" dirty="0"/>
          </a:p>
        </p:txBody>
      </p:sp>
    </p:spTree>
    <p:extLst>
      <p:ext uri="{BB962C8B-B14F-4D97-AF65-F5344CB8AC3E}">
        <p14:creationId xmlns:p14="http://schemas.microsoft.com/office/powerpoint/2010/main" val="35890477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C22109BC-39F4-43B1-850C-D5EB0E6480C8}" type="slidenum">
              <a:rPr lang="en-US" smtClean="0"/>
              <a:t>4</a:t>
            </a:fld>
            <a:endParaRPr lang="en-US" dirty="0"/>
          </a:p>
        </p:txBody>
      </p:sp>
    </p:spTree>
    <p:extLst>
      <p:ext uri="{BB962C8B-B14F-4D97-AF65-F5344CB8AC3E}">
        <p14:creationId xmlns:p14="http://schemas.microsoft.com/office/powerpoint/2010/main" val="16587341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 made some more modifications to my document last night and added modules we’ll see in the next slide which are directly related to some new anticipated changes that I forgot to add here.</a:t>
            </a:r>
          </a:p>
          <a:p>
            <a:r>
              <a:rPr lang="en-CA" dirty="0"/>
              <a:t>There are that the format of polygon meshes</a:t>
            </a:r>
          </a:p>
          <a:p>
            <a:r>
              <a:rPr lang="en-CA" dirty="0"/>
              <a:t>I specifically want to discuss these with you so keep these in mind but we’ll come back to them.</a:t>
            </a:r>
          </a:p>
        </p:txBody>
      </p:sp>
      <p:sp>
        <p:nvSpPr>
          <p:cNvPr id="4" name="Slide Number Placeholder 3"/>
          <p:cNvSpPr>
            <a:spLocks noGrp="1"/>
          </p:cNvSpPr>
          <p:nvPr>
            <p:ph type="sldNum" sz="quarter" idx="5"/>
          </p:nvPr>
        </p:nvSpPr>
        <p:spPr/>
        <p:txBody>
          <a:bodyPr/>
          <a:lstStyle/>
          <a:p>
            <a:fld id="{C22109BC-39F4-43B1-850C-D5EB0E6480C8}" type="slidenum">
              <a:rPr lang="en-US" smtClean="0"/>
              <a:t>5</a:t>
            </a:fld>
            <a:endParaRPr lang="en-US" dirty="0"/>
          </a:p>
        </p:txBody>
      </p:sp>
    </p:spTree>
    <p:extLst>
      <p:ext uri="{BB962C8B-B14F-4D97-AF65-F5344CB8AC3E}">
        <p14:creationId xmlns:p14="http://schemas.microsoft.com/office/powerpoint/2010/main" val="42256310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So jumping into this module hierarchy I have 6 behaviour modules, and 2 software decision modules.</a:t>
            </a:r>
          </a:p>
          <a:p>
            <a:endParaRPr lang="en-CA" dirty="0"/>
          </a:p>
          <a:p>
            <a:r>
              <a:rPr lang="en-CA" dirty="0"/>
              <a:t>Scene module – handles the environment that’s being rendered (i.e. the room) and sets the boundaries (and constraints) for other properties; it also keeps track of the objects, light sources, and observer in the scene.</a:t>
            </a:r>
          </a:p>
          <a:p>
            <a:r>
              <a:rPr lang="en-CA" dirty="0"/>
              <a:t>Object module – handles the objects being rendered in a scene</a:t>
            </a:r>
          </a:p>
          <a:p>
            <a:r>
              <a:rPr lang="en-CA" dirty="0"/>
              <a:t>Light Source Module – handles the light source</a:t>
            </a:r>
          </a:p>
          <a:p>
            <a:r>
              <a:rPr lang="en-CA" dirty="0"/>
              <a:t>Observer Module – handles the observer information</a:t>
            </a:r>
          </a:p>
          <a:p>
            <a:r>
              <a:rPr lang="en-CA" dirty="0"/>
              <a:t>Shader Module – handles the shading calculations</a:t>
            </a:r>
          </a:p>
          <a:p>
            <a:r>
              <a:rPr lang="en-CA" dirty="0"/>
              <a:t>Lighting Model Module – handles the lighting and colouring calculations</a:t>
            </a:r>
          </a:p>
          <a:p>
            <a:r>
              <a:rPr lang="en-CA" dirty="0"/>
              <a:t>JSON Module – handles interpreting the input and sending that information in properly formatted ways to the other modules as well as turning that same data into output</a:t>
            </a:r>
          </a:p>
          <a:p>
            <a:endParaRPr lang="en-CA" dirty="0"/>
          </a:p>
          <a:p>
            <a:r>
              <a:rPr lang="en-CA" dirty="0"/>
              <a:t>Here’s where I’m not sure if this should be listed – but I need a Vector Calculus module; something that handles the implementation of things like normalizing vectors, adding, subtracting, getting the dot product and cross product that sort of thing.</a:t>
            </a:r>
          </a:p>
          <a:p>
            <a:endParaRPr lang="en-CA" dirty="0"/>
          </a:p>
        </p:txBody>
      </p:sp>
      <p:sp>
        <p:nvSpPr>
          <p:cNvPr id="4" name="Slide Number Placeholder 3"/>
          <p:cNvSpPr>
            <a:spLocks noGrp="1"/>
          </p:cNvSpPr>
          <p:nvPr>
            <p:ph type="sldNum" sz="quarter" idx="5"/>
          </p:nvPr>
        </p:nvSpPr>
        <p:spPr/>
        <p:txBody>
          <a:bodyPr/>
          <a:lstStyle/>
          <a:p>
            <a:fld id="{C22109BC-39F4-43B1-850C-D5EB0E6480C8}" type="slidenum">
              <a:rPr lang="en-US" smtClean="0"/>
              <a:t>6</a:t>
            </a:fld>
            <a:endParaRPr lang="en-US" dirty="0"/>
          </a:p>
        </p:txBody>
      </p:sp>
    </p:spTree>
    <p:extLst>
      <p:ext uri="{BB962C8B-B14F-4D97-AF65-F5344CB8AC3E}">
        <p14:creationId xmlns:p14="http://schemas.microsoft.com/office/powerpoint/2010/main" val="1967325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So I have conceptual issues.</a:t>
            </a:r>
          </a:p>
          <a:p>
            <a:endParaRPr lang="en-CA" dirty="0"/>
          </a:p>
          <a:p>
            <a:r>
              <a:rPr lang="en-CA" dirty="0"/>
              <a:t>The first is the one module one secret rule – this is where those boxed anticipated changes come back.</a:t>
            </a:r>
          </a:p>
          <a:p>
            <a:endParaRPr lang="en-CA" dirty="0"/>
          </a:p>
          <a:p>
            <a:r>
              <a:rPr lang="en-CA" dirty="0"/>
              <a:t>So the input and output data are JSON files; the format changing would result in a different type of file module – does this justify having the two changes point to one module, or should these changes be written together.</a:t>
            </a:r>
          </a:p>
          <a:p>
            <a:r>
              <a:rPr lang="en-CA" dirty="0"/>
              <a:t>It’s possible that the input and output data may have different types. Thoughts?</a:t>
            </a:r>
          </a:p>
          <a:p>
            <a:endParaRPr lang="en-CA" dirty="0"/>
          </a:p>
          <a:p>
            <a:r>
              <a:rPr lang="en-CA" dirty="0"/>
              <a:t>The information about surface </a:t>
            </a:r>
            <a:r>
              <a:rPr lang="en-CA" dirty="0" err="1"/>
              <a:t>normals</a:t>
            </a:r>
            <a:r>
              <a:rPr lang="en-CA" dirty="0"/>
              <a:t> are used exclusively in the shader construction and services; for a refresher shaders basically tell the lighting models what the surface </a:t>
            </a:r>
            <a:r>
              <a:rPr lang="en-CA" dirty="0" err="1"/>
              <a:t>normals</a:t>
            </a:r>
            <a:r>
              <a:rPr lang="en-CA" dirty="0"/>
              <a:t> are at all the points where the light is going to interact with the object.  So I think that they belong together because in the context of lighting, shader models are the only case where these are going to be discussed. So does that make sense in this case, and how/where do I document this thought process?</a:t>
            </a:r>
          </a:p>
          <a:p>
            <a:endParaRPr lang="en-CA" dirty="0"/>
          </a:p>
          <a:p>
            <a:r>
              <a:rPr lang="en-CA" dirty="0"/>
              <a:t>My last is that I don’t know what to do with these two modules; they’re necessary to hold information about the Observer, Scene, and other data structures that will be used by  the modules associated to my changes. </a:t>
            </a:r>
          </a:p>
          <a:p>
            <a:endParaRPr lang="en-CA" dirty="0"/>
          </a:p>
          <a:p>
            <a:r>
              <a:rPr lang="en-CA" dirty="0"/>
              <a:t>I suppose I could have an anticipated change associated with the scene format; because the current scene format is based around my design decisions from the CA.</a:t>
            </a:r>
          </a:p>
          <a:p>
            <a:r>
              <a:rPr lang="en-CA" dirty="0"/>
              <a:t>However I don’t see how the observer module is likely to change as it represents the data structure that contains observer information, but there are only 2 pieces of information (position and direction) which I can’t think about other ways this might change.</a:t>
            </a:r>
          </a:p>
          <a:p>
            <a:endParaRPr lang="en-CA" dirty="0"/>
          </a:p>
          <a:p>
            <a:r>
              <a:rPr lang="en-CA" dirty="0"/>
              <a:t>The other two (polygon and normal maps) will be associated to likely changes, I just forgot to add them.</a:t>
            </a:r>
          </a:p>
        </p:txBody>
      </p:sp>
      <p:sp>
        <p:nvSpPr>
          <p:cNvPr id="4" name="Slide Number Placeholder 3"/>
          <p:cNvSpPr>
            <a:spLocks noGrp="1"/>
          </p:cNvSpPr>
          <p:nvPr>
            <p:ph type="sldNum" sz="quarter" idx="5"/>
          </p:nvPr>
        </p:nvSpPr>
        <p:spPr/>
        <p:txBody>
          <a:bodyPr/>
          <a:lstStyle/>
          <a:p>
            <a:fld id="{C22109BC-39F4-43B1-850C-D5EB0E6480C8}" type="slidenum">
              <a:rPr lang="en-US" smtClean="0"/>
              <a:t>7</a:t>
            </a:fld>
            <a:endParaRPr lang="en-US" dirty="0"/>
          </a:p>
        </p:txBody>
      </p:sp>
    </p:spTree>
    <p:extLst>
      <p:ext uri="{BB962C8B-B14F-4D97-AF65-F5344CB8AC3E}">
        <p14:creationId xmlns:p14="http://schemas.microsoft.com/office/powerpoint/2010/main" val="1324124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So this messy diagram is my current iteration of the uses hierarchy.</a:t>
            </a:r>
          </a:p>
          <a:p>
            <a:endParaRPr lang="en-CA" dirty="0"/>
          </a:p>
          <a:p>
            <a:r>
              <a:rPr lang="en-CA" dirty="0"/>
              <a:t>Basically my main module is the scene module. It’s where all the information about the objects, observers, and light sources are stored.</a:t>
            </a:r>
          </a:p>
          <a:p>
            <a:r>
              <a:rPr lang="en-CA" dirty="0"/>
              <a:t>It’s also where final calculations from the lighting and shading models get applied to these objects.</a:t>
            </a:r>
          </a:p>
          <a:p>
            <a:r>
              <a:rPr lang="en-CA" dirty="0"/>
              <a:t>It is the only module that interfaces with the JSON module, as it’s the only one that reads input and writes output.</a:t>
            </a:r>
          </a:p>
          <a:p>
            <a:endParaRPr lang="en-CA" dirty="0"/>
          </a:p>
          <a:p>
            <a:r>
              <a:rPr lang="en-CA" dirty="0"/>
              <a:t>Observer, Object, and Light Source are all abstract object modules; they’re basically just data types.</a:t>
            </a:r>
          </a:p>
          <a:p>
            <a:endParaRPr lang="en-CA" dirty="0"/>
          </a:p>
          <a:p>
            <a:r>
              <a:rPr lang="en-CA" dirty="0"/>
              <a:t>The lighting and shading models are where calculations happen.</a:t>
            </a:r>
          </a:p>
          <a:p>
            <a:endParaRPr lang="en-CA" dirty="0"/>
          </a:p>
          <a:p>
            <a:r>
              <a:rPr lang="en-CA" dirty="0"/>
              <a:t>Does this make sense?</a:t>
            </a:r>
          </a:p>
        </p:txBody>
      </p:sp>
      <p:sp>
        <p:nvSpPr>
          <p:cNvPr id="4" name="Slide Number Placeholder 3"/>
          <p:cNvSpPr>
            <a:spLocks noGrp="1"/>
          </p:cNvSpPr>
          <p:nvPr>
            <p:ph type="sldNum" sz="quarter" idx="5"/>
          </p:nvPr>
        </p:nvSpPr>
        <p:spPr/>
        <p:txBody>
          <a:bodyPr/>
          <a:lstStyle/>
          <a:p>
            <a:fld id="{C22109BC-39F4-43B1-850C-D5EB0E6480C8}" type="slidenum">
              <a:rPr lang="en-US" smtClean="0"/>
              <a:t>8</a:t>
            </a:fld>
            <a:endParaRPr lang="en-US" dirty="0"/>
          </a:p>
        </p:txBody>
      </p:sp>
    </p:spTree>
    <p:extLst>
      <p:ext uri="{BB962C8B-B14F-4D97-AF65-F5344CB8AC3E}">
        <p14:creationId xmlns:p14="http://schemas.microsoft.com/office/powerpoint/2010/main" val="32065748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So for the object module it’s just an abstract object – we’re only looking to store data in it about objects that we can then access with our other modules to make their calculations.</a:t>
            </a:r>
          </a:p>
          <a:p>
            <a:endParaRPr lang="en-CA" dirty="0"/>
          </a:p>
          <a:p>
            <a:r>
              <a:rPr lang="en-CA" dirty="0"/>
              <a:t>I want to clarify with the class (and Dr. Smith) that MIS are the access programs – but that means even the internal access right?</a:t>
            </a:r>
          </a:p>
          <a:p>
            <a:endParaRPr lang="en-CA" dirty="0"/>
          </a:p>
          <a:p>
            <a:endParaRPr lang="en-CA" dirty="0"/>
          </a:p>
        </p:txBody>
      </p:sp>
      <p:sp>
        <p:nvSpPr>
          <p:cNvPr id="4" name="Slide Number Placeholder 3"/>
          <p:cNvSpPr>
            <a:spLocks noGrp="1"/>
          </p:cNvSpPr>
          <p:nvPr>
            <p:ph type="sldNum" sz="quarter" idx="5"/>
          </p:nvPr>
        </p:nvSpPr>
        <p:spPr/>
        <p:txBody>
          <a:bodyPr/>
          <a:lstStyle/>
          <a:p>
            <a:fld id="{C22109BC-39F4-43B1-850C-D5EB0E6480C8}" type="slidenum">
              <a:rPr lang="en-US" smtClean="0"/>
              <a:t>9</a:t>
            </a:fld>
            <a:endParaRPr lang="en-US" dirty="0"/>
          </a:p>
        </p:txBody>
      </p:sp>
    </p:spTree>
    <p:extLst>
      <p:ext uri="{BB962C8B-B14F-4D97-AF65-F5344CB8AC3E}">
        <p14:creationId xmlns:p14="http://schemas.microsoft.com/office/powerpoint/2010/main" val="15746061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So I don’t want to bore you with repeating the same getters and setters over again.</a:t>
            </a:r>
          </a:p>
          <a:p>
            <a:r>
              <a:rPr lang="en-CA" dirty="0"/>
              <a:t>The specific wording is in my document, but to explain more about this particular module we’ll take a look at the object creation functions Init.</a:t>
            </a:r>
          </a:p>
          <a:p>
            <a:r>
              <a:rPr lang="en-CA" dirty="0"/>
              <a:t>So I’m not sure if I’m using the transition line in the right sense – I interpreted it as changes to the system that aren’t necessarily output; so I put  object creation here – is this correct?</a:t>
            </a:r>
          </a:p>
        </p:txBody>
      </p:sp>
      <p:sp>
        <p:nvSpPr>
          <p:cNvPr id="4" name="Slide Number Placeholder 3"/>
          <p:cNvSpPr>
            <a:spLocks noGrp="1"/>
          </p:cNvSpPr>
          <p:nvPr>
            <p:ph type="sldNum" sz="quarter" idx="5"/>
          </p:nvPr>
        </p:nvSpPr>
        <p:spPr/>
        <p:txBody>
          <a:bodyPr/>
          <a:lstStyle/>
          <a:p>
            <a:fld id="{C22109BC-39F4-43B1-850C-D5EB0E6480C8}" type="slidenum">
              <a:rPr lang="en-US" smtClean="0"/>
              <a:t>11</a:t>
            </a:fld>
            <a:endParaRPr lang="en-US" dirty="0"/>
          </a:p>
        </p:txBody>
      </p:sp>
    </p:spTree>
    <p:extLst>
      <p:ext uri="{BB962C8B-B14F-4D97-AF65-F5344CB8AC3E}">
        <p14:creationId xmlns:p14="http://schemas.microsoft.com/office/powerpoint/2010/main" val="15558590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
        <p:nvSpPr>
          <p:cNvPr id="15" name="Номер слайда 21"/>
          <p:cNvSpPr>
            <a:spLocks noGrp="1"/>
          </p:cNvSpPr>
          <p:nvPr>
            <p:ph type="sldNum" sz="quarter" idx="4"/>
          </p:nvPr>
        </p:nvSpPr>
        <p:spPr>
          <a:xfrm>
            <a:off x="10919584" y="441326"/>
            <a:ext cx="703476" cy="244475"/>
          </a:xfrm>
          <a:prstGeom prst="rect">
            <a:avLst/>
          </a:prstGeom>
          <a:noFill/>
        </p:spPr>
        <p:txBody>
          <a:bodyPr vert="horz" lIns="0" tIns="0" rIns="0" bIns="0" rtlCol="0" anchor="ctr"/>
          <a:lstStyle>
            <a:lvl1pPr algn="r">
              <a:defRPr sz="803" b="1">
                <a:solidFill>
                  <a:schemeClr val="tx1">
                    <a:alpha val="50000"/>
                  </a:schemeClr>
                </a:solidFill>
                <a:latin typeface="+mn-lt"/>
              </a:defRPr>
            </a:lvl1pPr>
          </a:lstStyle>
          <a:p>
            <a:fld id="{D8D877B3-D348-4611-9BDB-C5374591D951}" type="slidenum">
              <a:rPr lang="en-US" smtClean="0"/>
              <a:pPr/>
              <a:t>‹#›</a:t>
            </a:fld>
            <a:endParaRPr lang="en-US" dirty="0"/>
          </a:p>
        </p:txBody>
      </p:sp>
      <p:sp>
        <p:nvSpPr>
          <p:cNvPr id="2" name="Oval 1"/>
          <p:cNvSpPr/>
          <p:nvPr/>
        </p:nvSpPr>
        <p:spPr>
          <a:xfrm>
            <a:off x="3139127" y="2540523"/>
            <a:ext cx="1998483" cy="1987966"/>
          </a:xfrm>
          <a:prstGeom prst="ellipse">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2700" dirty="0"/>
          </a:p>
        </p:txBody>
      </p:sp>
      <p:sp>
        <p:nvSpPr>
          <p:cNvPr id="8" name="Oval 7"/>
          <p:cNvSpPr/>
          <p:nvPr/>
        </p:nvSpPr>
        <p:spPr>
          <a:xfrm>
            <a:off x="9339902" y="3267948"/>
            <a:ext cx="535937" cy="533117"/>
          </a:xfrm>
          <a:prstGeom prst="ellipse">
            <a:avLst/>
          </a:prstGeom>
          <a:solidFill>
            <a:schemeClr val="accent1">
              <a:lumMod val="60000"/>
              <a:lumOff val="4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2700" dirty="0"/>
          </a:p>
        </p:txBody>
      </p:sp>
      <p:sp>
        <p:nvSpPr>
          <p:cNvPr id="9" name="Oval 8"/>
          <p:cNvSpPr/>
          <p:nvPr/>
        </p:nvSpPr>
        <p:spPr>
          <a:xfrm>
            <a:off x="1526768" y="3429000"/>
            <a:ext cx="106064" cy="105506"/>
          </a:xfrm>
          <a:prstGeom prst="ellipse">
            <a:avLst/>
          </a:prstGeom>
          <a:solidFill>
            <a:schemeClr val="tx2"/>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2700" dirty="0"/>
          </a:p>
        </p:txBody>
      </p:sp>
      <p:sp>
        <p:nvSpPr>
          <p:cNvPr id="7" name="Заголовок 2"/>
          <p:cNvSpPr>
            <a:spLocks noGrp="1"/>
          </p:cNvSpPr>
          <p:nvPr>
            <p:ph type="title" hasCustomPrompt="1"/>
          </p:nvPr>
        </p:nvSpPr>
        <p:spPr>
          <a:xfrm>
            <a:off x="1104900" y="1979630"/>
            <a:ext cx="10668000" cy="2969443"/>
          </a:xfrm>
          <a:prstGeom prst="rect">
            <a:avLst/>
          </a:prstGeom>
          <a:effectLst/>
        </p:spPr>
        <p:txBody>
          <a:bodyPr tIns="0" bIns="91440" anchor="ctr" anchorCtr="0"/>
          <a:lstStyle>
            <a:lvl1pPr algn="ctr">
              <a:lnSpc>
                <a:spcPct val="150000"/>
              </a:lnSpc>
              <a:defRPr sz="11499" kern="3000" spc="2000" baseline="0"/>
            </a:lvl1pPr>
          </a:lstStyle>
          <a:p>
            <a:r>
              <a:rPr lang="en-US" dirty="0"/>
              <a:t>TITLE HERE</a:t>
            </a:r>
          </a:p>
        </p:txBody>
      </p:sp>
      <p:sp>
        <p:nvSpPr>
          <p:cNvPr id="10" name="Oval 9"/>
          <p:cNvSpPr/>
          <p:nvPr/>
        </p:nvSpPr>
        <p:spPr>
          <a:xfrm>
            <a:off x="3120076" y="1119481"/>
            <a:ext cx="4749538" cy="4724544"/>
          </a:xfrm>
          <a:prstGeom prst="ellipse">
            <a:avLst/>
          </a:prstGeom>
          <a:noFill/>
          <a:ln w="3175">
            <a:solidFill>
              <a:schemeClr val="tx1">
                <a:alpha val="10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2700" dirty="0"/>
          </a:p>
        </p:txBody>
      </p:sp>
      <p:sp>
        <p:nvSpPr>
          <p:cNvPr id="12" name="Oval 11"/>
          <p:cNvSpPr/>
          <p:nvPr/>
        </p:nvSpPr>
        <p:spPr>
          <a:xfrm>
            <a:off x="1526769" y="1668430"/>
            <a:ext cx="3610841" cy="3591839"/>
          </a:xfrm>
          <a:prstGeom prst="ellipse">
            <a:avLst/>
          </a:prstGeom>
          <a:noFill/>
          <a:ln w="6350">
            <a:solidFill>
              <a:schemeClr val="tx1">
                <a:alpha val="10000"/>
              </a:schemeClr>
            </a:solidFill>
            <a:prstDash val="sysDot"/>
          </a:ln>
        </p:spPr>
        <p:style>
          <a:lnRef idx="0">
            <a:scrgbClr r="0" g="0" b="0"/>
          </a:lnRef>
          <a:fillRef idx="0">
            <a:scrgbClr r="0" g="0" b="0"/>
          </a:fillRef>
          <a:effectRef idx="0">
            <a:scrgbClr r="0" g="0" b="0"/>
          </a:effectRef>
          <a:fontRef idx="minor">
            <a:schemeClr val="lt1"/>
          </a:fontRef>
        </p:style>
        <p:txBody>
          <a:bodyPr rtlCol="0" anchor="ctr"/>
          <a:lstStyle/>
          <a:p>
            <a:pPr algn="ctr"/>
            <a:endParaRPr lang="en-US" sz="2700" dirty="0"/>
          </a:p>
        </p:txBody>
      </p:sp>
      <p:sp>
        <p:nvSpPr>
          <p:cNvPr id="17" name="Oval 16"/>
          <p:cNvSpPr/>
          <p:nvPr userDrawn="1"/>
        </p:nvSpPr>
        <p:spPr>
          <a:xfrm>
            <a:off x="1526768" y="3429000"/>
            <a:ext cx="106064" cy="105506"/>
          </a:xfrm>
          <a:prstGeom prst="ellipse">
            <a:avLst/>
          </a:prstGeom>
          <a:solidFill>
            <a:schemeClr val="tx2"/>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2700" dirty="0"/>
          </a:p>
        </p:txBody>
      </p:sp>
      <p:sp>
        <p:nvSpPr>
          <p:cNvPr id="18" name="Freeform: Shape 17">
            <a:extLst>
              <a:ext uri="{FF2B5EF4-FFF2-40B4-BE49-F238E27FC236}">
                <a16:creationId xmlns:a16="http://schemas.microsoft.com/office/drawing/2014/main" id="{4703ED78-9792-4917-9463-BAE14924155A}"/>
              </a:ext>
            </a:extLst>
          </p:cNvPr>
          <p:cNvSpPr/>
          <p:nvPr userDrawn="1"/>
        </p:nvSpPr>
        <p:spPr>
          <a:xfrm rot="10800000">
            <a:off x="8439878" y="5850862"/>
            <a:ext cx="3682959" cy="1007137"/>
          </a:xfrm>
          <a:custGeom>
            <a:avLst/>
            <a:gdLst>
              <a:gd name="connsiteX0" fmla="*/ 0 w 1684558"/>
              <a:gd name="connsiteY0" fmla="*/ 0 h 460657"/>
              <a:gd name="connsiteX1" fmla="*/ 1684558 w 1684558"/>
              <a:gd name="connsiteY1" fmla="*/ 0 h 460657"/>
              <a:gd name="connsiteX2" fmla="*/ 1670866 w 1684558"/>
              <a:gd name="connsiteY2" fmla="*/ 22419 h 460657"/>
              <a:gd name="connsiteX3" fmla="*/ 842279 w 1684558"/>
              <a:gd name="connsiteY3" fmla="*/ 460657 h 460657"/>
              <a:gd name="connsiteX4" fmla="*/ 13692 w 1684558"/>
              <a:gd name="connsiteY4" fmla="*/ 22419 h 460657"/>
              <a:gd name="connsiteX5" fmla="*/ 0 w 1684558"/>
              <a:gd name="connsiteY5" fmla="*/ 0 h 460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4558" h="460657">
                <a:moveTo>
                  <a:pt x="0" y="0"/>
                </a:moveTo>
                <a:lnTo>
                  <a:pt x="1684558" y="0"/>
                </a:lnTo>
                <a:lnTo>
                  <a:pt x="1670866" y="22419"/>
                </a:lnTo>
                <a:cubicBezTo>
                  <a:pt x="1491295" y="286821"/>
                  <a:pt x="1187195" y="460657"/>
                  <a:pt x="842279" y="460657"/>
                </a:cubicBezTo>
                <a:cubicBezTo>
                  <a:pt x="497363" y="460657"/>
                  <a:pt x="193263" y="286821"/>
                  <a:pt x="13692" y="22419"/>
                </a:cubicBezTo>
                <a:lnTo>
                  <a:pt x="0" y="0"/>
                </a:lnTo>
                <a:close/>
              </a:path>
            </a:pathLst>
          </a:cu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Freeform: Shape 18">
            <a:extLst>
              <a:ext uri="{FF2B5EF4-FFF2-40B4-BE49-F238E27FC236}">
                <a16:creationId xmlns:a16="http://schemas.microsoft.com/office/drawing/2014/main" id="{6CB0B64F-356D-4C37-BDB5-3CB1B066C4C9}"/>
              </a:ext>
            </a:extLst>
          </p:cNvPr>
          <p:cNvSpPr/>
          <p:nvPr userDrawn="1"/>
        </p:nvSpPr>
        <p:spPr>
          <a:xfrm>
            <a:off x="1104900" y="-9056"/>
            <a:ext cx="3682959" cy="1007137"/>
          </a:xfrm>
          <a:custGeom>
            <a:avLst/>
            <a:gdLst>
              <a:gd name="connsiteX0" fmla="*/ 0 w 1684558"/>
              <a:gd name="connsiteY0" fmla="*/ 0 h 460657"/>
              <a:gd name="connsiteX1" fmla="*/ 1684558 w 1684558"/>
              <a:gd name="connsiteY1" fmla="*/ 0 h 460657"/>
              <a:gd name="connsiteX2" fmla="*/ 1670866 w 1684558"/>
              <a:gd name="connsiteY2" fmla="*/ 22419 h 460657"/>
              <a:gd name="connsiteX3" fmla="*/ 842279 w 1684558"/>
              <a:gd name="connsiteY3" fmla="*/ 460657 h 460657"/>
              <a:gd name="connsiteX4" fmla="*/ 13692 w 1684558"/>
              <a:gd name="connsiteY4" fmla="*/ 22419 h 460657"/>
              <a:gd name="connsiteX5" fmla="*/ 0 w 1684558"/>
              <a:gd name="connsiteY5" fmla="*/ 0 h 460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4558" h="460657">
                <a:moveTo>
                  <a:pt x="0" y="0"/>
                </a:moveTo>
                <a:lnTo>
                  <a:pt x="1684558" y="0"/>
                </a:lnTo>
                <a:lnTo>
                  <a:pt x="1670866" y="22419"/>
                </a:lnTo>
                <a:cubicBezTo>
                  <a:pt x="1491295" y="286821"/>
                  <a:pt x="1187195" y="460657"/>
                  <a:pt x="842279" y="460657"/>
                </a:cubicBezTo>
                <a:cubicBezTo>
                  <a:pt x="497363" y="460657"/>
                  <a:pt x="193263" y="286821"/>
                  <a:pt x="13692" y="22419"/>
                </a:cubicBezTo>
                <a:lnTo>
                  <a:pt x="0" y="0"/>
                </a:lnTo>
                <a:close/>
              </a:path>
            </a:pathLst>
          </a:cu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Subtitle 2">
            <a:extLst>
              <a:ext uri="{FF2B5EF4-FFF2-40B4-BE49-F238E27FC236}">
                <a16:creationId xmlns:a16="http://schemas.microsoft.com/office/drawing/2014/main" id="{742D2790-EA30-4E0B-B8F3-16FBA340C5A6}"/>
              </a:ext>
            </a:extLst>
          </p:cNvPr>
          <p:cNvSpPr>
            <a:spLocks noGrp="1"/>
          </p:cNvSpPr>
          <p:nvPr>
            <p:ph type="subTitle" idx="1" hasCustomPrompt="1"/>
          </p:nvPr>
        </p:nvSpPr>
        <p:spPr>
          <a:xfrm>
            <a:off x="1104900" y="4528489"/>
            <a:ext cx="10668000" cy="853179"/>
          </a:xfrm>
        </p:spPr>
        <p:txBody>
          <a:bodyPr vert="horz" lIns="0" tIns="45720" rIns="0" bIns="45720" rtlCol="0">
            <a:noAutofit/>
          </a:bodyPr>
          <a:lstStyle>
            <a:lvl1pPr marL="0" indent="0" algn="ctr">
              <a:buNone/>
              <a:defRPr lang="en-US" sz="3600" spc="600">
                <a:solidFill>
                  <a:srgbClr val="2F3342"/>
                </a:solidFill>
              </a:defRPr>
            </a:lvl1pPr>
          </a:lstStyle>
          <a:p>
            <a:pPr marL="228600" lvl="0" indent="-228600" algn="ctr"/>
            <a:r>
              <a:rPr lang="en-US" dirty="0"/>
              <a:t>CLICK TO EDIT MASTER SUBTITLE STYLE</a:t>
            </a:r>
          </a:p>
        </p:txBody>
      </p:sp>
      <p:sp>
        <p:nvSpPr>
          <p:cNvPr id="3" name="Rectangle 2">
            <a:extLst>
              <a:ext uri="{FF2B5EF4-FFF2-40B4-BE49-F238E27FC236}">
                <a16:creationId xmlns:a16="http://schemas.microsoft.com/office/drawing/2014/main" id="{0C602596-6A05-439D-98BB-2D6DF6002E7B}"/>
              </a:ext>
            </a:extLst>
          </p:cNvPr>
          <p:cNvSpPr/>
          <p:nvPr userDrawn="1"/>
        </p:nvSpPr>
        <p:spPr>
          <a:xfrm>
            <a:off x="419100" y="2295525"/>
            <a:ext cx="276225" cy="2232964"/>
          </a:xfrm>
          <a:prstGeom prst="rect">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2966694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0126770-6622-450D-A1F3-BC241C88D6CB}"/>
              </a:ext>
            </a:extLst>
          </p:cNvPr>
          <p:cNvSpPr>
            <a:spLocks noGrp="1"/>
          </p:cNvSpPr>
          <p:nvPr>
            <p:ph idx="1"/>
          </p:nvPr>
        </p:nvSpPr>
        <p:spPr>
          <a:xfrm>
            <a:off x="1104900" y="1352550"/>
            <a:ext cx="10248899" cy="48244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Oval 6">
            <a:extLst>
              <a:ext uri="{FF2B5EF4-FFF2-40B4-BE49-F238E27FC236}">
                <a16:creationId xmlns:a16="http://schemas.microsoft.com/office/drawing/2014/main" id="{8F6A756B-881F-4AD8-88A2-0DEA57AC8086}"/>
              </a:ext>
            </a:extLst>
          </p:cNvPr>
          <p:cNvSpPr/>
          <p:nvPr userDrawn="1"/>
        </p:nvSpPr>
        <p:spPr>
          <a:xfrm>
            <a:off x="9575801" y="1199097"/>
            <a:ext cx="4695527" cy="4670817"/>
          </a:xfrm>
          <a:prstGeom prst="ellipse">
            <a:avLst/>
          </a:prstGeom>
          <a:noFill/>
          <a:ln w="6350">
            <a:solidFill>
              <a:schemeClr val="tx1">
                <a:alpha val="10000"/>
              </a:schemeClr>
            </a:solidFill>
            <a:prstDash val="sysDot"/>
          </a:ln>
        </p:spPr>
        <p:style>
          <a:lnRef idx="0">
            <a:scrgbClr r="0" g="0" b="0"/>
          </a:lnRef>
          <a:fillRef idx="0">
            <a:scrgbClr r="0" g="0" b="0"/>
          </a:fillRef>
          <a:effectRef idx="0">
            <a:scrgbClr r="0" g="0" b="0"/>
          </a:effectRef>
          <a:fontRef idx="minor">
            <a:schemeClr val="lt1"/>
          </a:fontRef>
        </p:style>
        <p:txBody>
          <a:bodyPr rtlCol="0" anchor="ctr"/>
          <a:lstStyle/>
          <a:p>
            <a:pPr algn="ctr"/>
            <a:endParaRPr lang="en-US" sz="2700" dirty="0"/>
          </a:p>
        </p:txBody>
      </p:sp>
      <p:sp>
        <p:nvSpPr>
          <p:cNvPr id="8" name="Oval 7">
            <a:extLst>
              <a:ext uri="{FF2B5EF4-FFF2-40B4-BE49-F238E27FC236}">
                <a16:creationId xmlns:a16="http://schemas.microsoft.com/office/drawing/2014/main" id="{52E1879E-468E-4022-BADB-7EA13901AAC4}"/>
              </a:ext>
            </a:extLst>
          </p:cNvPr>
          <p:cNvSpPr/>
          <p:nvPr userDrawn="1"/>
        </p:nvSpPr>
        <p:spPr>
          <a:xfrm>
            <a:off x="1058659" y="759742"/>
            <a:ext cx="5578882" cy="5549523"/>
          </a:xfrm>
          <a:prstGeom prst="ellipse">
            <a:avLst/>
          </a:prstGeom>
          <a:noFill/>
          <a:ln w="6350">
            <a:solidFill>
              <a:schemeClr val="tx1">
                <a:alpha val="10000"/>
              </a:schemeClr>
            </a:solidFill>
            <a:prstDash val="sysDot"/>
          </a:ln>
        </p:spPr>
        <p:style>
          <a:lnRef idx="0">
            <a:scrgbClr r="0" g="0" b="0"/>
          </a:lnRef>
          <a:fillRef idx="0">
            <a:scrgbClr r="0" g="0" b="0"/>
          </a:fillRef>
          <a:effectRef idx="0">
            <a:scrgbClr r="0" g="0" b="0"/>
          </a:effectRef>
          <a:fontRef idx="minor">
            <a:schemeClr val="lt1"/>
          </a:fontRef>
        </p:style>
        <p:txBody>
          <a:bodyPr rtlCol="0" anchor="ctr"/>
          <a:lstStyle/>
          <a:p>
            <a:pPr algn="ctr"/>
            <a:endParaRPr lang="en-US" sz="2700" dirty="0"/>
          </a:p>
        </p:txBody>
      </p:sp>
      <p:sp>
        <p:nvSpPr>
          <p:cNvPr id="9" name="Oval 8">
            <a:extLst>
              <a:ext uri="{FF2B5EF4-FFF2-40B4-BE49-F238E27FC236}">
                <a16:creationId xmlns:a16="http://schemas.microsoft.com/office/drawing/2014/main" id="{C926C8E7-AF48-4D69-8A29-78C339929E06}"/>
              </a:ext>
            </a:extLst>
          </p:cNvPr>
          <p:cNvSpPr/>
          <p:nvPr userDrawn="1"/>
        </p:nvSpPr>
        <p:spPr>
          <a:xfrm>
            <a:off x="6309668" y="5745357"/>
            <a:ext cx="106064" cy="105506"/>
          </a:xfrm>
          <a:prstGeom prst="ellipse">
            <a:avLst/>
          </a:prstGeom>
          <a:solidFill>
            <a:schemeClr val="tx2"/>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2700" dirty="0"/>
          </a:p>
        </p:txBody>
      </p:sp>
      <p:sp>
        <p:nvSpPr>
          <p:cNvPr id="10" name="Oval 9">
            <a:extLst>
              <a:ext uri="{FF2B5EF4-FFF2-40B4-BE49-F238E27FC236}">
                <a16:creationId xmlns:a16="http://schemas.microsoft.com/office/drawing/2014/main" id="{12BAE379-8BA3-4C38-80B9-F6ECE8575046}"/>
              </a:ext>
            </a:extLst>
          </p:cNvPr>
          <p:cNvSpPr/>
          <p:nvPr userDrawn="1"/>
        </p:nvSpPr>
        <p:spPr>
          <a:xfrm>
            <a:off x="7062787" y="1199097"/>
            <a:ext cx="244510" cy="243223"/>
          </a:xfrm>
          <a:prstGeom prst="ellipse">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2700" dirty="0"/>
          </a:p>
        </p:txBody>
      </p:sp>
      <p:sp>
        <p:nvSpPr>
          <p:cNvPr id="11" name="Freeform: Shape 10">
            <a:extLst>
              <a:ext uri="{FF2B5EF4-FFF2-40B4-BE49-F238E27FC236}">
                <a16:creationId xmlns:a16="http://schemas.microsoft.com/office/drawing/2014/main" id="{BDC42F51-DCAB-4C33-9689-ABC135D1EE8D}"/>
              </a:ext>
            </a:extLst>
          </p:cNvPr>
          <p:cNvSpPr/>
          <p:nvPr userDrawn="1"/>
        </p:nvSpPr>
        <p:spPr>
          <a:xfrm rot="10800000">
            <a:off x="10507442" y="6397343"/>
            <a:ext cx="1684558" cy="460657"/>
          </a:xfrm>
          <a:custGeom>
            <a:avLst/>
            <a:gdLst>
              <a:gd name="connsiteX0" fmla="*/ 0 w 1684558"/>
              <a:gd name="connsiteY0" fmla="*/ 0 h 460657"/>
              <a:gd name="connsiteX1" fmla="*/ 1684558 w 1684558"/>
              <a:gd name="connsiteY1" fmla="*/ 0 h 460657"/>
              <a:gd name="connsiteX2" fmla="*/ 1670866 w 1684558"/>
              <a:gd name="connsiteY2" fmla="*/ 22419 h 460657"/>
              <a:gd name="connsiteX3" fmla="*/ 842279 w 1684558"/>
              <a:gd name="connsiteY3" fmla="*/ 460657 h 460657"/>
              <a:gd name="connsiteX4" fmla="*/ 13692 w 1684558"/>
              <a:gd name="connsiteY4" fmla="*/ 22419 h 460657"/>
              <a:gd name="connsiteX5" fmla="*/ 0 w 1684558"/>
              <a:gd name="connsiteY5" fmla="*/ 0 h 460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4558" h="460657">
                <a:moveTo>
                  <a:pt x="0" y="0"/>
                </a:moveTo>
                <a:lnTo>
                  <a:pt x="1684558" y="0"/>
                </a:lnTo>
                <a:lnTo>
                  <a:pt x="1670866" y="22419"/>
                </a:lnTo>
                <a:cubicBezTo>
                  <a:pt x="1491295" y="286821"/>
                  <a:pt x="1187195" y="460657"/>
                  <a:pt x="842279" y="460657"/>
                </a:cubicBezTo>
                <a:cubicBezTo>
                  <a:pt x="497363" y="460657"/>
                  <a:pt x="193263" y="286821"/>
                  <a:pt x="13692" y="22419"/>
                </a:cubicBezTo>
                <a:lnTo>
                  <a:pt x="0" y="0"/>
                </a:lnTo>
                <a:close/>
              </a:path>
            </a:pathLst>
          </a:cu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A5BC48F8-98EB-4550-8EAC-1248034E9560}"/>
              </a:ext>
            </a:extLst>
          </p:cNvPr>
          <p:cNvSpPr/>
          <p:nvPr userDrawn="1"/>
        </p:nvSpPr>
        <p:spPr>
          <a:xfrm>
            <a:off x="1496753" y="0"/>
            <a:ext cx="2057848" cy="562736"/>
          </a:xfrm>
          <a:custGeom>
            <a:avLst/>
            <a:gdLst>
              <a:gd name="connsiteX0" fmla="*/ 0 w 1684558"/>
              <a:gd name="connsiteY0" fmla="*/ 0 h 460657"/>
              <a:gd name="connsiteX1" fmla="*/ 1684558 w 1684558"/>
              <a:gd name="connsiteY1" fmla="*/ 0 h 460657"/>
              <a:gd name="connsiteX2" fmla="*/ 1670866 w 1684558"/>
              <a:gd name="connsiteY2" fmla="*/ 22419 h 460657"/>
              <a:gd name="connsiteX3" fmla="*/ 842279 w 1684558"/>
              <a:gd name="connsiteY3" fmla="*/ 460657 h 460657"/>
              <a:gd name="connsiteX4" fmla="*/ 13692 w 1684558"/>
              <a:gd name="connsiteY4" fmla="*/ 22419 h 460657"/>
              <a:gd name="connsiteX5" fmla="*/ 0 w 1684558"/>
              <a:gd name="connsiteY5" fmla="*/ 0 h 460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4558" h="460657">
                <a:moveTo>
                  <a:pt x="0" y="0"/>
                </a:moveTo>
                <a:lnTo>
                  <a:pt x="1684558" y="0"/>
                </a:lnTo>
                <a:lnTo>
                  <a:pt x="1670866" y="22419"/>
                </a:lnTo>
                <a:cubicBezTo>
                  <a:pt x="1491295" y="286821"/>
                  <a:pt x="1187195" y="460657"/>
                  <a:pt x="842279" y="460657"/>
                </a:cubicBezTo>
                <a:cubicBezTo>
                  <a:pt x="497363" y="460657"/>
                  <a:pt x="193263" y="286821"/>
                  <a:pt x="13692" y="22419"/>
                </a:cubicBezTo>
                <a:lnTo>
                  <a:pt x="0" y="0"/>
                </a:lnTo>
                <a:close/>
              </a:path>
            </a:pathLst>
          </a:cu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itle 13">
            <a:extLst>
              <a:ext uri="{FF2B5EF4-FFF2-40B4-BE49-F238E27FC236}">
                <a16:creationId xmlns:a16="http://schemas.microsoft.com/office/drawing/2014/main" id="{EAF2EDC5-8FCA-8543-8C1F-688DA6DC9B9D}"/>
              </a:ext>
            </a:extLst>
          </p:cNvPr>
          <p:cNvSpPr>
            <a:spLocks noGrp="1"/>
          </p:cNvSpPr>
          <p:nvPr>
            <p:ph type="title"/>
          </p:nvPr>
        </p:nvSpPr>
        <p:spPr/>
        <p:txBody>
          <a:bodyPr/>
          <a:lstStyle/>
          <a:p>
            <a:r>
              <a:rPr lang="en-US"/>
              <a:t>Click to edit Master title style</a:t>
            </a:r>
          </a:p>
        </p:txBody>
      </p:sp>
      <p:sp>
        <p:nvSpPr>
          <p:cNvPr id="13" name="Rectangle 12">
            <a:extLst>
              <a:ext uri="{FF2B5EF4-FFF2-40B4-BE49-F238E27FC236}">
                <a16:creationId xmlns:a16="http://schemas.microsoft.com/office/drawing/2014/main" id="{F529D202-64CC-43FA-A0A1-53D45765806B}"/>
              </a:ext>
            </a:extLst>
          </p:cNvPr>
          <p:cNvSpPr/>
          <p:nvPr userDrawn="1"/>
        </p:nvSpPr>
        <p:spPr>
          <a:xfrm>
            <a:off x="419100" y="2295525"/>
            <a:ext cx="276225" cy="2232964"/>
          </a:xfrm>
          <a:prstGeom prst="rect">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9668772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EA32EE4F-6B2E-4FCC-BC34-5BF831F90260}"/>
              </a:ext>
            </a:extLst>
          </p:cNvPr>
          <p:cNvPicPr>
            <a:picLocks noChangeAspect="1"/>
          </p:cNvPicPr>
          <p:nvPr userDrawn="1"/>
        </p:nvPicPr>
        <p:blipFill>
          <a:blip r:embed="rId2"/>
          <a:srcRect/>
          <a:stretch>
            <a:fillRect/>
          </a:stretch>
        </p:blipFill>
        <p:spPr>
          <a:xfrm>
            <a:off x="5425439" y="0"/>
            <a:ext cx="6766561" cy="6858000"/>
          </a:xfrm>
          <a:custGeom>
            <a:avLst/>
            <a:gdLst>
              <a:gd name="connsiteX0" fmla="*/ 0 w 6766561"/>
              <a:gd name="connsiteY0" fmla="*/ 0 h 6858000"/>
              <a:gd name="connsiteX1" fmla="*/ 6766561 w 6766561"/>
              <a:gd name="connsiteY1" fmla="*/ 0 h 6858000"/>
              <a:gd name="connsiteX2" fmla="*/ 6766561 w 6766561"/>
              <a:gd name="connsiteY2" fmla="*/ 6858000 h 6858000"/>
              <a:gd name="connsiteX3" fmla="*/ 0 w 676656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766561" h="6858000">
                <a:moveTo>
                  <a:pt x="0" y="0"/>
                </a:moveTo>
                <a:lnTo>
                  <a:pt x="6766561" y="0"/>
                </a:lnTo>
                <a:lnTo>
                  <a:pt x="6766561" y="6858000"/>
                </a:lnTo>
                <a:lnTo>
                  <a:pt x="0" y="6858000"/>
                </a:lnTo>
                <a:close/>
              </a:path>
            </a:pathLst>
          </a:custGeom>
        </p:spPr>
      </p:pic>
      <p:sp>
        <p:nvSpPr>
          <p:cNvPr id="23" name="Oval 22"/>
          <p:cNvSpPr/>
          <p:nvPr/>
        </p:nvSpPr>
        <p:spPr>
          <a:xfrm>
            <a:off x="1755742" y="759742"/>
            <a:ext cx="5578882" cy="5549523"/>
          </a:xfrm>
          <a:prstGeom prst="ellipse">
            <a:avLst/>
          </a:prstGeom>
          <a:noFill/>
          <a:ln w="6350">
            <a:solidFill>
              <a:schemeClr val="tx1">
                <a:alpha val="10000"/>
              </a:schemeClr>
            </a:solidFill>
            <a:prstDash val="sysDot"/>
          </a:ln>
        </p:spPr>
        <p:style>
          <a:lnRef idx="0">
            <a:scrgbClr r="0" g="0" b="0"/>
          </a:lnRef>
          <a:fillRef idx="0">
            <a:scrgbClr r="0" g="0" b="0"/>
          </a:fillRef>
          <a:effectRef idx="0">
            <a:scrgbClr r="0" g="0" b="0"/>
          </a:effectRef>
          <a:fontRef idx="minor">
            <a:schemeClr val="lt1"/>
          </a:fontRef>
        </p:style>
        <p:txBody>
          <a:bodyPr rtlCol="0" anchor="ctr"/>
          <a:lstStyle/>
          <a:p>
            <a:pPr algn="ctr"/>
            <a:endParaRPr lang="en-US" sz="2700" dirty="0"/>
          </a:p>
        </p:txBody>
      </p:sp>
      <p:sp>
        <p:nvSpPr>
          <p:cNvPr id="66" name="Oval 65"/>
          <p:cNvSpPr/>
          <p:nvPr/>
        </p:nvSpPr>
        <p:spPr>
          <a:xfrm>
            <a:off x="3928418" y="5745357"/>
            <a:ext cx="106064" cy="105506"/>
          </a:xfrm>
          <a:prstGeom prst="ellipse">
            <a:avLst/>
          </a:prstGeom>
          <a:solidFill>
            <a:schemeClr val="tx2"/>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2700" dirty="0"/>
          </a:p>
        </p:txBody>
      </p:sp>
      <p:sp>
        <p:nvSpPr>
          <p:cNvPr id="35" name="Oval 34"/>
          <p:cNvSpPr/>
          <p:nvPr/>
        </p:nvSpPr>
        <p:spPr>
          <a:xfrm>
            <a:off x="1524000" y="1812813"/>
            <a:ext cx="244510" cy="243223"/>
          </a:xfrm>
          <a:prstGeom prst="ellipse">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2700" dirty="0"/>
          </a:p>
        </p:txBody>
      </p:sp>
      <p:sp>
        <p:nvSpPr>
          <p:cNvPr id="18" name="Freeform: Shape 17">
            <a:extLst>
              <a:ext uri="{FF2B5EF4-FFF2-40B4-BE49-F238E27FC236}">
                <a16:creationId xmlns:a16="http://schemas.microsoft.com/office/drawing/2014/main" id="{125D7C1C-9CF4-47B3-9ABC-8F0E2CE6CD31}"/>
              </a:ext>
            </a:extLst>
          </p:cNvPr>
          <p:cNvSpPr/>
          <p:nvPr userDrawn="1"/>
        </p:nvSpPr>
        <p:spPr>
          <a:xfrm rot="10800000">
            <a:off x="3192203" y="6397343"/>
            <a:ext cx="1684558" cy="460657"/>
          </a:xfrm>
          <a:custGeom>
            <a:avLst/>
            <a:gdLst>
              <a:gd name="connsiteX0" fmla="*/ 0 w 1684558"/>
              <a:gd name="connsiteY0" fmla="*/ 0 h 460657"/>
              <a:gd name="connsiteX1" fmla="*/ 1684558 w 1684558"/>
              <a:gd name="connsiteY1" fmla="*/ 0 h 460657"/>
              <a:gd name="connsiteX2" fmla="*/ 1670866 w 1684558"/>
              <a:gd name="connsiteY2" fmla="*/ 22419 h 460657"/>
              <a:gd name="connsiteX3" fmla="*/ 842279 w 1684558"/>
              <a:gd name="connsiteY3" fmla="*/ 460657 h 460657"/>
              <a:gd name="connsiteX4" fmla="*/ 13692 w 1684558"/>
              <a:gd name="connsiteY4" fmla="*/ 22419 h 460657"/>
              <a:gd name="connsiteX5" fmla="*/ 0 w 1684558"/>
              <a:gd name="connsiteY5" fmla="*/ 0 h 460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4558" h="460657">
                <a:moveTo>
                  <a:pt x="0" y="0"/>
                </a:moveTo>
                <a:lnTo>
                  <a:pt x="1684558" y="0"/>
                </a:lnTo>
                <a:lnTo>
                  <a:pt x="1670866" y="22419"/>
                </a:lnTo>
                <a:cubicBezTo>
                  <a:pt x="1491295" y="286821"/>
                  <a:pt x="1187195" y="460657"/>
                  <a:pt x="842279" y="460657"/>
                </a:cubicBezTo>
                <a:cubicBezTo>
                  <a:pt x="497363" y="460657"/>
                  <a:pt x="193263" y="286821"/>
                  <a:pt x="13692" y="22419"/>
                </a:cubicBezTo>
                <a:lnTo>
                  <a:pt x="0" y="0"/>
                </a:lnTo>
                <a:close/>
              </a:path>
            </a:pathLst>
          </a:cu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Freeform: Shape 18">
            <a:extLst>
              <a:ext uri="{FF2B5EF4-FFF2-40B4-BE49-F238E27FC236}">
                <a16:creationId xmlns:a16="http://schemas.microsoft.com/office/drawing/2014/main" id="{B0B53361-3F22-4468-B6F8-71E345F70770}"/>
              </a:ext>
            </a:extLst>
          </p:cNvPr>
          <p:cNvSpPr/>
          <p:nvPr userDrawn="1"/>
        </p:nvSpPr>
        <p:spPr>
          <a:xfrm>
            <a:off x="1496753" y="0"/>
            <a:ext cx="2057848" cy="562736"/>
          </a:xfrm>
          <a:custGeom>
            <a:avLst/>
            <a:gdLst>
              <a:gd name="connsiteX0" fmla="*/ 0 w 1684558"/>
              <a:gd name="connsiteY0" fmla="*/ 0 h 460657"/>
              <a:gd name="connsiteX1" fmla="*/ 1684558 w 1684558"/>
              <a:gd name="connsiteY1" fmla="*/ 0 h 460657"/>
              <a:gd name="connsiteX2" fmla="*/ 1670866 w 1684558"/>
              <a:gd name="connsiteY2" fmla="*/ 22419 h 460657"/>
              <a:gd name="connsiteX3" fmla="*/ 842279 w 1684558"/>
              <a:gd name="connsiteY3" fmla="*/ 460657 h 460657"/>
              <a:gd name="connsiteX4" fmla="*/ 13692 w 1684558"/>
              <a:gd name="connsiteY4" fmla="*/ 22419 h 460657"/>
              <a:gd name="connsiteX5" fmla="*/ 0 w 1684558"/>
              <a:gd name="connsiteY5" fmla="*/ 0 h 460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4558" h="460657">
                <a:moveTo>
                  <a:pt x="0" y="0"/>
                </a:moveTo>
                <a:lnTo>
                  <a:pt x="1684558" y="0"/>
                </a:lnTo>
                <a:lnTo>
                  <a:pt x="1670866" y="22419"/>
                </a:lnTo>
                <a:cubicBezTo>
                  <a:pt x="1491295" y="286821"/>
                  <a:pt x="1187195" y="460657"/>
                  <a:pt x="842279" y="460657"/>
                </a:cubicBezTo>
                <a:cubicBezTo>
                  <a:pt x="497363" y="460657"/>
                  <a:pt x="193263" y="286821"/>
                  <a:pt x="13692" y="22419"/>
                </a:cubicBezTo>
                <a:lnTo>
                  <a:pt x="0" y="0"/>
                </a:lnTo>
                <a:close/>
              </a:path>
            </a:pathLst>
          </a:cu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4B38687-48E7-4488-BB10-BDE4F5A73622}"/>
              </a:ext>
            </a:extLst>
          </p:cNvPr>
          <p:cNvSpPr>
            <a:spLocks noGrp="1"/>
          </p:cNvSpPr>
          <p:nvPr>
            <p:ph type="title"/>
          </p:nvPr>
        </p:nvSpPr>
        <p:spPr>
          <a:xfrm>
            <a:off x="1533144" y="1237089"/>
            <a:ext cx="4562856" cy="1563624"/>
          </a:xfrm>
        </p:spPr>
        <p:txBody>
          <a:bodyPr vert="horz" lIns="91440" tIns="0" rIns="91440" bIns="0" rtlCol="0" anchor="b" anchorCtr="0">
            <a:noAutofit/>
          </a:bodyPr>
          <a:lstStyle>
            <a:lvl1pPr>
              <a:defRPr lang="en-US" sz="3600" b="0" baseline="0" dirty="0">
                <a:solidFill>
                  <a:schemeClr val="tx1">
                    <a:lumMod val="85000"/>
                    <a:lumOff val="15000"/>
                  </a:schemeClr>
                </a:solidFill>
                <a:ea typeface="+mn-ea"/>
                <a:cs typeface="+mn-cs"/>
              </a:defRPr>
            </a:lvl1pPr>
          </a:lstStyle>
          <a:p>
            <a:pPr marL="0" lvl="0" indent="0">
              <a:lnSpc>
                <a:spcPct val="100000"/>
              </a:lnSpc>
              <a:spcBef>
                <a:spcPts val="0"/>
              </a:spcBef>
              <a:buFont typeface="Arial" panose="020B0604020202020204" pitchFamily="34" charset="0"/>
            </a:pPr>
            <a:r>
              <a:rPr lang="en-US"/>
              <a:t>Click to edit Master title style</a:t>
            </a:r>
            <a:endParaRPr lang="en-US" dirty="0"/>
          </a:p>
        </p:txBody>
      </p:sp>
      <p:sp>
        <p:nvSpPr>
          <p:cNvPr id="6" name="Rectangle 5">
            <a:extLst>
              <a:ext uri="{FF2B5EF4-FFF2-40B4-BE49-F238E27FC236}">
                <a16:creationId xmlns:a16="http://schemas.microsoft.com/office/drawing/2014/main" id="{9F3A5C24-92D8-4CC1-AF50-F29B9C30BDBB}"/>
              </a:ext>
            </a:extLst>
          </p:cNvPr>
          <p:cNvSpPr/>
          <p:nvPr userDrawn="1"/>
        </p:nvSpPr>
        <p:spPr>
          <a:xfrm>
            <a:off x="5425439" y="0"/>
            <a:ext cx="6766561"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 Placeholder 2">
            <a:extLst>
              <a:ext uri="{FF2B5EF4-FFF2-40B4-BE49-F238E27FC236}">
                <a16:creationId xmlns:a16="http://schemas.microsoft.com/office/drawing/2014/main" id="{89F459E6-70DE-4FF8-AD0C-1B49B34CF781}"/>
              </a:ext>
            </a:extLst>
          </p:cNvPr>
          <p:cNvSpPr>
            <a:spLocks noGrp="1"/>
          </p:cNvSpPr>
          <p:nvPr>
            <p:ph type="body" idx="1"/>
          </p:nvPr>
        </p:nvSpPr>
        <p:spPr>
          <a:xfrm>
            <a:off x="1533143" y="2888791"/>
            <a:ext cx="4562856" cy="2410459"/>
          </a:xfrm>
        </p:spPr>
        <p:txBody>
          <a:bodyPr vert="horz" lIns="91440" tIns="73152" rIns="91440" bIns="45720" rtlCol="0">
            <a:noAutofit/>
          </a:bodyPr>
          <a:lstStyle>
            <a:lvl1pPr marL="0" indent="0" algn="l">
              <a:buNone/>
              <a:defRPr lang="en-US" sz="1400" b="0" i="0" baseline="0">
                <a:effectLst/>
              </a:defRPr>
            </a:lvl1pPr>
          </a:lstStyle>
          <a:p>
            <a:pPr marL="228600" lvl="0" indent="-228600">
              <a:lnSpc>
                <a:spcPct val="145000"/>
              </a:lnSpc>
              <a:spcBef>
                <a:spcPts val="0"/>
              </a:spcBef>
            </a:pPr>
            <a:r>
              <a:rPr lang="en-US"/>
              <a:t>Click to edit Master text styles</a:t>
            </a:r>
          </a:p>
        </p:txBody>
      </p:sp>
      <p:sp>
        <p:nvSpPr>
          <p:cNvPr id="12" name="Rectangle 11">
            <a:extLst>
              <a:ext uri="{FF2B5EF4-FFF2-40B4-BE49-F238E27FC236}">
                <a16:creationId xmlns:a16="http://schemas.microsoft.com/office/drawing/2014/main" id="{0D75FC90-ADC3-4C21-BD9F-29B53FC23CBB}"/>
              </a:ext>
            </a:extLst>
          </p:cNvPr>
          <p:cNvSpPr/>
          <p:nvPr userDrawn="1"/>
        </p:nvSpPr>
        <p:spPr>
          <a:xfrm>
            <a:off x="419100" y="2295525"/>
            <a:ext cx="276225" cy="2232964"/>
          </a:xfrm>
          <a:prstGeom prst="rect">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369750780"/>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8F6A756B-881F-4AD8-88A2-0DEA57AC8086}"/>
              </a:ext>
            </a:extLst>
          </p:cNvPr>
          <p:cNvSpPr/>
          <p:nvPr userDrawn="1"/>
        </p:nvSpPr>
        <p:spPr>
          <a:xfrm>
            <a:off x="9575801" y="1199097"/>
            <a:ext cx="4695527" cy="4670817"/>
          </a:xfrm>
          <a:prstGeom prst="ellipse">
            <a:avLst/>
          </a:prstGeom>
          <a:noFill/>
          <a:ln w="6350">
            <a:solidFill>
              <a:schemeClr val="tx1">
                <a:alpha val="10000"/>
              </a:schemeClr>
            </a:solidFill>
            <a:prstDash val="sysDot"/>
          </a:ln>
        </p:spPr>
        <p:style>
          <a:lnRef idx="0">
            <a:scrgbClr r="0" g="0" b="0"/>
          </a:lnRef>
          <a:fillRef idx="0">
            <a:scrgbClr r="0" g="0" b="0"/>
          </a:fillRef>
          <a:effectRef idx="0">
            <a:scrgbClr r="0" g="0" b="0"/>
          </a:effectRef>
          <a:fontRef idx="minor">
            <a:schemeClr val="lt1"/>
          </a:fontRef>
        </p:style>
        <p:txBody>
          <a:bodyPr rtlCol="0" anchor="ctr"/>
          <a:lstStyle/>
          <a:p>
            <a:pPr algn="ctr"/>
            <a:endParaRPr lang="en-US" sz="2700" dirty="0"/>
          </a:p>
        </p:txBody>
      </p:sp>
      <p:sp>
        <p:nvSpPr>
          <p:cNvPr id="8" name="Oval 7">
            <a:extLst>
              <a:ext uri="{FF2B5EF4-FFF2-40B4-BE49-F238E27FC236}">
                <a16:creationId xmlns:a16="http://schemas.microsoft.com/office/drawing/2014/main" id="{52E1879E-468E-4022-BADB-7EA13901AAC4}"/>
              </a:ext>
            </a:extLst>
          </p:cNvPr>
          <p:cNvSpPr/>
          <p:nvPr userDrawn="1"/>
        </p:nvSpPr>
        <p:spPr>
          <a:xfrm>
            <a:off x="1058659" y="759742"/>
            <a:ext cx="5578882" cy="5549523"/>
          </a:xfrm>
          <a:prstGeom prst="ellipse">
            <a:avLst/>
          </a:prstGeom>
          <a:noFill/>
          <a:ln w="6350">
            <a:solidFill>
              <a:schemeClr val="tx1">
                <a:alpha val="10000"/>
              </a:schemeClr>
            </a:solidFill>
            <a:prstDash val="sysDot"/>
          </a:ln>
        </p:spPr>
        <p:style>
          <a:lnRef idx="0">
            <a:scrgbClr r="0" g="0" b="0"/>
          </a:lnRef>
          <a:fillRef idx="0">
            <a:scrgbClr r="0" g="0" b="0"/>
          </a:fillRef>
          <a:effectRef idx="0">
            <a:scrgbClr r="0" g="0" b="0"/>
          </a:effectRef>
          <a:fontRef idx="minor">
            <a:schemeClr val="lt1"/>
          </a:fontRef>
        </p:style>
        <p:txBody>
          <a:bodyPr rtlCol="0" anchor="ctr"/>
          <a:lstStyle/>
          <a:p>
            <a:pPr algn="ctr"/>
            <a:endParaRPr lang="en-US" sz="2700" dirty="0"/>
          </a:p>
        </p:txBody>
      </p:sp>
      <p:sp>
        <p:nvSpPr>
          <p:cNvPr id="9" name="Oval 8">
            <a:extLst>
              <a:ext uri="{FF2B5EF4-FFF2-40B4-BE49-F238E27FC236}">
                <a16:creationId xmlns:a16="http://schemas.microsoft.com/office/drawing/2014/main" id="{C926C8E7-AF48-4D69-8A29-78C339929E06}"/>
              </a:ext>
            </a:extLst>
          </p:cNvPr>
          <p:cNvSpPr/>
          <p:nvPr userDrawn="1"/>
        </p:nvSpPr>
        <p:spPr>
          <a:xfrm>
            <a:off x="6309668" y="5745357"/>
            <a:ext cx="106064" cy="105506"/>
          </a:xfrm>
          <a:prstGeom prst="ellipse">
            <a:avLst/>
          </a:prstGeom>
          <a:solidFill>
            <a:schemeClr val="tx2"/>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2700" dirty="0"/>
          </a:p>
        </p:txBody>
      </p:sp>
      <p:sp>
        <p:nvSpPr>
          <p:cNvPr id="10" name="Oval 9">
            <a:extLst>
              <a:ext uri="{FF2B5EF4-FFF2-40B4-BE49-F238E27FC236}">
                <a16:creationId xmlns:a16="http://schemas.microsoft.com/office/drawing/2014/main" id="{12BAE379-8BA3-4C38-80B9-F6ECE8575046}"/>
              </a:ext>
            </a:extLst>
          </p:cNvPr>
          <p:cNvSpPr/>
          <p:nvPr userDrawn="1"/>
        </p:nvSpPr>
        <p:spPr>
          <a:xfrm>
            <a:off x="7062787" y="1199097"/>
            <a:ext cx="244510" cy="243223"/>
          </a:xfrm>
          <a:prstGeom prst="ellipse">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2700" dirty="0"/>
          </a:p>
        </p:txBody>
      </p:sp>
      <p:sp>
        <p:nvSpPr>
          <p:cNvPr id="11" name="Freeform: Shape 10">
            <a:extLst>
              <a:ext uri="{FF2B5EF4-FFF2-40B4-BE49-F238E27FC236}">
                <a16:creationId xmlns:a16="http://schemas.microsoft.com/office/drawing/2014/main" id="{BDC42F51-DCAB-4C33-9689-ABC135D1EE8D}"/>
              </a:ext>
            </a:extLst>
          </p:cNvPr>
          <p:cNvSpPr/>
          <p:nvPr userDrawn="1"/>
        </p:nvSpPr>
        <p:spPr>
          <a:xfrm rot="10800000">
            <a:off x="10507442" y="6397343"/>
            <a:ext cx="1684558" cy="460657"/>
          </a:xfrm>
          <a:custGeom>
            <a:avLst/>
            <a:gdLst>
              <a:gd name="connsiteX0" fmla="*/ 0 w 1684558"/>
              <a:gd name="connsiteY0" fmla="*/ 0 h 460657"/>
              <a:gd name="connsiteX1" fmla="*/ 1684558 w 1684558"/>
              <a:gd name="connsiteY1" fmla="*/ 0 h 460657"/>
              <a:gd name="connsiteX2" fmla="*/ 1670866 w 1684558"/>
              <a:gd name="connsiteY2" fmla="*/ 22419 h 460657"/>
              <a:gd name="connsiteX3" fmla="*/ 842279 w 1684558"/>
              <a:gd name="connsiteY3" fmla="*/ 460657 h 460657"/>
              <a:gd name="connsiteX4" fmla="*/ 13692 w 1684558"/>
              <a:gd name="connsiteY4" fmla="*/ 22419 h 460657"/>
              <a:gd name="connsiteX5" fmla="*/ 0 w 1684558"/>
              <a:gd name="connsiteY5" fmla="*/ 0 h 460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4558" h="460657">
                <a:moveTo>
                  <a:pt x="0" y="0"/>
                </a:moveTo>
                <a:lnTo>
                  <a:pt x="1684558" y="0"/>
                </a:lnTo>
                <a:lnTo>
                  <a:pt x="1670866" y="22419"/>
                </a:lnTo>
                <a:cubicBezTo>
                  <a:pt x="1491295" y="286821"/>
                  <a:pt x="1187195" y="460657"/>
                  <a:pt x="842279" y="460657"/>
                </a:cubicBezTo>
                <a:cubicBezTo>
                  <a:pt x="497363" y="460657"/>
                  <a:pt x="193263" y="286821"/>
                  <a:pt x="13692" y="22419"/>
                </a:cubicBezTo>
                <a:lnTo>
                  <a:pt x="0" y="0"/>
                </a:lnTo>
                <a:close/>
              </a:path>
            </a:pathLst>
          </a:cu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A5BC48F8-98EB-4550-8EAC-1248034E9560}"/>
              </a:ext>
            </a:extLst>
          </p:cNvPr>
          <p:cNvSpPr/>
          <p:nvPr userDrawn="1"/>
        </p:nvSpPr>
        <p:spPr>
          <a:xfrm>
            <a:off x="1496753" y="0"/>
            <a:ext cx="2057848" cy="562736"/>
          </a:xfrm>
          <a:custGeom>
            <a:avLst/>
            <a:gdLst>
              <a:gd name="connsiteX0" fmla="*/ 0 w 1684558"/>
              <a:gd name="connsiteY0" fmla="*/ 0 h 460657"/>
              <a:gd name="connsiteX1" fmla="*/ 1684558 w 1684558"/>
              <a:gd name="connsiteY1" fmla="*/ 0 h 460657"/>
              <a:gd name="connsiteX2" fmla="*/ 1670866 w 1684558"/>
              <a:gd name="connsiteY2" fmla="*/ 22419 h 460657"/>
              <a:gd name="connsiteX3" fmla="*/ 842279 w 1684558"/>
              <a:gd name="connsiteY3" fmla="*/ 460657 h 460657"/>
              <a:gd name="connsiteX4" fmla="*/ 13692 w 1684558"/>
              <a:gd name="connsiteY4" fmla="*/ 22419 h 460657"/>
              <a:gd name="connsiteX5" fmla="*/ 0 w 1684558"/>
              <a:gd name="connsiteY5" fmla="*/ 0 h 460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4558" h="460657">
                <a:moveTo>
                  <a:pt x="0" y="0"/>
                </a:moveTo>
                <a:lnTo>
                  <a:pt x="1684558" y="0"/>
                </a:lnTo>
                <a:lnTo>
                  <a:pt x="1670866" y="22419"/>
                </a:lnTo>
                <a:cubicBezTo>
                  <a:pt x="1491295" y="286821"/>
                  <a:pt x="1187195" y="460657"/>
                  <a:pt x="842279" y="460657"/>
                </a:cubicBezTo>
                <a:cubicBezTo>
                  <a:pt x="497363" y="460657"/>
                  <a:pt x="193263" y="286821"/>
                  <a:pt x="13692" y="22419"/>
                </a:cubicBezTo>
                <a:lnTo>
                  <a:pt x="0" y="0"/>
                </a:lnTo>
                <a:close/>
              </a:path>
            </a:pathLst>
          </a:cu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itle 13">
            <a:extLst>
              <a:ext uri="{FF2B5EF4-FFF2-40B4-BE49-F238E27FC236}">
                <a16:creationId xmlns:a16="http://schemas.microsoft.com/office/drawing/2014/main" id="{EAF2EDC5-8FCA-8543-8C1F-688DA6DC9B9D}"/>
              </a:ext>
            </a:extLst>
          </p:cNvPr>
          <p:cNvSpPr>
            <a:spLocks noGrp="1"/>
          </p:cNvSpPr>
          <p:nvPr>
            <p:ph type="title"/>
          </p:nvPr>
        </p:nvSpPr>
        <p:spPr/>
        <p:txBody>
          <a:bodyPr/>
          <a:lstStyle/>
          <a:p>
            <a:r>
              <a:rPr lang="en-US"/>
              <a:t>Click to edit Master title style</a:t>
            </a:r>
          </a:p>
        </p:txBody>
      </p:sp>
      <p:sp>
        <p:nvSpPr>
          <p:cNvPr id="13" name="Content Placeholder 2">
            <a:extLst>
              <a:ext uri="{FF2B5EF4-FFF2-40B4-BE49-F238E27FC236}">
                <a16:creationId xmlns:a16="http://schemas.microsoft.com/office/drawing/2014/main" id="{28B56F67-6D31-4B9E-8530-E063E5785A3B}"/>
              </a:ext>
            </a:extLst>
          </p:cNvPr>
          <p:cNvSpPr>
            <a:spLocks noGrp="1"/>
          </p:cNvSpPr>
          <p:nvPr>
            <p:ph sz="half" idx="1"/>
          </p:nvPr>
        </p:nvSpPr>
        <p:spPr>
          <a:xfrm>
            <a:off x="1104900" y="1338606"/>
            <a:ext cx="4914900" cy="48383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Content Placeholder 3">
            <a:extLst>
              <a:ext uri="{FF2B5EF4-FFF2-40B4-BE49-F238E27FC236}">
                <a16:creationId xmlns:a16="http://schemas.microsoft.com/office/drawing/2014/main" id="{69E53391-9670-4404-BC42-063A6EC48EAA}"/>
              </a:ext>
            </a:extLst>
          </p:cNvPr>
          <p:cNvSpPr>
            <a:spLocks noGrp="1"/>
          </p:cNvSpPr>
          <p:nvPr>
            <p:ph sz="half" idx="2"/>
          </p:nvPr>
        </p:nvSpPr>
        <p:spPr>
          <a:xfrm>
            <a:off x="6172202" y="1338606"/>
            <a:ext cx="5181598" cy="48383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Rectangle 15">
            <a:extLst>
              <a:ext uri="{FF2B5EF4-FFF2-40B4-BE49-F238E27FC236}">
                <a16:creationId xmlns:a16="http://schemas.microsoft.com/office/drawing/2014/main" id="{94AAB6DB-8F76-4CBB-96CC-313BAA97D6A3}"/>
              </a:ext>
            </a:extLst>
          </p:cNvPr>
          <p:cNvSpPr/>
          <p:nvPr userDrawn="1"/>
        </p:nvSpPr>
        <p:spPr>
          <a:xfrm>
            <a:off x="419100" y="2295525"/>
            <a:ext cx="276225" cy="2232964"/>
          </a:xfrm>
          <a:prstGeom prst="rect">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9507556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8F6A756B-881F-4AD8-88A2-0DEA57AC8086}"/>
              </a:ext>
            </a:extLst>
          </p:cNvPr>
          <p:cNvSpPr/>
          <p:nvPr userDrawn="1"/>
        </p:nvSpPr>
        <p:spPr>
          <a:xfrm>
            <a:off x="9575801" y="1199097"/>
            <a:ext cx="4695527" cy="4670817"/>
          </a:xfrm>
          <a:prstGeom prst="ellipse">
            <a:avLst/>
          </a:prstGeom>
          <a:noFill/>
          <a:ln w="6350">
            <a:solidFill>
              <a:schemeClr val="tx1">
                <a:alpha val="10000"/>
              </a:schemeClr>
            </a:solidFill>
            <a:prstDash val="sysDot"/>
          </a:ln>
        </p:spPr>
        <p:style>
          <a:lnRef idx="0">
            <a:scrgbClr r="0" g="0" b="0"/>
          </a:lnRef>
          <a:fillRef idx="0">
            <a:scrgbClr r="0" g="0" b="0"/>
          </a:fillRef>
          <a:effectRef idx="0">
            <a:scrgbClr r="0" g="0" b="0"/>
          </a:effectRef>
          <a:fontRef idx="minor">
            <a:schemeClr val="lt1"/>
          </a:fontRef>
        </p:style>
        <p:txBody>
          <a:bodyPr rtlCol="0" anchor="ctr"/>
          <a:lstStyle/>
          <a:p>
            <a:pPr algn="ctr"/>
            <a:endParaRPr lang="en-US" sz="2700" dirty="0"/>
          </a:p>
        </p:txBody>
      </p:sp>
      <p:sp>
        <p:nvSpPr>
          <p:cNvPr id="8" name="Oval 7">
            <a:extLst>
              <a:ext uri="{FF2B5EF4-FFF2-40B4-BE49-F238E27FC236}">
                <a16:creationId xmlns:a16="http://schemas.microsoft.com/office/drawing/2014/main" id="{52E1879E-468E-4022-BADB-7EA13901AAC4}"/>
              </a:ext>
            </a:extLst>
          </p:cNvPr>
          <p:cNvSpPr/>
          <p:nvPr userDrawn="1"/>
        </p:nvSpPr>
        <p:spPr>
          <a:xfrm>
            <a:off x="1058659" y="759742"/>
            <a:ext cx="5578882" cy="5549523"/>
          </a:xfrm>
          <a:prstGeom prst="ellipse">
            <a:avLst/>
          </a:prstGeom>
          <a:noFill/>
          <a:ln w="6350">
            <a:solidFill>
              <a:schemeClr val="tx1">
                <a:alpha val="10000"/>
              </a:schemeClr>
            </a:solidFill>
            <a:prstDash val="sysDot"/>
          </a:ln>
        </p:spPr>
        <p:style>
          <a:lnRef idx="0">
            <a:scrgbClr r="0" g="0" b="0"/>
          </a:lnRef>
          <a:fillRef idx="0">
            <a:scrgbClr r="0" g="0" b="0"/>
          </a:fillRef>
          <a:effectRef idx="0">
            <a:scrgbClr r="0" g="0" b="0"/>
          </a:effectRef>
          <a:fontRef idx="minor">
            <a:schemeClr val="lt1"/>
          </a:fontRef>
        </p:style>
        <p:txBody>
          <a:bodyPr rtlCol="0" anchor="ctr"/>
          <a:lstStyle/>
          <a:p>
            <a:pPr algn="ctr"/>
            <a:endParaRPr lang="en-US" sz="2700" dirty="0"/>
          </a:p>
        </p:txBody>
      </p:sp>
      <p:sp>
        <p:nvSpPr>
          <p:cNvPr id="9" name="Oval 8">
            <a:extLst>
              <a:ext uri="{FF2B5EF4-FFF2-40B4-BE49-F238E27FC236}">
                <a16:creationId xmlns:a16="http://schemas.microsoft.com/office/drawing/2014/main" id="{C926C8E7-AF48-4D69-8A29-78C339929E06}"/>
              </a:ext>
            </a:extLst>
          </p:cNvPr>
          <p:cNvSpPr/>
          <p:nvPr userDrawn="1"/>
        </p:nvSpPr>
        <p:spPr>
          <a:xfrm>
            <a:off x="6309668" y="5745357"/>
            <a:ext cx="106064" cy="105506"/>
          </a:xfrm>
          <a:prstGeom prst="ellipse">
            <a:avLst/>
          </a:prstGeom>
          <a:solidFill>
            <a:schemeClr val="tx2"/>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2700" dirty="0"/>
          </a:p>
        </p:txBody>
      </p:sp>
      <p:sp>
        <p:nvSpPr>
          <p:cNvPr id="10" name="Oval 9">
            <a:extLst>
              <a:ext uri="{FF2B5EF4-FFF2-40B4-BE49-F238E27FC236}">
                <a16:creationId xmlns:a16="http://schemas.microsoft.com/office/drawing/2014/main" id="{12BAE379-8BA3-4C38-80B9-F6ECE8575046}"/>
              </a:ext>
            </a:extLst>
          </p:cNvPr>
          <p:cNvSpPr/>
          <p:nvPr userDrawn="1"/>
        </p:nvSpPr>
        <p:spPr>
          <a:xfrm>
            <a:off x="7062787" y="1199097"/>
            <a:ext cx="244510" cy="243223"/>
          </a:xfrm>
          <a:prstGeom prst="ellipse">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2700" dirty="0"/>
          </a:p>
        </p:txBody>
      </p:sp>
      <p:sp>
        <p:nvSpPr>
          <p:cNvPr id="11" name="Freeform: Shape 10">
            <a:extLst>
              <a:ext uri="{FF2B5EF4-FFF2-40B4-BE49-F238E27FC236}">
                <a16:creationId xmlns:a16="http://schemas.microsoft.com/office/drawing/2014/main" id="{BDC42F51-DCAB-4C33-9689-ABC135D1EE8D}"/>
              </a:ext>
            </a:extLst>
          </p:cNvPr>
          <p:cNvSpPr/>
          <p:nvPr userDrawn="1"/>
        </p:nvSpPr>
        <p:spPr>
          <a:xfrm rot="10800000">
            <a:off x="10507442" y="6397343"/>
            <a:ext cx="1684558" cy="460657"/>
          </a:xfrm>
          <a:custGeom>
            <a:avLst/>
            <a:gdLst>
              <a:gd name="connsiteX0" fmla="*/ 0 w 1684558"/>
              <a:gd name="connsiteY0" fmla="*/ 0 h 460657"/>
              <a:gd name="connsiteX1" fmla="*/ 1684558 w 1684558"/>
              <a:gd name="connsiteY1" fmla="*/ 0 h 460657"/>
              <a:gd name="connsiteX2" fmla="*/ 1670866 w 1684558"/>
              <a:gd name="connsiteY2" fmla="*/ 22419 h 460657"/>
              <a:gd name="connsiteX3" fmla="*/ 842279 w 1684558"/>
              <a:gd name="connsiteY3" fmla="*/ 460657 h 460657"/>
              <a:gd name="connsiteX4" fmla="*/ 13692 w 1684558"/>
              <a:gd name="connsiteY4" fmla="*/ 22419 h 460657"/>
              <a:gd name="connsiteX5" fmla="*/ 0 w 1684558"/>
              <a:gd name="connsiteY5" fmla="*/ 0 h 460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4558" h="460657">
                <a:moveTo>
                  <a:pt x="0" y="0"/>
                </a:moveTo>
                <a:lnTo>
                  <a:pt x="1684558" y="0"/>
                </a:lnTo>
                <a:lnTo>
                  <a:pt x="1670866" y="22419"/>
                </a:lnTo>
                <a:cubicBezTo>
                  <a:pt x="1491295" y="286821"/>
                  <a:pt x="1187195" y="460657"/>
                  <a:pt x="842279" y="460657"/>
                </a:cubicBezTo>
                <a:cubicBezTo>
                  <a:pt x="497363" y="460657"/>
                  <a:pt x="193263" y="286821"/>
                  <a:pt x="13692" y="22419"/>
                </a:cubicBezTo>
                <a:lnTo>
                  <a:pt x="0" y="0"/>
                </a:lnTo>
                <a:close/>
              </a:path>
            </a:pathLst>
          </a:cu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A5BC48F8-98EB-4550-8EAC-1248034E9560}"/>
              </a:ext>
            </a:extLst>
          </p:cNvPr>
          <p:cNvSpPr/>
          <p:nvPr userDrawn="1"/>
        </p:nvSpPr>
        <p:spPr>
          <a:xfrm>
            <a:off x="1496753" y="0"/>
            <a:ext cx="2057848" cy="562736"/>
          </a:xfrm>
          <a:custGeom>
            <a:avLst/>
            <a:gdLst>
              <a:gd name="connsiteX0" fmla="*/ 0 w 1684558"/>
              <a:gd name="connsiteY0" fmla="*/ 0 h 460657"/>
              <a:gd name="connsiteX1" fmla="*/ 1684558 w 1684558"/>
              <a:gd name="connsiteY1" fmla="*/ 0 h 460657"/>
              <a:gd name="connsiteX2" fmla="*/ 1670866 w 1684558"/>
              <a:gd name="connsiteY2" fmla="*/ 22419 h 460657"/>
              <a:gd name="connsiteX3" fmla="*/ 842279 w 1684558"/>
              <a:gd name="connsiteY3" fmla="*/ 460657 h 460657"/>
              <a:gd name="connsiteX4" fmla="*/ 13692 w 1684558"/>
              <a:gd name="connsiteY4" fmla="*/ 22419 h 460657"/>
              <a:gd name="connsiteX5" fmla="*/ 0 w 1684558"/>
              <a:gd name="connsiteY5" fmla="*/ 0 h 460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4558" h="460657">
                <a:moveTo>
                  <a:pt x="0" y="0"/>
                </a:moveTo>
                <a:lnTo>
                  <a:pt x="1684558" y="0"/>
                </a:lnTo>
                <a:lnTo>
                  <a:pt x="1670866" y="22419"/>
                </a:lnTo>
                <a:cubicBezTo>
                  <a:pt x="1491295" y="286821"/>
                  <a:pt x="1187195" y="460657"/>
                  <a:pt x="842279" y="460657"/>
                </a:cubicBezTo>
                <a:cubicBezTo>
                  <a:pt x="497363" y="460657"/>
                  <a:pt x="193263" y="286821"/>
                  <a:pt x="13692" y="22419"/>
                </a:cubicBezTo>
                <a:lnTo>
                  <a:pt x="0" y="0"/>
                </a:lnTo>
                <a:close/>
              </a:path>
            </a:pathLst>
          </a:cu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itle 13">
            <a:extLst>
              <a:ext uri="{FF2B5EF4-FFF2-40B4-BE49-F238E27FC236}">
                <a16:creationId xmlns:a16="http://schemas.microsoft.com/office/drawing/2014/main" id="{EAF2EDC5-8FCA-8543-8C1F-688DA6DC9B9D}"/>
              </a:ext>
            </a:extLst>
          </p:cNvPr>
          <p:cNvSpPr>
            <a:spLocks noGrp="1"/>
          </p:cNvSpPr>
          <p:nvPr>
            <p:ph type="title"/>
          </p:nvPr>
        </p:nvSpPr>
        <p:spPr/>
        <p:txBody>
          <a:bodyPr/>
          <a:lstStyle/>
          <a:p>
            <a:r>
              <a:rPr lang="en-US"/>
              <a:t>Click to edit Master title style</a:t>
            </a:r>
          </a:p>
        </p:txBody>
      </p:sp>
      <p:sp>
        <p:nvSpPr>
          <p:cNvPr id="16" name="Text Placeholder 2">
            <a:extLst>
              <a:ext uri="{FF2B5EF4-FFF2-40B4-BE49-F238E27FC236}">
                <a16:creationId xmlns:a16="http://schemas.microsoft.com/office/drawing/2014/main" id="{9473839A-0FBA-4FFD-963E-C459DBF0194B}"/>
              </a:ext>
            </a:extLst>
          </p:cNvPr>
          <p:cNvSpPr>
            <a:spLocks noGrp="1"/>
          </p:cNvSpPr>
          <p:nvPr>
            <p:ph type="body" idx="1"/>
          </p:nvPr>
        </p:nvSpPr>
        <p:spPr>
          <a:xfrm>
            <a:off x="1104900" y="1341797"/>
            <a:ext cx="4892675" cy="82391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3">
            <a:extLst>
              <a:ext uri="{FF2B5EF4-FFF2-40B4-BE49-F238E27FC236}">
                <a16:creationId xmlns:a16="http://schemas.microsoft.com/office/drawing/2014/main" id="{780A680B-0184-4FD9-B262-BC525F0FE003}"/>
              </a:ext>
            </a:extLst>
          </p:cNvPr>
          <p:cNvSpPr>
            <a:spLocks noGrp="1"/>
          </p:cNvSpPr>
          <p:nvPr>
            <p:ph sz="half" idx="2"/>
          </p:nvPr>
        </p:nvSpPr>
        <p:spPr>
          <a:xfrm>
            <a:off x="1104900" y="2308409"/>
            <a:ext cx="4892675" cy="3881254"/>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8" name="Text Placeholder 4">
            <a:extLst>
              <a:ext uri="{FF2B5EF4-FFF2-40B4-BE49-F238E27FC236}">
                <a16:creationId xmlns:a16="http://schemas.microsoft.com/office/drawing/2014/main" id="{2BB13104-4CA8-41CF-97D3-CC8715182B0E}"/>
              </a:ext>
            </a:extLst>
          </p:cNvPr>
          <p:cNvSpPr>
            <a:spLocks noGrp="1"/>
          </p:cNvSpPr>
          <p:nvPr>
            <p:ph type="body" sz="quarter" idx="3"/>
          </p:nvPr>
        </p:nvSpPr>
        <p:spPr>
          <a:xfrm>
            <a:off x="6194426" y="1341797"/>
            <a:ext cx="5160961" cy="82391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Content Placeholder 5">
            <a:extLst>
              <a:ext uri="{FF2B5EF4-FFF2-40B4-BE49-F238E27FC236}">
                <a16:creationId xmlns:a16="http://schemas.microsoft.com/office/drawing/2014/main" id="{F6A37A72-F47E-45B8-B790-D1444B002380}"/>
              </a:ext>
            </a:extLst>
          </p:cNvPr>
          <p:cNvSpPr>
            <a:spLocks noGrp="1"/>
          </p:cNvSpPr>
          <p:nvPr>
            <p:ph sz="quarter" idx="4"/>
          </p:nvPr>
        </p:nvSpPr>
        <p:spPr>
          <a:xfrm>
            <a:off x="6194426" y="2308409"/>
            <a:ext cx="5160962" cy="3881254"/>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Rectangle 12">
            <a:extLst>
              <a:ext uri="{FF2B5EF4-FFF2-40B4-BE49-F238E27FC236}">
                <a16:creationId xmlns:a16="http://schemas.microsoft.com/office/drawing/2014/main" id="{86E7F81A-0346-48A0-96E6-6B258693C384}"/>
              </a:ext>
            </a:extLst>
          </p:cNvPr>
          <p:cNvSpPr/>
          <p:nvPr userDrawn="1"/>
        </p:nvSpPr>
        <p:spPr>
          <a:xfrm>
            <a:off x="419100" y="2295525"/>
            <a:ext cx="276225" cy="2232964"/>
          </a:xfrm>
          <a:prstGeom prst="rect">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31679630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8F6A756B-881F-4AD8-88A2-0DEA57AC8086}"/>
              </a:ext>
            </a:extLst>
          </p:cNvPr>
          <p:cNvSpPr/>
          <p:nvPr userDrawn="1"/>
        </p:nvSpPr>
        <p:spPr>
          <a:xfrm>
            <a:off x="9575801" y="1199097"/>
            <a:ext cx="4695527" cy="4670817"/>
          </a:xfrm>
          <a:prstGeom prst="ellipse">
            <a:avLst/>
          </a:prstGeom>
          <a:noFill/>
          <a:ln w="6350">
            <a:solidFill>
              <a:schemeClr val="tx1">
                <a:alpha val="10000"/>
              </a:schemeClr>
            </a:solidFill>
            <a:prstDash val="sysDot"/>
          </a:ln>
        </p:spPr>
        <p:style>
          <a:lnRef idx="0">
            <a:scrgbClr r="0" g="0" b="0"/>
          </a:lnRef>
          <a:fillRef idx="0">
            <a:scrgbClr r="0" g="0" b="0"/>
          </a:fillRef>
          <a:effectRef idx="0">
            <a:scrgbClr r="0" g="0" b="0"/>
          </a:effectRef>
          <a:fontRef idx="minor">
            <a:schemeClr val="lt1"/>
          </a:fontRef>
        </p:style>
        <p:txBody>
          <a:bodyPr rtlCol="0" anchor="ctr"/>
          <a:lstStyle/>
          <a:p>
            <a:pPr algn="ctr"/>
            <a:endParaRPr lang="en-US" sz="2700" dirty="0"/>
          </a:p>
        </p:txBody>
      </p:sp>
      <p:sp>
        <p:nvSpPr>
          <p:cNvPr id="8" name="Oval 7">
            <a:extLst>
              <a:ext uri="{FF2B5EF4-FFF2-40B4-BE49-F238E27FC236}">
                <a16:creationId xmlns:a16="http://schemas.microsoft.com/office/drawing/2014/main" id="{52E1879E-468E-4022-BADB-7EA13901AAC4}"/>
              </a:ext>
            </a:extLst>
          </p:cNvPr>
          <p:cNvSpPr/>
          <p:nvPr userDrawn="1"/>
        </p:nvSpPr>
        <p:spPr>
          <a:xfrm>
            <a:off x="1058659" y="759742"/>
            <a:ext cx="5578882" cy="5549523"/>
          </a:xfrm>
          <a:prstGeom prst="ellipse">
            <a:avLst/>
          </a:prstGeom>
          <a:noFill/>
          <a:ln w="6350">
            <a:solidFill>
              <a:schemeClr val="tx1">
                <a:alpha val="10000"/>
              </a:schemeClr>
            </a:solidFill>
            <a:prstDash val="sysDot"/>
          </a:ln>
        </p:spPr>
        <p:style>
          <a:lnRef idx="0">
            <a:scrgbClr r="0" g="0" b="0"/>
          </a:lnRef>
          <a:fillRef idx="0">
            <a:scrgbClr r="0" g="0" b="0"/>
          </a:fillRef>
          <a:effectRef idx="0">
            <a:scrgbClr r="0" g="0" b="0"/>
          </a:effectRef>
          <a:fontRef idx="minor">
            <a:schemeClr val="lt1"/>
          </a:fontRef>
        </p:style>
        <p:txBody>
          <a:bodyPr rtlCol="0" anchor="ctr"/>
          <a:lstStyle/>
          <a:p>
            <a:pPr algn="ctr"/>
            <a:endParaRPr lang="en-US" sz="2700" dirty="0"/>
          </a:p>
        </p:txBody>
      </p:sp>
      <p:sp>
        <p:nvSpPr>
          <p:cNvPr id="9" name="Oval 8">
            <a:extLst>
              <a:ext uri="{FF2B5EF4-FFF2-40B4-BE49-F238E27FC236}">
                <a16:creationId xmlns:a16="http://schemas.microsoft.com/office/drawing/2014/main" id="{C926C8E7-AF48-4D69-8A29-78C339929E06}"/>
              </a:ext>
            </a:extLst>
          </p:cNvPr>
          <p:cNvSpPr/>
          <p:nvPr userDrawn="1"/>
        </p:nvSpPr>
        <p:spPr>
          <a:xfrm>
            <a:off x="6309668" y="5745357"/>
            <a:ext cx="106064" cy="105506"/>
          </a:xfrm>
          <a:prstGeom prst="ellipse">
            <a:avLst/>
          </a:prstGeom>
          <a:solidFill>
            <a:schemeClr val="tx2"/>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2700" dirty="0"/>
          </a:p>
        </p:txBody>
      </p:sp>
      <p:sp>
        <p:nvSpPr>
          <p:cNvPr id="10" name="Oval 9">
            <a:extLst>
              <a:ext uri="{FF2B5EF4-FFF2-40B4-BE49-F238E27FC236}">
                <a16:creationId xmlns:a16="http://schemas.microsoft.com/office/drawing/2014/main" id="{12BAE379-8BA3-4C38-80B9-F6ECE8575046}"/>
              </a:ext>
            </a:extLst>
          </p:cNvPr>
          <p:cNvSpPr/>
          <p:nvPr userDrawn="1"/>
        </p:nvSpPr>
        <p:spPr>
          <a:xfrm>
            <a:off x="5243414" y="6098258"/>
            <a:ext cx="244510" cy="243223"/>
          </a:xfrm>
          <a:prstGeom prst="ellipse">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2700" dirty="0"/>
          </a:p>
        </p:txBody>
      </p:sp>
      <p:sp>
        <p:nvSpPr>
          <p:cNvPr id="11" name="Freeform: Shape 10">
            <a:extLst>
              <a:ext uri="{FF2B5EF4-FFF2-40B4-BE49-F238E27FC236}">
                <a16:creationId xmlns:a16="http://schemas.microsoft.com/office/drawing/2014/main" id="{BDC42F51-DCAB-4C33-9689-ABC135D1EE8D}"/>
              </a:ext>
            </a:extLst>
          </p:cNvPr>
          <p:cNvSpPr/>
          <p:nvPr userDrawn="1"/>
        </p:nvSpPr>
        <p:spPr>
          <a:xfrm rot="10800000">
            <a:off x="10507442" y="6397343"/>
            <a:ext cx="1684558" cy="460657"/>
          </a:xfrm>
          <a:custGeom>
            <a:avLst/>
            <a:gdLst>
              <a:gd name="connsiteX0" fmla="*/ 0 w 1684558"/>
              <a:gd name="connsiteY0" fmla="*/ 0 h 460657"/>
              <a:gd name="connsiteX1" fmla="*/ 1684558 w 1684558"/>
              <a:gd name="connsiteY1" fmla="*/ 0 h 460657"/>
              <a:gd name="connsiteX2" fmla="*/ 1670866 w 1684558"/>
              <a:gd name="connsiteY2" fmla="*/ 22419 h 460657"/>
              <a:gd name="connsiteX3" fmla="*/ 842279 w 1684558"/>
              <a:gd name="connsiteY3" fmla="*/ 460657 h 460657"/>
              <a:gd name="connsiteX4" fmla="*/ 13692 w 1684558"/>
              <a:gd name="connsiteY4" fmla="*/ 22419 h 460657"/>
              <a:gd name="connsiteX5" fmla="*/ 0 w 1684558"/>
              <a:gd name="connsiteY5" fmla="*/ 0 h 460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4558" h="460657">
                <a:moveTo>
                  <a:pt x="0" y="0"/>
                </a:moveTo>
                <a:lnTo>
                  <a:pt x="1684558" y="0"/>
                </a:lnTo>
                <a:lnTo>
                  <a:pt x="1670866" y="22419"/>
                </a:lnTo>
                <a:cubicBezTo>
                  <a:pt x="1491295" y="286821"/>
                  <a:pt x="1187195" y="460657"/>
                  <a:pt x="842279" y="460657"/>
                </a:cubicBezTo>
                <a:cubicBezTo>
                  <a:pt x="497363" y="460657"/>
                  <a:pt x="193263" y="286821"/>
                  <a:pt x="13692" y="22419"/>
                </a:cubicBezTo>
                <a:lnTo>
                  <a:pt x="0" y="0"/>
                </a:lnTo>
                <a:close/>
              </a:path>
            </a:pathLst>
          </a:cu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A5BC48F8-98EB-4550-8EAC-1248034E9560}"/>
              </a:ext>
            </a:extLst>
          </p:cNvPr>
          <p:cNvSpPr/>
          <p:nvPr userDrawn="1"/>
        </p:nvSpPr>
        <p:spPr>
          <a:xfrm>
            <a:off x="1496753" y="0"/>
            <a:ext cx="2057848" cy="562736"/>
          </a:xfrm>
          <a:custGeom>
            <a:avLst/>
            <a:gdLst>
              <a:gd name="connsiteX0" fmla="*/ 0 w 1684558"/>
              <a:gd name="connsiteY0" fmla="*/ 0 h 460657"/>
              <a:gd name="connsiteX1" fmla="*/ 1684558 w 1684558"/>
              <a:gd name="connsiteY1" fmla="*/ 0 h 460657"/>
              <a:gd name="connsiteX2" fmla="*/ 1670866 w 1684558"/>
              <a:gd name="connsiteY2" fmla="*/ 22419 h 460657"/>
              <a:gd name="connsiteX3" fmla="*/ 842279 w 1684558"/>
              <a:gd name="connsiteY3" fmla="*/ 460657 h 460657"/>
              <a:gd name="connsiteX4" fmla="*/ 13692 w 1684558"/>
              <a:gd name="connsiteY4" fmla="*/ 22419 h 460657"/>
              <a:gd name="connsiteX5" fmla="*/ 0 w 1684558"/>
              <a:gd name="connsiteY5" fmla="*/ 0 h 460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4558" h="460657">
                <a:moveTo>
                  <a:pt x="0" y="0"/>
                </a:moveTo>
                <a:lnTo>
                  <a:pt x="1684558" y="0"/>
                </a:lnTo>
                <a:lnTo>
                  <a:pt x="1670866" y="22419"/>
                </a:lnTo>
                <a:cubicBezTo>
                  <a:pt x="1491295" y="286821"/>
                  <a:pt x="1187195" y="460657"/>
                  <a:pt x="842279" y="460657"/>
                </a:cubicBezTo>
                <a:cubicBezTo>
                  <a:pt x="497363" y="460657"/>
                  <a:pt x="193263" y="286821"/>
                  <a:pt x="13692" y="22419"/>
                </a:cubicBezTo>
                <a:lnTo>
                  <a:pt x="0" y="0"/>
                </a:lnTo>
                <a:close/>
              </a:path>
            </a:pathLst>
          </a:cu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itle 1">
            <a:extLst>
              <a:ext uri="{FF2B5EF4-FFF2-40B4-BE49-F238E27FC236}">
                <a16:creationId xmlns:a16="http://schemas.microsoft.com/office/drawing/2014/main" id="{34A57A7D-E285-478E-A8B6-10716A7A7E88}"/>
              </a:ext>
            </a:extLst>
          </p:cNvPr>
          <p:cNvSpPr>
            <a:spLocks noGrp="1"/>
          </p:cNvSpPr>
          <p:nvPr>
            <p:ph type="title"/>
          </p:nvPr>
        </p:nvSpPr>
        <p:spPr>
          <a:xfrm>
            <a:off x="1104900" y="457200"/>
            <a:ext cx="3667125" cy="1600200"/>
          </a:xfrm>
        </p:spPr>
        <p:txBody>
          <a:bodyPr anchor="b"/>
          <a:lstStyle>
            <a:lvl1pPr>
              <a:defRPr sz="3200"/>
            </a:lvl1pPr>
          </a:lstStyle>
          <a:p>
            <a:r>
              <a:rPr lang="en-US"/>
              <a:t>Click to edit Master title style</a:t>
            </a:r>
          </a:p>
        </p:txBody>
      </p:sp>
      <p:sp>
        <p:nvSpPr>
          <p:cNvPr id="15" name="Text Placeholder 3">
            <a:extLst>
              <a:ext uri="{FF2B5EF4-FFF2-40B4-BE49-F238E27FC236}">
                <a16:creationId xmlns:a16="http://schemas.microsoft.com/office/drawing/2014/main" id="{02638390-43F5-47D5-BE57-D060C6E9EBD1}"/>
              </a:ext>
            </a:extLst>
          </p:cNvPr>
          <p:cNvSpPr>
            <a:spLocks noGrp="1"/>
          </p:cNvSpPr>
          <p:nvPr>
            <p:ph type="body" sz="half" idx="2"/>
          </p:nvPr>
        </p:nvSpPr>
        <p:spPr>
          <a:xfrm>
            <a:off x="1104900" y="2057400"/>
            <a:ext cx="36671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6" name="Content Placeholder 2">
            <a:extLst>
              <a:ext uri="{FF2B5EF4-FFF2-40B4-BE49-F238E27FC236}">
                <a16:creationId xmlns:a16="http://schemas.microsoft.com/office/drawing/2014/main" id="{366B2167-56BA-4D43-889D-FD798AA1F6DE}"/>
              </a:ext>
            </a:extLst>
          </p:cNvPr>
          <p:cNvSpPr>
            <a:spLocks noGrp="1"/>
          </p:cNvSpPr>
          <p:nvPr>
            <p:ph idx="1"/>
          </p:nvPr>
        </p:nvSpPr>
        <p:spPr>
          <a:xfrm>
            <a:off x="4990896" y="457201"/>
            <a:ext cx="6364492" cy="54038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Rectangle 13">
            <a:extLst>
              <a:ext uri="{FF2B5EF4-FFF2-40B4-BE49-F238E27FC236}">
                <a16:creationId xmlns:a16="http://schemas.microsoft.com/office/drawing/2014/main" id="{4BAE6001-9747-4D8B-BF93-6CEE9E7EE741}"/>
              </a:ext>
            </a:extLst>
          </p:cNvPr>
          <p:cNvSpPr/>
          <p:nvPr userDrawn="1"/>
        </p:nvSpPr>
        <p:spPr>
          <a:xfrm>
            <a:off x="419100" y="2295525"/>
            <a:ext cx="276225" cy="2232964"/>
          </a:xfrm>
          <a:prstGeom prst="rect">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8035949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8F6A756B-881F-4AD8-88A2-0DEA57AC8086}"/>
              </a:ext>
            </a:extLst>
          </p:cNvPr>
          <p:cNvSpPr/>
          <p:nvPr userDrawn="1"/>
        </p:nvSpPr>
        <p:spPr>
          <a:xfrm>
            <a:off x="9575801" y="1199097"/>
            <a:ext cx="4695527" cy="4670817"/>
          </a:xfrm>
          <a:prstGeom prst="ellipse">
            <a:avLst/>
          </a:prstGeom>
          <a:noFill/>
          <a:ln w="6350">
            <a:solidFill>
              <a:schemeClr val="tx1">
                <a:alpha val="10000"/>
              </a:schemeClr>
            </a:solidFill>
            <a:prstDash val="sysDot"/>
          </a:ln>
        </p:spPr>
        <p:style>
          <a:lnRef idx="0">
            <a:scrgbClr r="0" g="0" b="0"/>
          </a:lnRef>
          <a:fillRef idx="0">
            <a:scrgbClr r="0" g="0" b="0"/>
          </a:fillRef>
          <a:effectRef idx="0">
            <a:scrgbClr r="0" g="0" b="0"/>
          </a:effectRef>
          <a:fontRef idx="minor">
            <a:schemeClr val="lt1"/>
          </a:fontRef>
        </p:style>
        <p:txBody>
          <a:bodyPr rtlCol="0" anchor="ctr"/>
          <a:lstStyle/>
          <a:p>
            <a:pPr algn="ctr"/>
            <a:endParaRPr lang="en-US" sz="2700" dirty="0"/>
          </a:p>
        </p:txBody>
      </p:sp>
      <p:sp>
        <p:nvSpPr>
          <p:cNvPr id="8" name="Oval 7">
            <a:extLst>
              <a:ext uri="{FF2B5EF4-FFF2-40B4-BE49-F238E27FC236}">
                <a16:creationId xmlns:a16="http://schemas.microsoft.com/office/drawing/2014/main" id="{52E1879E-468E-4022-BADB-7EA13901AAC4}"/>
              </a:ext>
            </a:extLst>
          </p:cNvPr>
          <p:cNvSpPr/>
          <p:nvPr userDrawn="1"/>
        </p:nvSpPr>
        <p:spPr>
          <a:xfrm>
            <a:off x="1058659" y="759742"/>
            <a:ext cx="5578882" cy="5549523"/>
          </a:xfrm>
          <a:prstGeom prst="ellipse">
            <a:avLst/>
          </a:prstGeom>
          <a:noFill/>
          <a:ln w="6350">
            <a:solidFill>
              <a:schemeClr val="tx1">
                <a:alpha val="10000"/>
              </a:schemeClr>
            </a:solidFill>
            <a:prstDash val="sysDot"/>
          </a:ln>
        </p:spPr>
        <p:style>
          <a:lnRef idx="0">
            <a:scrgbClr r="0" g="0" b="0"/>
          </a:lnRef>
          <a:fillRef idx="0">
            <a:scrgbClr r="0" g="0" b="0"/>
          </a:fillRef>
          <a:effectRef idx="0">
            <a:scrgbClr r="0" g="0" b="0"/>
          </a:effectRef>
          <a:fontRef idx="minor">
            <a:schemeClr val="lt1"/>
          </a:fontRef>
        </p:style>
        <p:txBody>
          <a:bodyPr rtlCol="0" anchor="ctr"/>
          <a:lstStyle/>
          <a:p>
            <a:pPr algn="ctr"/>
            <a:endParaRPr lang="en-US" sz="2700" dirty="0"/>
          </a:p>
        </p:txBody>
      </p:sp>
      <p:sp>
        <p:nvSpPr>
          <p:cNvPr id="9" name="Oval 8">
            <a:extLst>
              <a:ext uri="{FF2B5EF4-FFF2-40B4-BE49-F238E27FC236}">
                <a16:creationId xmlns:a16="http://schemas.microsoft.com/office/drawing/2014/main" id="{C926C8E7-AF48-4D69-8A29-78C339929E06}"/>
              </a:ext>
            </a:extLst>
          </p:cNvPr>
          <p:cNvSpPr/>
          <p:nvPr userDrawn="1"/>
        </p:nvSpPr>
        <p:spPr>
          <a:xfrm>
            <a:off x="6309668" y="5745357"/>
            <a:ext cx="106064" cy="105506"/>
          </a:xfrm>
          <a:prstGeom prst="ellipse">
            <a:avLst/>
          </a:prstGeom>
          <a:solidFill>
            <a:schemeClr val="tx2"/>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2700" dirty="0"/>
          </a:p>
        </p:txBody>
      </p:sp>
      <p:sp>
        <p:nvSpPr>
          <p:cNvPr id="10" name="Oval 9">
            <a:extLst>
              <a:ext uri="{FF2B5EF4-FFF2-40B4-BE49-F238E27FC236}">
                <a16:creationId xmlns:a16="http://schemas.microsoft.com/office/drawing/2014/main" id="{12BAE379-8BA3-4C38-80B9-F6ECE8575046}"/>
              </a:ext>
            </a:extLst>
          </p:cNvPr>
          <p:cNvSpPr/>
          <p:nvPr userDrawn="1"/>
        </p:nvSpPr>
        <p:spPr>
          <a:xfrm>
            <a:off x="7062787" y="1199097"/>
            <a:ext cx="244510" cy="243223"/>
          </a:xfrm>
          <a:prstGeom prst="ellipse">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2700" dirty="0"/>
          </a:p>
        </p:txBody>
      </p:sp>
      <p:sp>
        <p:nvSpPr>
          <p:cNvPr id="11" name="Freeform: Shape 10">
            <a:extLst>
              <a:ext uri="{FF2B5EF4-FFF2-40B4-BE49-F238E27FC236}">
                <a16:creationId xmlns:a16="http://schemas.microsoft.com/office/drawing/2014/main" id="{BDC42F51-DCAB-4C33-9689-ABC135D1EE8D}"/>
              </a:ext>
            </a:extLst>
          </p:cNvPr>
          <p:cNvSpPr/>
          <p:nvPr userDrawn="1"/>
        </p:nvSpPr>
        <p:spPr>
          <a:xfrm rot="10800000">
            <a:off x="10507442" y="6397343"/>
            <a:ext cx="1684558" cy="460657"/>
          </a:xfrm>
          <a:custGeom>
            <a:avLst/>
            <a:gdLst>
              <a:gd name="connsiteX0" fmla="*/ 0 w 1684558"/>
              <a:gd name="connsiteY0" fmla="*/ 0 h 460657"/>
              <a:gd name="connsiteX1" fmla="*/ 1684558 w 1684558"/>
              <a:gd name="connsiteY1" fmla="*/ 0 h 460657"/>
              <a:gd name="connsiteX2" fmla="*/ 1670866 w 1684558"/>
              <a:gd name="connsiteY2" fmla="*/ 22419 h 460657"/>
              <a:gd name="connsiteX3" fmla="*/ 842279 w 1684558"/>
              <a:gd name="connsiteY3" fmla="*/ 460657 h 460657"/>
              <a:gd name="connsiteX4" fmla="*/ 13692 w 1684558"/>
              <a:gd name="connsiteY4" fmla="*/ 22419 h 460657"/>
              <a:gd name="connsiteX5" fmla="*/ 0 w 1684558"/>
              <a:gd name="connsiteY5" fmla="*/ 0 h 460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4558" h="460657">
                <a:moveTo>
                  <a:pt x="0" y="0"/>
                </a:moveTo>
                <a:lnTo>
                  <a:pt x="1684558" y="0"/>
                </a:lnTo>
                <a:lnTo>
                  <a:pt x="1670866" y="22419"/>
                </a:lnTo>
                <a:cubicBezTo>
                  <a:pt x="1491295" y="286821"/>
                  <a:pt x="1187195" y="460657"/>
                  <a:pt x="842279" y="460657"/>
                </a:cubicBezTo>
                <a:cubicBezTo>
                  <a:pt x="497363" y="460657"/>
                  <a:pt x="193263" y="286821"/>
                  <a:pt x="13692" y="22419"/>
                </a:cubicBezTo>
                <a:lnTo>
                  <a:pt x="0" y="0"/>
                </a:lnTo>
                <a:close/>
              </a:path>
            </a:pathLst>
          </a:cu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A5BC48F8-98EB-4550-8EAC-1248034E9560}"/>
              </a:ext>
            </a:extLst>
          </p:cNvPr>
          <p:cNvSpPr/>
          <p:nvPr userDrawn="1"/>
        </p:nvSpPr>
        <p:spPr>
          <a:xfrm>
            <a:off x="1496753" y="0"/>
            <a:ext cx="2057848" cy="562736"/>
          </a:xfrm>
          <a:custGeom>
            <a:avLst/>
            <a:gdLst>
              <a:gd name="connsiteX0" fmla="*/ 0 w 1684558"/>
              <a:gd name="connsiteY0" fmla="*/ 0 h 460657"/>
              <a:gd name="connsiteX1" fmla="*/ 1684558 w 1684558"/>
              <a:gd name="connsiteY1" fmla="*/ 0 h 460657"/>
              <a:gd name="connsiteX2" fmla="*/ 1670866 w 1684558"/>
              <a:gd name="connsiteY2" fmla="*/ 22419 h 460657"/>
              <a:gd name="connsiteX3" fmla="*/ 842279 w 1684558"/>
              <a:gd name="connsiteY3" fmla="*/ 460657 h 460657"/>
              <a:gd name="connsiteX4" fmla="*/ 13692 w 1684558"/>
              <a:gd name="connsiteY4" fmla="*/ 22419 h 460657"/>
              <a:gd name="connsiteX5" fmla="*/ 0 w 1684558"/>
              <a:gd name="connsiteY5" fmla="*/ 0 h 460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4558" h="460657">
                <a:moveTo>
                  <a:pt x="0" y="0"/>
                </a:moveTo>
                <a:lnTo>
                  <a:pt x="1684558" y="0"/>
                </a:lnTo>
                <a:lnTo>
                  <a:pt x="1670866" y="22419"/>
                </a:lnTo>
                <a:cubicBezTo>
                  <a:pt x="1491295" y="286821"/>
                  <a:pt x="1187195" y="460657"/>
                  <a:pt x="842279" y="460657"/>
                </a:cubicBezTo>
                <a:cubicBezTo>
                  <a:pt x="497363" y="460657"/>
                  <a:pt x="193263" y="286821"/>
                  <a:pt x="13692" y="22419"/>
                </a:cubicBezTo>
                <a:lnTo>
                  <a:pt x="0" y="0"/>
                </a:lnTo>
                <a:close/>
              </a:path>
            </a:pathLst>
          </a:cu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itle 13">
            <a:extLst>
              <a:ext uri="{FF2B5EF4-FFF2-40B4-BE49-F238E27FC236}">
                <a16:creationId xmlns:a16="http://schemas.microsoft.com/office/drawing/2014/main" id="{EAF2EDC5-8FCA-8543-8C1F-688DA6DC9B9D}"/>
              </a:ext>
            </a:extLst>
          </p:cNvPr>
          <p:cNvSpPr>
            <a:spLocks noGrp="1"/>
          </p:cNvSpPr>
          <p:nvPr>
            <p:ph type="title"/>
          </p:nvPr>
        </p:nvSpPr>
        <p:spPr/>
        <p:txBody>
          <a:bodyPr/>
          <a:lstStyle/>
          <a:p>
            <a:r>
              <a:rPr lang="en-US"/>
              <a:t>Click to edit Master title style</a:t>
            </a:r>
          </a:p>
        </p:txBody>
      </p:sp>
      <p:sp>
        <p:nvSpPr>
          <p:cNvPr id="2" name="Footer Placeholder 1">
            <a:extLst>
              <a:ext uri="{FF2B5EF4-FFF2-40B4-BE49-F238E27FC236}">
                <a16:creationId xmlns:a16="http://schemas.microsoft.com/office/drawing/2014/main" id="{CBD8003D-13A7-4986-AB10-F4984336278D}"/>
              </a:ext>
            </a:extLst>
          </p:cNvPr>
          <p:cNvSpPr>
            <a:spLocks noGrp="1"/>
          </p:cNvSpPr>
          <p:nvPr>
            <p:ph type="ftr" sz="quarter" idx="10"/>
          </p:nvPr>
        </p:nvSpPr>
        <p:spPr/>
        <p:txBody>
          <a:bodyPr/>
          <a:lstStyle/>
          <a:p>
            <a:endParaRPr lang="en-US" dirty="0"/>
          </a:p>
        </p:txBody>
      </p:sp>
      <p:sp>
        <p:nvSpPr>
          <p:cNvPr id="13" name="Rectangle 12">
            <a:extLst>
              <a:ext uri="{FF2B5EF4-FFF2-40B4-BE49-F238E27FC236}">
                <a16:creationId xmlns:a16="http://schemas.microsoft.com/office/drawing/2014/main" id="{F6DE0B73-28F5-4894-AC8E-8265EE384A30}"/>
              </a:ext>
            </a:extLst>
          </p:cNvPr>
          <p:cNvSpPr/>
          <p:nvPr userDrawn="1"/>
        </p:nvSpPr>
        <p:spPr>
          <a:xfrm>
            <a:off x="419100" y="2295525"/>
            <a:ext cx="276225" cy="2232964"/>
          </a:xfrm>
          <a:prstGeom prst="rect">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8671642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8F6A756B-881F-4AD8-88A2-0DEA57AC8086}"/>
              </a:ext>
            </a:extLst>
          </p:cNvPr>
          <p:cNvSpPr/>
          <p:nvPr userDrawn="1"/>
        </p:nvSpPr>
        <p:spPr>
          <a:xfrm>
            <a:off x="9575801" y="1199097"/>
            <a:ext cx="4695527" cy="4670817"/>
          </a:xfrm>
          <a:prstGeom prst="ellipse">
            <a:avLst/>
          </a:prstGeom>
          <a:noFill/>
          <a:ln w="6350">
            <a:solidFill>
              <a:schemeClr val="tx1">
                <a:alpha val="10000"/>
              </a:schemeClr>
            </a:solidFill>
            <a:prstDash val="sysDot"/>
          </a:ln>
        </p:spPr>
        <p:style>
          <a:lnRef idx="0">
            <a:scrgbClr r="0" g="0" b="0"/>
          </a:lnRef>
          <a:fillRef idx="0">
            <a:scrgbClr r="0" g="0" b="0"/>
          </a:fillRef>
          <a:effectRef idx="0">
            <a:scrgbClr r="0" g="0" b="0"/>
          </a:effectRef>
          <a:fontRef idx="minor">
            <a:schemeClr val="lt1"/>
          </a:fontRef>
        </p:style>
        <p:txBody>
          <a:bodyPr rtlCol="0" anchor="ctr"/>
          <a:lstStyle/>
          <a:p>
            <a:pPr algn="ctr"/>
            <a:endParaRPr lang="en-US" sz="2700" dirty="0"/>
          </a:p>
        </p:txBody>
      </p:sp>
      <p:sp>
        <p:nvSpPr>
          <p:cNvPr id="8" name="Oval 7">
            <a:extLst>
              <a:ext uri="{FF2B5EF4-FFF2-40B4-BE49-F238E27FC236}">
                <a16:creationId xmlns:a16="http://schemas.microsoft.com/office/drawing/2014/main" id="{52E1879E-468E-4022-BADB-7EA13901AAC4}"/>
              </a:ext>
            </a:extLst>
          </p:cNvPr>
          <p:cNvSpPr/>
          <p:nvPr userDrawn="1"/>
        </p:nvSpPr>
        <p:spPr>
          <a:xfrm>
            <a:off x="1058659" y="759742"/>
            <a:ext cx="5578882" cy="5549523"/>
          </a:xfrm>
          <a:prstGeom prst="ellipse">
            <a:avLst/>
          </a:prstGeom>
          <a:noFill/>
          <a:ln w="6350">
            <a:solidFill>
              <a:schemeClr val="tx1">
                <a:alpha val="10000"/>
              </a:schemeClr>
            </a:solidFill>
            <a:prstDash val="sysDot"/>
          </a:ln>
        </p:spPr>
        <p:style>
          <a:lnRef idx="0">
            <a:scrgbClr r="0" g="0" b="0"/>
          </a:lnRef>
          <a:fillRef idx="0">
            <a:scrgbClr r="0" g="0" b="0"/>
          </a:fillRef>
          <a:effectRef idx="0">
            <a:scrgbClr r="0" g="0" b="0"/>
          </a:effectRef>
          <a:fontRef idx="minor">
            <a:schemeClr val="lt1"/>
          </a:fontRef>
        </p:style>
        <p:txBody>
          <a:bodyPr rtlCol="0" anchor="ctr"/>
          <a:lstStyle/>
          <a:p>
            <a:pPr algn="ctr"/>
            <a:endParaRPr lang="en-US" sz="2700" dirty="0"/>
          </a:p>
        </p:txBody>
      </p:sp>
      <p:sp>
        <p:nvSpPr>
          <p:cNvPr id="9" name="Oval 8">
            <a:extLst>
              <a:ext uri="{FF2B5EF4-FFF2-40B4-BE49-F238E27FC236}">
                <a16:creationId xmlns:a16="http://schemas.microsoft.com/office/drawing/2014/main" id="{C926C8E7-AF48-4D69-8A29-78C339929E06}"/>
              </a:ext>
            </a:extLst>
          </p:cNvPr>
          <p:cNvSpPr/>
          <p:nvPr userDrawn="1"/>
        </p:nvSpPr>
        <p:spPr>
          <a:xfrm>
            <a:off x="6309668" y="5745357"/>
            <a:ext cx="106064" cy="105506"/>
          </a:xfrm>
          <a:prstGeom prst="ellipse">
            <a:avLst/>
          </a:prstGeom>
          <a:solidFill>
            <a:schemeClr val="tx2"/>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2700" dirty="0"/>
          </a:p>
        </p:txBody>
      </p:sp>
      <p:sp>
        <p:nvSpPr>
          <p:cNvPr id="10" name="Oval 9">
            <a:extLst>
              <a:ext uri="{FF2B5EF4-FFF2-40B4-BE49-F238E27FC236}">
                <a16:creationId xmlns:a16="http://schemas.microsoft.com/office/drawing/2014/main" id="{12BAE379-8BA3-4C38-80B9-F6ECE8575046}"/>
              </a:ext>
            </a:extLst>
          </p:cNvPr>
          <p:cNvSpPr/>
          <p:nvPr userDrawn="1"/>
        </p:nvSpPr>
        <p:spPr>
          <a:xfrm>
            <a:off x="7062787" y="1199097"/>
            <a:ext cx="244510" cy="243223"/>
          </a:xfrm>
          <a:prstGeom prst="ellipse">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2700" dirty="0"/>
          </a:p>
        </p:txBody>
      </p:sp>
      <p:sp>
        <p:nvSpPr>
          <p:cNvPr id="11" name="Freeform: Shape 10">
            <a:extLst>
              <a:ext uri="{FF2B5EF4-FFF2-40B4-BE49-F238E27FC236}">
                <a16:creationId xmlns:a16="http://schemas.microsoft.com/office/drawing/2014/main" id="{BDC42F51-DCAB-4C33-9689-ABC135D1EE8D}"/>
              </a:ext>
            </a:extLst>
          </p:cNvPr>
          <p:cNvSpPr/>
          <p:nvPr userDrawn="1"/>
        </p:nvSpPr>
        <p:spPr>
          <a:xfrm rot="10800000">
            <a:off x="10507442" y="6397343"/>
            <a:ext cx="1684558" cy="460657"/>
          </a:xfrm>
          <a:custGeom>
            <a:avLst/>
            <a:gdLst>
              <a:gd name="connsiteX0" fmla="*/ 0 w 1684558"/>
              <a:gd name="connsiteY0" fmla="*/ 0 h 460657"/>
              <a:gd name="connsiteX1" fmla="*/ 1684558 w 1684558"/>
              <a:gd name="connsiteY1" fmla="*/ 0 h 460657"/>
              <a:gd name="connsiteX2" fmla="*/ 1670866 w 1684558"/>
              <a:gd name="connsiteY2" fmla="*/ 22419 h 460657"/>
              <a:gd name="connsiteX3" fmla="*/ 842279 w 1684558"/>
              <a:gd name="connsiteY3" fmla="*/ 460657 h 460657"/>
              <a:gd name="connsiteX4" fmla="*/ 13692 w 1684558"/>
              <a:gd name="connsiteY4" fmla="*/ 22419 h 460657"/>
              <a:gd name="connsiteX5" fmla="*/ 0 w 1684558"/>
              <a:gd name="connsiteY5" fmla="*/ 0 h 460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4558" h="460657">
                <a:moveTo>
                  <a:pt x="0" y="0"/>
                </a:moveTo>
                <a:lnTo>
                  <a:pt x="1684558" y="0"/>
                </a:lnTo>
                <a:lnTo>
                  <a:pt x="1670866" y="22419"/>
                </a:lnTo>
                <a:cubicBezTo>
                  <a:pt x="1491295" y="286821"/>
                  <a:pt x="1187195" y="460657"/>
                  <a:pt x="842279" y="460657"/>
                </a:cubicBezTo>
                <a:cubicBezTo>
                  <a:pt x="497363" y="460657"/>
                  <a:pt x="193263" y="286821"/>
                  <a:pt x="13692" y="22419"/>
                </a:cubicBezTo>
                <a:lnTo>
                  <a:pt x="0" y="0"/>
                </a:lnTo>
                <a:close/>
              </a:path>
            </a:pathLst>
          </a:cu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A5BC48F8-98EB-4550-8EAC-1248034E9560}"/>
              </a:ext>
            </a:extLst>
          </p:cNvPr>
          <p:cNvSpPr/>
          <p:nvPr userDrawn="1"/>
        </p:nvSpPr>
        <p:spPr>
          <a:xfrm>
            <a:off x="1496753" y="0"/>
            <a:ext cx="2057848" cy="562736"/>
          </a:xfrm>
          <a:custGeom>
            <a:avLst/>
            <a:gdLst>
              <a:gd name="connsiteX0" fmla="*/ 0 w 1684558"/>
              <a:gd name="connsiteY0" fmla="*/ 0 h 460657"/>
              <a:gd name="connsiteX1" fmla="*/ 1684558 w 1684558"/>
              <a:gd name="connsiteY1" fmla="*/ 0 h 460657"/>
              <a:gd name="connsiteX2" fmla="*/ 1670866 w 1684558"/>
              <a:gd name="connsiteY2" fmla="*/ 22419 h 460657"/>
              <a:gd name="connsiteX3" fmla="*/ 842279 w 1684558"/>
              <a:gd name="connsiteY3" fmla="*/ 460657 h 460657"/>
              <a:gd name="connsiteX4" fmla="*/ 13692 w 1684558"/>
              <a:gd name="connsiteY4" fmla="*/ 22419 h 460657"/>
              <a:gd name="connsiteX5" fmla="*/ 0 w 1684558"/>
              <a:gd name="connsiteY5" fmla="*/ 0 h 460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4558" h="460657">
                <a:moveTo>
                  <a:pt x="0" y="0"/>
                </a:moveTo>
                <a:lnTo>
                  <a:pt x="1684558" y="0"/>
                </a:lnTo>
                <a:lnTo>
                  <a:pt x="1670866" y="22419"/>
                </a:lnTo>
                <a:cubicBezTo>
                  <a:pt x="1491295" y="286821"/>
                  <a:pt x="1187195" y="460657"/>
                  <a:pt x="842279" y="460657"/>
                </a:cubicBezTo>
                <a:cubicBezTo>
                  <a:pt x="497363" y="460657"/>
                  <a:pt x="193263" y="286821"/>
                  <a:pt x="13692" y="22419"/>
                </a:cubicBezTo>
                <a:lnTo>
                  <a:pt x="0" y="0"/>
                </a:lnTo>
                <a:close/>
              </a:path>
            </a:pathLst>
          </a:cu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D49FF0D7-23FF-45FF-986D-EA46FEE0CE47}"/>
              </a:ext>
            </a:extLst>
          </p:cNvPr>
          <p:cNvSpPr/>
          <p:nvPr userDrawn="1"/>
        </p:nvSpPr>
        <p:spPr>
          <a:xfrm>
            <a:off x="419100" y="2295525"/>
            <a:ext cx="276225" cy="2232964"/>
          </a:xfrm>
          <a:prstGeom prst="rect">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5683487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ED01DAC-95B2-4F9E-A9B4-92382F943753}"/>
              </a:ext>
            </a:extLst>
          </p:cNvPr>
          <p:cNvSpPr>
            <a:spLocks noGrp="1"/>
          </p:cNvSpPr>
          <p:nvPr>
            <p:ph type="title"/>
          </p:nvPr>
        </p:nvSpPr>
        <p:spPr>
          <a:xfrm>
            <a:off x="1104900" y="365125"/>
            <a:ext cx="10248899" cy="703279"/>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7D57AA7-D108-4C6F-9455-5A9AC5F7DB73}"/>
              </a:ext>
            </a:extLst>
          </p:cNvPr>
          <p:cNvSpPr>
            <a:spLocks noGrp="1"/>
          </p:cNvSpPr>
          <p:nvPr>
            <p:ph type="body" idx="1"/>
          </p:nvPr>
        </p:nvSpPr>
        <p:spPr>
          <a:xfrm>
            <a:off x="1104900" y="1825625"/>
            <a:ext cx="10248899"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E3BBCC2B-A9FA-4472-8509-74B42C12A85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cxnSp>
        <p:nvCxnSpPr>
          <p:cNvPr id="13" name="Straight Connector 12">
            <a:extLst>
              <a:ext uri="{FF2B5EF4-FFF2-40B4-BE49-F238E27FC236}">
                <a16:creationId xmlns:a16="http://schemas.microsoft.com/office/drawing/2014/main" id="{1BD32F58-EB48-4836-BA45-971BA1AA1608}"/>
              </a:ext>
            </a:extLst>
          </p:cNvPr>
          <p:cNvCxnSpPr/>
          <p:nvPr userDrawn="1"/>
        </p:nvCxnSpPr>
        <p:spPr>
          <a:xfrm>
            <a:off x="559704" y="5537210"/>
            <a:ext cx="0" cy="1320791"/>
          </a:xfrm>
          <a:prstGeom prst="line">
            <a:avLst/>
          </a:prstGeom>
          <a:ln w="19050">
            <a:solidFill>
              <a:schemeClr val="tx1">
                <a:alpha val="70000"/>
              </a:schemeClr>
            </a:solidFill>
            <a:prstDash val="solid"/>
          </a:ln>
        </p:spPr>
        <p:style>
          <a:lnRef idx="1">
            <a:schemeClr val="accent1"/>
          </a:lnRef>
          <a:fillRef idx="0">
            <a:schemeClr val="accent1"/>
          </a:fillRef>
          <a:effectRef idx="0">
            <a:schemeClr val="accent1"/>
          </a:effectRef>
          <a:fontRef idx="minor">
            <a:schemeClr val="tx1"/>
          </a:fontRef>
        </p:style>
      </p:cxnSp>
      <p:sp>
        <p:nvSpPr>
          <p:cNvPr id="18" name="Shape 61">
            <a:extLst>
              <a:ext uri="{FF2B5EF4-FFF2-40B4-BE49-F238E27FC236}">
                <a16:creationId xmlns:a16="http://schemas.microsoft.com/office/drawing/2014/main" id="{9DA099E0-27DA-42BD-9D42-E4CA07B78FDD}"/>
              </a:ext>
            </a:extLst>
          </p:cNvPr>
          <p:cNvSpPr/>
          <p:nvPr userDrawn="1"/>
        </p:nvSpPr>
        <p:spPr>
          <a:xfrm rot="16200000">
            <a:off x="-1548505" y="3225098"/>
            <a:ext cx="4216420" cy="407804"/>
          </a:xfrm>
          <a:prstGeom prst="rect">
            <a:avLst/>
          </a:prstGeom>
          <a:ln w="3175">
            <a:miter lim="400000"/>
          </a:ln>
          <a:extLst>
            <a:ext uri="{C572A759-6A51-4108-AA02-DFA0A04FC94B}">
              <ma14:wrappingTextBoxFlag xmlns="" xmlns:ma14="http://schemas.microsoft.com/office/mac/drawingml/2011/main" val="1"/>
            </a:ext>
          </a:extLst>
        </p:spPr>
        <p:txBody>
          <a:bodyPr wrap="square" lIns="19050" tIns="19050" rIns="19050" bIns="19050" anchor="ctr">
            <a:spAutoFit/>
          </a:bodyPr>
          <a:lstStyle/>
          <a:p>
            <a:pPr marL="0" indent="0" algn="ctr">
              <a:buFont typeface="Arial" panose="020B0604020202020204" pitchFamily="34" charset="0"/>
              <a:buNone/>
              <a:defRPr sz="3000">
                <a:solidFill>
                  <a:srgbClr val="3A3B39"/>
                </a:solidFill>
                <a:latin typeface="Bebas"/>
                <a:ea typeface="Bebas"/>
                <a:cs typeface="Bebas"/>
                <a:sym typeface="Bebas"/>
              </a:defRPr>
            </a:pPr>
            <a:r>
              <a:rPr lang="en-US" sz="2400" b="1" kern="1200" spc="600" dirty="0">
                <a:solidFill>
                  <a:srgbClr val="2F3342"/>
                </a:solidFill>
                <a:latin typeface="+mn-lt"/>
                <a:ea typeface="+mn-ea"/>
                <a:cs typeface="+mn-cs"/>
                <a:sym typeface="Bebas"/>
              </a:rPr>
              <a:t>4</a:t>
            </a:r>
            <a:r>
              <a:rPr lang="en-US" sz="2400" b="1" kern="1200" spc="600" baseline="30000" dirty="0">
                <a:solidFill>
                  <a:srgbClr val="2F3342"/>
                </a:solidFill>
                <a:latin typeface="+mn-lt"/>
                <a:ea typeface="+mn-ea"/>
                <a:cs typeface="+mn-cs"/>
                <a:sym typeface="Bebas"/>
              </a:rPr>
              <a:t>TH </a:t>
            </a:r>
            <a:r>
              <a:rPr lang="en-US" sz="2400" b="1" kern="1200" spc="600" dirty="0">
                <a:solidFill>
                  <a:schemeClr val="accent1"/>
                </a:solidFill>
                <a:latin typeface="+mn-lt"/>
                <a:ea typeface="+mn-ea"/>
                <a:cs typeface="+mn-cs"/>
                <a:sym typeface="Bebas"/>
              </a:rPr>
              <a:t>COFFEE</a:t>
            </a:r>
            <a:endParaRPr lang="en-US" sz="2400" b="1" i="0" spc="600" dirty="0">
              <a:solidFill>
                <a:schemeClr val="accent1"/>
              </a:solidFill>
              <a:latin typeface="+mn-lt"/>
              <a:cs typeface="Gill Sans" panose="020B0502020104020203" pitchFamily="34" charset="-79"/>
            </a:endParaRPr>
          </a:p>
        </p:txBody>
      </p:sp>
      <p:sp>
        <p:nvSpPr>
          <p:cNvPr id="19" name="Номер слайда 21">
            <a:extLst>
              <a:ext uri="{FF2B5EF4-FFF2-40B4-BE49-F238E27FC236}">
                <a16:creationId xmlns:a16="http://schemas.microsoft.com/office/drawing/2014/main" id="{BDEFFF1D-21D1-45B8-A062-F9140F937EE2}"/>
              </a:ext>
            </a:extLst>
          </p:cNvPr>
          <p:cNvSpPr txBox="1">
            <a:spLocks/>
          </p:cNvSpPr>
          <p:nvPr userDrawn="1"/>
        </p:nvSpPr>
        <p:spPr>
          <a:xfrm>
            <a:off x="10919584" y="441326"/>
            <a:ext cx="703476" cy="244475"/>
          </a:xfrm>
          <a:prstGeom prst="rect">
            <a:avLst/>
          </a:prstGeom>
          <a:noFill/>
        </p:spPr>
        <p:txBody>
          <a:bodyPr vert="horz" lIns="0" tIns="0" rIns="0" bIns="0" rtlCol="0" anchor="ctr"/>
          <a:lstStyle>
            <a:defPPr>
              <a:defRPr lang="en-US"/>
            </a:defPPr>
            <a:lvl1pPr marL="0" algn="r" defTabSz="914400" rtl="0" eaLnBrk="1" latinLnBrk="0" hangingPunct="1">
              <a:defRPr sz="803" b="1" kern="1200">
                <a:solidFill>
                  <a:schemeClr val="tx1">
                    <a:alpha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8D877B3-D348-4611-9BDB-C5374591D951}" type="slidenum">
              <a:rPr lang="en-US" sz="1000" smtClean="0"/>
              <a:pPr/>
              <a:t>‹#›</a:t>
            </a:fld>
            <a:endParaRPr lang="en-US" sz="1000" dirty="0"/>
          </a:p>
        </p:txBody>
      </p:sp>
      <p:cxnSp>
        <p:nvCxnSpPr>
          <p:cNvPr id="20" name="Straight Connector 19">
            <a:extLst>
              <a:ext uri="{FF2B5EF4-FFF2-40B4-BE49-F238E27FC236}">
                <a16:creationId xmlns:a16="http://schemas.microsoft.com/office/drawing/2014/main" id="{DFEBA112-2FA0-448A-A373-EB297C4661F0}"/>
              </a:ext>
            </a:extLst>
          </p:cNvPr>
          <p:cNvCxnSpPr/>
          <p:nvPr userDrawn="1"/>
        </p:nvCxnSpPr>
        <p:spPr>
          <a:xfrm>
            <a:off x="559704" y="0"/>
            <a:ext cx="0" cy="1320791"/>
          </a:xfrm>
          <a:prstGeom prst="line">
            <a:avLst/>
          </a:prstGeom>
          <a:ln w="19050">
            <a:solidFill>
              <a:schemeClr val="tx1">
                <a:alpha val="70000"/>
              </a:schemeClr>
            </a:solidFill>
            <a:prstDash val="solid"/>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A39C9526-424D-444E-BCA3-A4FF8C9FCC9D}"/>
              </a:ext>
            </a:extLst>
          </p:cNvPr>
          <p:cNvSpPr/>
          <p:nvPr userDrawn="1"/>
        </p:nvSpPr>
        <p:spPr>
          <a:xfrm>
            <a:off x="419100" y="2295525"/>
            <a:ext cx="276225" cy="2232964"/>
          </a:xfrm>
          <a:prstGeom prst="rect">
            <a:avLst/>
          </a:prstGeom>
          <a:solidFill>
            <a:schemeClr val="accent4">
              <a:lumMod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286065101"/>
      </p:ext>
    </p:extLst>
  </p:cSld>
  <p:clrMap bg1="lt1" tx1="dk1" bg2="lt2" tx2="dk2" accent1="accent1" accent2="accent2" accent3="accent3" accent4="accent4" accent5="accent5" accent6="accent6" hlink="hlink" folHlink="folHlink"/>
  <p:sldLayoutIdLst>
    <p:sldLayoutId id="2147483666" r:id="rId1"/>
    <p:sldLayoutId id="2147483650" r:id="rId2"/>
    <p:sldLayoutId id="2147483677" r:id="rId3"/>
    <p:sldLayoutId id="2147483673" r:id="rId4"/>
    <p:sldLayoutId id="2147483674" r:id="rId5"/>
    <p:sldLayoutId id="2147483680" r:id="rId6"/>
    <p:sldLayoutId id="2147483678" r:id="rId7"/>
    <p:sldLayoutId id="2147483679" r:id="rId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696"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8.xml"/><Relationship Id="rId5" Type="http://schemas.openxmlformats.org/officeDocument/2006/relationships/image" Target="../media/image5.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800" dirty="0"/>
              <a:t>Lighting for Computer Graphics</a:t>
            </a:r>
          </a:p>
        </p:txBody>
      </p:sp>
      <p:sp>
        <p:nvSpPr>
          <p:cNvPr id="4" name="Subtitle 3">
            <a:extLst>
              <a:ext uri="{FF2B5EF4-FFF2-40B4-BE49-F238E27FC236}">
                <a16:creationId xmlns:a16="http://schemas.microsoft.com/office/drawing/2014/main" id="{B7D3AF57-ECDF-42F6-A496-50E95CB8C962}"/>
              </a:ext>
            </a:extLst>
          </p:cNvPr>
          <p:cNvSpPr>
            <a:spLocks noGrp="1"/>
          </p:cNvSpPr>
          <p:nvPr>
            <p:ph type="subTitle" idx="1"/>
          </p:nvPr>
        </p:nvSpPr>
        <p:spPr>
          <a:xfrm>
            <a:off x="1104900" y="4836496"/>
            <a:ext cx="10668000" cy="853179"/>
          </a:xfrm>
        </p:spPr>
        <p:txBody>
          <a:bodyPr/>
          <a:lstStyle/>
          <a:p>
            <a:r>
              <a:rPr lang="en-CA" dirty="0"/>
              <a:t>CAS 741 | Sasha Soraine</a:t>
            </a:r>
          </a:p>
        </p:txBody>
      </p:sp>
    </p:spTree>
    <p:extLst>
      <p:ext uri="{BB962C8B-B14F-4D97-AF65-F5344CB8AC3E}">
        <p14:creationId xmlns:p14="http://schemas.microsoft.com/office/powerpoint/2010/main" val="38766463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DDA3F73-0388-4DAC-BAE4-19B7E348FE69}"/>
              </a:ext>
            </a:extLst>
          </p:cNvPr>
          <p:cNvPicPr>
            <a:picLocks noChangeAspect="1"/>
          </p:cNvPicPr>
          <p:nvPr/>
        </p:nvPicPr>
        <p:blipFill>
          <a:blip r:embed="rId2"/>
          <a:stretch>
            <a:fillRect/>
          </a:stretch>
        </p:blipFill>
        <p:spPr>
          <a:xfrm>
            <a:off x="3011826" y="598291"/>
            <a:ext cx="5200650" cy="5391150"/>
          </a:xfrm>
          <a:prstGeom prst="rect">
            <a:avLst/>
          </a:prstGeom>
        </p:spPr>
      </p:pic>
    </p:spTree>
    <p:extLst>
      <p:ext uri="{BB962C8B-B14F-4D97-AF65-F5344CB8AC3E}">
        <p14:creationId xmlns:p14="http://schemas.microsoft.com/office/powerpoint/2010/main" val="36809186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A009E3D-3293-4E20-BF15-1B06A3C2C44D}"/>
              </a:ext>
            </a:extLst>
          </p:cNvPr>
          <p:cNvPicPr>
            <a:picLocks noChangeAspect="1"/>
          </p:cNvPicPr>
          <p:nvPr/>
        </p:nvPicPr>
        <p:blipFill>
          <a:blip r:embed="rId3"/>
          <a:stretch>
            <a:fillRect/>
          </a:stretch>
        </p:blipFill>
        <p:spPr>
          <a:xfrm>
            <a:off x="802621" y="494691"/>
            <a:ext cx="10901082" cy="2219429"/>
          </a:xfrm>
          <a:prstGeom prst="rect">
            <a:avLst/>
          </a:prstGeom>
          <a:ln w="38100">
            <a:solidFill>
              <a:schemeClr val="accent1">
                <a:lumMod val="60000"/>
                <a:lumOff val="40000"/>
              </a:schemeClr>
            </a:solidFill>
          </a:ln>
        </p:spPr>
      </p:pic>
      <p:pic>
        <p:nvPicPr>
          <p:cNvPr id="2" name="Picture 1">
            <a:extLst>
              <a:ext uri="{FF2B5EF4-FFF2-40B4-BE49-F238E27FC236}">
                <a16:creationId xmlns:a16="http://schemas.microsoft.com/office/drawing/2014/main" id="{D0C5D53D-B70A-4809-AA05-867854A53C58}"/>
              </a:ext>
            </a:extLst>
          </p:cNvPr>
          <p:cNvPicPr>
            <a:picLocks noChangeAspect="1"/>
          </p:cNvPicPr>
          <p:nvPr/>
        </p:nvPicPr>
        <p:blipFill>
          <a:blip r:embed="rId4"/>
          <a:stretch>
            <a:fillRect/>
          </a:stretch>
        </p:blipFill>
        <p:spPr>
          <a:xfrm>
            <a:off x="314325" y="3119355"/>
            <a:ext cx="11877675" cy="2686050"/>
          </a:xfrm>
          <a:prstGeom prst="rect">
            <a:avLst/>
          </a:prstGeom>
        </p:spPr>
      </p:pic>
    </p:spTree>
    <p:extLst>
      <p:ext uri="{BB962C8B-B14F-4D97-AF65-F5344CB8AC3E}">
        <p14:creationId xmlns:p14="http://schemas.microsoft.com/office/powerpoint/2010/main" val="34483485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D0AFC2B-3890-4CDE-A7B6-86FCDD954E09}"/>
              </a:ext>
            </a:extLst>
          </p:cNvPr>
          <p:cNvPicPr>
            <a:picLocks noChangeAspect="1"/>
          </p:cNvPicPr>
          <p:nvPr/>
        </p:nvPicPr>
        <p:blipFill>
          <a:blip r:embed="rId2"/>
          <a:stretch>
            <a:fillRect/>
          </a:stretch>
        </p:blipFill>
        <p:spPr>
          <a:xfrm>
            <a:off x="912465" y="378116"/>
            <a:ext cx="10901082" cy="2417940"/>
          </a:xfrm>
          <a:prstGeom prst="rect">
            <a:avLst/>
          </a:prstGeom>
          <a:ln w="38100">
            <a:solidFill>
              <a:schemeClr val="accent1">
                <a:lumMod val="60000"/>
                <a:lumOff val="40000"/>
              </a:schemeClr>
            </a:solidFill>
          </a:ln>
        </p:spPr>
      </p:pic>
      <p:pic>
        <p:nvPicPr>
          <p:cNvPr id="5" name="Picture 4">
            <a:extLst>
              <a:ext uri="{FF2B5EF4-FFF2-40B4-BE49-F238E27FC236}">
                <a16:creationId xmlns:a16="http://schemas.microsoft.com/office/drawing/2014/main" id="{588BB337-6069-40FC-91D0-5996106E4137}"/>
              </a:ext>
            </a:extLst>
          </p:cNvPr>
          <p:cNvPicPr>
            <a:picLocks noChangeAspect="1"/>
          </p:cNvPicPr>
          <p:nvPr/>
        </p:nvPicPr>
        <p:blipFill>
          <a:blip r:embed="rId3"/>
          <a:stretch>
            <a:fillRect/>
          </a:stretch>
        </p:blipFill>
        <p:spPr>
          <a:xfrm>
            <a:off x="686106" y="3261724"/>
            <a:ext cx="11353800" cy="2800350"/>
          </a:xfrm>
          <a:prstGeom prst="rect">
            <a:avLst/>
          </a:prstGeom>
        </p:spPr>
      </p:pic>
    </p:spTree>
    <p:extLst>
      <p:ext uri="{BB962C8B-B14F-4D97-AF65-F5344CB8AC3E}">
        <p14:creationId xmlns:p14="http://schemas.microsoft.com/office/powerpoint/2010/main" val="12941003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79CCC0A-A26A-4461-AC19-5B8CED8FA6AB}"/>
              </a:ext>
            </a:extLst>
          </p:cNvPr>
          <p:cNvPicPr>
            <a:picLocks noChangeAspect="1"/>
          </p:cNvPicPr>
          <p:nvPr/>
        </p:nvPicPr>
        <p:blipFill>
          <a:blip r:embed="rId3"/>
          <a:stretch>
            <a:fillRect/>
          </a:stretch>
        </p:blipFill>
        <p:spPr>
          <a:xfrm>
            <a:off x="221777" y="2176510"/>
            <a:ext cx="11748445" cy="2504979"/>
          </a:xfrm>
          <a:prstGeom prst="rect">
            <a:avLst/>
          </a:prstGeom>
          <a:ln w="38100">
            <a:solidFill>
              <a:schemeClr val="accent1">
                <a:lumMod val="60000"/>
                <a:lumOff val="40000"/>
              </a:schemeClr>
            </a:solidFill>
          </a:ln>
        </p:spPr>
      </p:pic>
    </p:spTree>
    <p:extLst>
      <p:ext uri="{BB962C8B-B14F-4D97-AF65-F5344CB8AC3E}">
        <p14:creationId xmlns:p14="http://schemas.microsoft.com/office/powerpoint/2010/main" val="21425110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4436323-54C9-41EA-A73C-9C3033AF4578}"/>
              </a:ext>
            </a:extLst>
          </p:cNvPr>
          <p:cNvPicPr>
            <a:picLocks noChangeAspect="1"/>
          </p:cNvPicPr>
          <p:nvPr/>
        </p:nvPicPr>
        <p:blipFill>
          <a:blip r:embed="rId3"/>
          <a:stretch>
            <a:fillRect/>
          </a:stretch>
        </p:blipFill>
        <p:spPr>
          <a:xfrm>
            <a:off x="968187" y="490573"/>
            <a:ext cx="10675172" cy="2443540"/>
          </a:xfrm>
          <a:prstGeom prst="rect">
            <a:avLst/>
          </a:prstGeom>
          <a:ln w="38100">
            <a:solidFill>
              <a:schemeClr val="accent1">
                <a:lumMod val="60000"/>
                <a:lumOff val="40000"/>
              </a:schemeClr>
            </a:solidFill>
          </a:ln>
        </p:spPr>
      </p:pic>
      <p:pic>
        <p:nvPicPr>
          <p:cNvPr id="5" name="Picture 4">
            <a:extLst>
              <a:ext uri="{FF2B5EF4-FFF2-40B4-BE49-F238E27FC236}">
                <a16:creationId xmlns:a16="http://schemas.microsoft.com/office/drawing/2014/main" id="{97FC43EE-8F62-4962-BAFB-4BCE42B46E8E}"/>
              </a:ext>
            </a:extLst>
          </p:cNvPr>
          <p:cNvPicPr>
            <a:picLocks noChangeAspect="1"/>
          </p:cNvPicPr>
          <p:nvPr/>
        </p:nvPicPr>
        <p:blipFill>
          <a:blip r:embed="rId4"/>
          <a:stretch>
            <a:fillRect/>
          </a:stretch>
        </p:blipFill>
        <p:spPr>
          <a:xfrm>
            <a:off x="922349" y="3806891"/>
            <a:ext cx="10766849" cy="2337175"/>
          </a:xfrm>
          <a:prstGeom prst="rect">
            <a:avLst/>
          </a:prstGeom>
          <a:ln w="38100">
            <a:solidFill>
              <a:schemeClr val="accent1">
                <a:lumMod val="60000"/>
                <a:lumOff val="40000"/>
              </a:schemeClr>
            </a:solidFill>
          </a:ln>
        </p:spPr>
      </p:pic>
    </p:spTree>
    <p:extLst>
      <p:ext uri="{BB962C8B-B14F-4D97-AF65-F5344CB8AC3E}">
        <p14:creationId xmlns:p14="http://schemas.microsoft.com/office/powerpoint/2010/main" val="27287396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A2CEDB3-B4F2-4F10-8354-0A6B9F50029E}"/>
              </a:ext>
            </a:extLst>
          </p:cNvPr>
          <p:cNvSpPr>
            <a:spLocks noGrp="1"/>
          </p:cNvSpPr>
          <p:nvPr>
            <p:ph type="title"/>
          </p:nvPr>
        </p:nvSpPr>
        <p:spPr/>
        <p:txBody>
          <a:bodyPr/>
          <a:lstStyle/>
          <a:p>
            <a:pPr algn="ctr"/>
            <a:r>
              <a:rPr lang="en-CA" dirty="0"/>
              <a:t>Software Decision Modules</a:t>
            </a:r>
          </a:p>
        </p:txBody>
      </p:sp>
      <p:pic>
        <p:nvPicPr>
          <p:cNvPr id="4" name="Picture 3">
            <a:extLst>
              <a:ext uri="{FF2B5EF4-FFF2-40B4-BE49-F238E27FC236}">
                <a16:creationId xmlns:a16="http://schemas.microsoft.com/office/drawing/2014/main" id="{17E4480A-EB68-46EF-B344-43C07BD86A5C}"/>
              </a:ext>
            </a:extLst>
          </p:cNvPr>
          <p:cNvPicPr>
            <a:picLocks noChangeAspect="1"/>
          </p:cNvPicPr>
          <p:nvPr/>
        </p:nvPicPr>
        <p:blipFill>
          <a:blip r:embed="rId2"/>
          <a:stretch>
            <a:fillRect/>
          </a:stretch>
        </p:blipFill>
        <p:spPr>
          <a:xfrm>
            <a:off x="0" y="1233446"/>
            <a:ext cx="12192000" cy="5624554"/>
          </a:xfrm>
          <a:prstGeom prst="rect">
            <a:avLst/>
          </a:prstGeom>
        </p:spPr>
      </p:pic>
    </p:spTree>
    <p:extLst>
      <p:ext uri="{BB962C8B-B14F-4D97-AF65-F5344CB8AC3E}">
        <p14:creationId xmlns:p14="http://schemas.microsoft.com/office/powerpoint/2010/main" val="36581988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A2CEDB3-B4F2-4F10-8354-0A6B9F50029E}"/>
              </a:ext>
            </a:extLst>
          </p:cNvPr>
          <p:cNvSpPr>
            <a:spLocks noGrp="1"/>
          </p:cNvSpPr>
          <p:nvPr>
            <p:ph type="title"/>
          </p:nvPr>
        </p:nvSpPr>
        <p:spPr/>
        <p:txBody>
          <a:bodyPr/>
          <a:lstStyle/>
          <a:p>
            <a:pPr algn="ctr"/>
            <a:r>
              <a:rPr lang="en-CA" dirty="0"/>
              <a:t>Software Decision Modules</a:t>
            </a:r>
          </a:p>
        </p:txBody>
      </p:sp>
      <p:pic>
        <p:nvPicPr>
          <p:cNvPr id="2" name="Picture 1">
            <a:extLst>
              <a:ext uri="{FF2B5EF4-FFF2-40B4-BE49-F238E27FC236}">
                <a16:creationId xmlns:a16="http://schemas.microsoft.com/office/drawing/2014/main" id="{FD7AF8D0-60D0-4C98-9A24-35341A0F0B6E}"/>
              </a:ext>
            </a:extLst>
          </p:cNvPr>
          <p:cNvPicPr>
            <a:picLocks noChangeAspect="1"/>
          </p:cNvPicPr>
          <p:nvPr/>
        </p:nvPicPr>
        <p:blipFill>
          <a:blip r:embed="rId3"/>
          <a:stretch>
            <a:fillRect/>
          </a:stretch>
        </p:blipFill>
        <p:spPr>
          <a:xfrm>
            <a:off x="0" y="1181359"/>
            <a:ext cx="12192000" cy="2530909"/>
          </a:xfrm>
          <a:prstGeom prst="rect">
            <a:avLst/>
          </a:prstGeom>
        </p:spPr>
      </p:pic>
      <p:pic>
        <p:nvPicPr>
          <p:cNvPr id="5" name="Picture 4">
            <a:extLst>
              <a:ext uri="{FF2B5EF4-FFF2-40B4-BE49-F238E27FC236}">
                <a16:creationId xmlns:a16="http://schemas.microsoft.com/office/drawing/2014/main" id="{F1BBF543-17DC-4E54-BF83-E10895E273D6}"/>
              </a:ext>
            </a:extLst>
          </p:cNvPr>
          <p:cNvPicPr>
            <a:picLocks noChangeAspect="1"/>
          </p:cNvPicPr>
          <p:nvPr/>
        </p:nvPicPr>
        <p:blipFill>
          <a:blip r:embed="rId4"/>
          <a:stretch>
            <a:fillRect/>
          </a:stretch>
        </p:blipFill>
        <p:spPr>
          <a:xfrm>
            <a:off x="0" y="3712268"/>
            <a:ext cx="12192000" cy="2404925"/>
          </a:xfrm>
          <a:prstGeom prst="rect">
            <a:avLst/>
          </a:prstGeom>
        </p:spPr>
      </p:pic>
    </p:spTree>
    <p:extLst>
      <p:ext uri="{BB962C8B-B14F-4D97-AF65-F5344CB8AC3E}">
        <p14:creationId xmlns:p14="http://schemas.microsoft.com/office/powerpoint/2010/main" val="22622965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B60F9-C6D5-4AFF-87A9-37D9B426E3E4}"/>
              </a:ext>
            </a:extLst>
          </p:cNvPr>
          <p:cNvSpPr>
            <a:spLocks noGrp="1"/>
          </p:cNvSpPr>
          <p:nvPr>
            <p:ph type="title"/>
          </p:nvPr>
        </p:nvSpPr>
        <p:spPr/>
        <p:txBody>
          <a:bodyPr/>
          <a:lstStyle/>
          <a:p>
            <a:r>
              <a:rPr lang="en-CA" dirty="0"/>
              <a:t>Topic Refresher</a:t>
            </a:r>
          </a:p>
        </p:txBody>
      </p:sp>
      <p:sp>
        <p:nvSpPr>
          <p:cNvPr id="5" name="Rectangle 4">
            <a:extLst>
              <a:ext uri="{FF2B5EF4-FFF2-40B4-BE49-F238E27FC236}">
                <a16:creationId xmlns:a16="http://schemas.microsoft.com/office/drawing/2014/main" id="{0703AF60-E4A5-43E1-A98A-76F3A561BB2C}"/>
              </a:ext>
            </a:extLst>
          </p:cNvPr>
          <p:cNvSpPr/>
          <p:nvPr/>
        </p:nvSpPr>
        <p:spPr>
          <a:xfrm>
            <a:off x="1104899" y="1537873"/>
            <a:ext cx="10248899" cy="3416320"/>
          </a:xfrm>
          <a:prstGeom prst="rect">
            <a:avLst/>
          </a:prstGeom>
          <a:noFill/>
        </p:spPr>
        <p:txBody>
          <a:bodyPr wrap="square" lIns="91440" tIns="45720" rIns="91440" bIns="45720">
            <a:spAutoFit/>
          </a:bodyPr>
          <a:lstStyle/>
          <a:p>
            <a:r>
              <a:rPr lang="en-US" sz="5400" b="0" cap="none" spc="0" dirty="0">
                <a:ln w="0"/>
                <a:solidFill>
                  <a:schemeClr val="accent1"/>
                </a:solidFill>
                <a:effectLst>
                  <a:outerShdw blurRad="38100" dist="25400" dir="5400000" algn="ctr" rotWithShape="0">
                    <a:srgbClr val="6E747A">
                      <a:alpha val="43000"/>
                    </a:srgbClr>
                  </a:outerShdw>
                </a:effectLst>
              </a:rPr>
              <a:t>Understand how light interacts with objects with different material properties and model it for virtual environments.</a:t>
            </a:r>
          </a:p>
        </p:txBody>
      </p:sp>
    </p:spTree>
    <p:extLst>
      <p:ext uri="{BB962C8B-B14F-4D97-AF65-F5344CB8AC3E}">
        <p14:creationId xmlns:p14="http://schemas.microsoft.com/office/powerpoint/2010/main" val="9787495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screenshot of a cell phone&#10;&#10;Description automatically generated">
            <a:extLst>
              <a:ext uri="{FF2B5EF4-FFF2-40B4-BE49-F238E27FC236}">
                <a16:creationId xmlns:a16="http://schemas.microsoft.com/office/drawing/2014/main" id="{0746AE0E-ECB1-4FE3-98F6-7A0FB8A60304}"/>
              </a:ext>
            </a:extLst>
          </p:cNvPr>
          <p:cNvPicPr>
            <a:picLocks noChangeAspect="1"/>
          </p:cNvPicPr>
          <p:nvPr/>
        </p:nvPicPr>
        <p:blipFill>
          <a:blip r:embed="rId3"/>
          <a:stretch>
            <a:fillRect/>
          </a:stretch>
        </p:blipFill>
        <p:spPr>
          <a:xfrm>
            <a:off x="891770" y="424069"/>
            <a:ext cx="9364933" cy="6009862"/>
          </a:xfrm>
          <a:prstGeom prst="rect">
            <a:avLst/>
          </a:prstGeom>
        </p:spPr>
      </p:pic>
      <p:sp>
        <p:nvSpPr>
          <p:cNvPr id="5" name="Oval 4">
            <a:extLst>
              <a:ext uri="{FF2B5EF4-FFF2-40B4-BE49-F238E27FC236}">
                <a16:creationId xmlns:a16="http://schemas.microsoft.com/office/drawing/2014/main" id="{2E25B590-B8B6-4492-A45A-C8B37BBA805C}"/>
              </a:ext>
            </a:extLst>
          </p:cNvPr>
          <p:cNvSpPr/>
          <p:nvPr/>
        </p:nvSpPr>
        <p:spPr>
          <a:xfrm>
            <a:off x="4803354" y="132202"/>
            <a:ext cx="6411817" cy="6648601"/>
          </a:xfrm>
          <a:prstGeom prst="ellipse">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3355168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ell phone&#10;&#10;Description automatically generated">
            <a:extLst>
              <a:ext uri="{FF2B5EF4-FFF2-40B4-BE49-F238E27FC236}">
                <a16:creationId xmlns:a16="http://schemas.microsoft.com/office/drawing/2014/main" id="{06071796-F6EF-4B18-AEAE-443164176601}"/>
              </a:ext>
            </a:extLst>
          </p:cNvPr>
          <p:cNvPicPr>
            <a:picLocks noChangeAspect="1"/>
          </p:cNvPicPr>
          <p:nvPr/>
        </p:nvPicPr>
        <p:blipFill>
          <a:blip r:embed="rId3"/>
          <a:stretch>
            <a:fillRect/>
          </a:stretch>
        </p:blipFill>
        <p:spPr>
          <a:xfrm>
            <a:off x="993880" y="2245784"/>
            <a:ext cx="10917143" cy="2366432"/>
          </a:xfrm>
          <a:prstGeom prst="rect">
            <a:avLst/>
          </a:prstGeom>
        </p:spPr>
      </p:pic>
      <p:sp>
        <p:nvSpPr>
          <p:cNvPr id="2" name="Rectangle 1">
            <a:extLst>
              <a:ext uri="{FF2B5EF4-FFF2-40B4-BE49-F238E27FC236}">
                <a16:creationId xmlns:a16="http://schemas.microsoft.com/office/drawing/2014/main" id="{B0E7B572-2D4D-4523-A9F0-E88EE4EAD839}"/>
              </a:ext>
            </a:extLst>
          </p:cNvPr>
          <p:cNvSpPr/>
          <p:nvPr/>
        </p:nvSpPr>
        <p:spPr>
          <a:xfrm>
            <a:off x="5632686" y="1996466"/>
            <a:ext cx="1639529" cy="2615750"/>
          </a:xfrm>
          <a:prstGeom prst="rect">
            <a:avLst/>
          </a:prstGeom>
          <a:noFill/>
          <a:ln w="762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CA" sz="3200" dirty="0">
                <a:solidFill>
                  <a:schemeClr val="tx1"/>
                </a:solidFill>
              </a:rPr>
              <a:t>Unity</a:t>
            </a:r>
          </a:p>
        </p:txBody>
      </p:sp>
    </p:spTree>
    <p:extLst>
      <p:ext uri="{BB962C8B-B14F-4D97-AF65-F5344CB8AC3E}">
        <p14:creationId xmlns:p14="http://schemas.microsoft.com/office/powerpoint/2010/main" val="2952591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22C1A121-1341-482B-B768-AA037EC0E01A}"/>
              </a:ext>
            </a:extLst>
          </p:cNvPr>
          <p:cNvPicPr>
            <a:picLocks noChangeAspect="1"/>
          </p:cNvPicPr>
          <p:nvPr/>
        </p:nvPicPr>
        <p:blipFill>
          <a:blip r:embed="rId3"/>
          <a:stretch>
            <a:fillRect/>
          </a:stretch>
        </p:blipFill>
        <p:spPr>
          <a:xfrm>
            <a:off x="1154256" y="616239"/>
            <a:ext cx="10094577" cy="5625521"/>
          </a:xfrm>
          <a:prstGeom prst="rect">
            <a:avLst/>
          </a:prstGeom>
        </p:spPr>
      </p:pic>
      <p:sp>
        <p:nvSpPr>
          <p:cNvPr id="3" name="Rectangle 2">
            <a:extLst>
              <a:ext uri="{FF2B5EF4-FFF2-40B4-BE49-F238E27FC236}">
                <a16:creationId xmlns:a16="http://schemas.microsoft.com/office/drawing/2014/main" id="{2F4E27D4-84F5-4C93-ACC9-DB9F61174827}"/>
              </a:ext>
            </a:extLst>
          </p:cNvPr>
          <p:cNvSpPr/>
          <p:nvPr/>
        </p:nvSpPr>
        <p:spPr>
          <a:xfrm>
            <a:off x="1075203" y="2722316"/>
            <a:ext cx="9135219" cy="1413367"/>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 name="Rectangle 3">
            <a:extLst>
              <a:ext uri="{FF2B5EF4-FFF2-40B4-BE49-F238E27FC236}">
                <a16:creationId xmlns:a16="http://schemas.microsoft.com/office/drawing/2014/main" id="{76FA0607-832F-4F29-A3AC-6FB4E7FBBBD4}"/>
              </a:ext>
            </a:extLst>
          </p:cNvPr>
          <p:cNvSpPr/>
          <p:nvPr/>
        </p:nvSpPr>
        <p:spPr>
          <a:xfrm>
            <a:off x="1075203" y="1198216"/>
            <a:ext cx="9135219" cy="1413367"/>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3175201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0B4850D-CA93-48DD-B5DF-589490FCF22C}"/>
              </a:ext>
            </a:extLst>
          </p:cNvPr>
          <p:cNvPicPr>
            <a:picLocks noChangeAspect="1"/>
          </p:cNvPicPr>
          <p:nvPr/>
        </p:nvPicPr>
        <p:blipFill rotWithShape="1">
          <a:blip r:embed="rId3"/>
          <a:srcRect r="6371"/>
          <a:stretch/>
        </p:blipFill>
        <p:spPr>
          <a:xfrm>
            <a:off x="667347" y="303293"/>
            <a:ext cx="10165604" cy="6251414"/>
          </a:xfrm>
          <a:prstGeom prst="rect">
            <a:avLst/>
          </a:prstGeom>
        </p:spPr>
      </p:pic>
    </p:spTree>
    <p:extLst>
      <p:ext uri="{BB962C8B-B14F-4D97-AF65-F5344CB8AC3E}">
        <p14:creationId xmlns:p14="http://schemas.microsoft.com/office/powerpoint/2010/main" val="40802954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4" name="Picture 63">
            <a:extLst>
              <a:ext uri="{FF2B5EF4-FFF2-40B4-BE49-F238E27FC236}">
                <a16:creationId xmlns:a16="http://schemas.microsoft.com/office/drawing/2014/main" id="{300B81C0-9FEE-4C74-9810-D4CD83C01496}"/>
              </a:ext>
            </a:extLst>
          </p:cNvPr>
          <p:cNvPicPr>
            <a:picLocks noChangeAspect="1"/>
          </p:cNvPicPr>
          <p:nvPr/>
        </p:nvPicPr>
        <p:blipFill>
          <a:blip r:embed="rId3"/>
          <a:stretch>
            <a:fillRect/>
          </a:stretch>
        </p:blipFill>
        <p:spPr>
          <a:xfrm>
            <a:off x="380959" y="1508345"/>
            <a:ext cx="6892943" cy="3841310"/>
          </a:xfrm>
          <a:prstGeom prst="rect">
            <a:avLst/>
          </a:prstGeom>
        </p:spPr>
      </p:pic>
      <p:pic>
        <p:nvPicPr>
          <p:cNvPr id="3" name="Picture 2">
            <a:extLst>
              <a:ext uri="{FF2B5EF4-FFF2-40B4-BE49-F238E27FC236}">
                <a16:creationId xmlns:a16="http://schemas.microsoft.com/office/drawing/2014/main" id="{80E913C0-74CE-4578-8614-653B1DBA3D9C}"/>
              </a:ext>
            </a:extLst>
          </p:cNvPr>
          <p:cNvPicPr>
            <a:picLocks noChangeAspect="1"/>
          </p:cNvPicPr>
          <p:nvPr/>
        </p:nvPicPr>
        <p:blipFill rotWithShape="1">
          <a:blip r:embed="rId4"/>
          <a:srcRect l="34116" t="73400" r="33560" b="19432"/>
          <a:stretch/>
        </p:blipFill>
        <p:spPr>
          <a:xfrm>
            <a:off x="9505333" y="2223742"/>
            <a:ext cx="2522668" cy="301216"/>
          </a:xfrm>
          <a:prstGeom prst="rect">
            <a:avLst/>
          </a:prstGeom>
        </p:spPr>
      </p:pic>
      <p:cxnSp>
        <p:nvCxnSpPr>
          <p:cNvPr id="5" name="Straight Arrow Connector 4">
            <a:extLst>
              <a:ext uri="{FF2B5EF4-FFF2-40B4-BE49-F238E27FC236}">
                <a16:creationId xmlns:a16="http://schemas.microsoft.com/office/drawing/2014/main" id="{AE011C2E-FCC9-4C49-85F9-0EA9B36C58F7}"/>
              </a:ext>
            </a:extLst>
          </p:cNvPr>
          <p:cNvCxnSpPr>
            <a:cxnSpLocks/>
          </p:cNvCxnSpPr>
          <p:nvPr/>
        </p:nvCxnSpPr>
        <p:spPr>
          <a:xfrm>
            <a:off x="6949440" y="1701732"/>
            <a:ext cx="2332002"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F0F04B18-0E3F-45DF-94AB-BDE687A87976}"/>
              </a:ext>
            </a:extLst>
          </p:cNvPr>
          <p:cNvCxnSpPr>
            <a:cxnSpLocks/>
            <a:endCxn id="41" idx="1"/>
          </p:cNvCxnSpPr>
          <p:nvPr/>
        </p:nvCxnSpPr>
        <p:spPr>
          <a:xfrm flipV="1">
            <a:off x="6164132" y="3058663"/>
            <a:ext cx="3341201" cy="55662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6BE9E648-D647-4197-ADE8-C26F2055767B}"/>
              </a:ext>
            </a:extLst>
          </p:cNvPr>
          <p:cNvCxnSpPr>
            <a:cxnSpLocks/>
            <a:endCxn id="3" idx="1"/>
          </p:cNvCxnSpPr>
          <p:nvPr/>
        </p:nvCxnSpPr>
        <p:spPr>
          <a:xfrm flipV="1">
            <a:off x="4453666" y="2374350"/>
            <a:ext cx="5051667" cy="285072"/>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B7A600E6-84DA-4384-999E-52D971E02260}"/>
              </a:ext>
            </a:extLst>
          </p:cNvPr>
          <p:cNvCxnSpPr>
            <a:cxnSpLocks/>
            <a:endCxn id="42" idx="1"/>
          </p:cNvCxnSpPr>
          <p:nvPr/>
        </p:nvCxnSpPr>
        <p:spPr>
          <a:xfrm>
            <a:off x="7273902" y="4100599"/>
            <a:ext cx="2124242"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AE311E1B-DDE2-4F2E-ADEE-BA6FE2F10D6B}"/>
              </a:ext>
            </a:extLst>
          </p:cNvPr>
          <p:cNvCxnSpPr>
            <a:cxnSpLocks/>
            <a:endCxn id="41" idx="1"/>
          </p:cNvCxnSpPr>
          <p:nvPr/>
        </p:nvCxnSpPr>
        <p:spPr>
          <a:xfrm flipV="1">
            <a:off x="5902354" y="3058663"/>
            <a:ext cx="3602979" cy="63308"/>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pic>
        <p:nvPicPr>
          <p:cNvPr id="34" name="Picture 33">
            <a:extLst>
              <a:ext uri="{FF2B5EF4-FFF2-40B4-BE49-F238E27FC236}">
                <a16:creationId xmlns:a16="http://schemas.microsoft.com/office/drawing/2014/main" id="{512A095D-D833-4685-9234-D5A7FA0BFEDB}"/>
              </a:ext>
            </a:extLst>
          </p:cNvPr>
          <p:cNvPicPr>
            <a:picLocks noChangeAspect="1"/>
          </p:cNvPicPr>
          <p:nvPr/>
        </p:nvPicPr>
        <p:blipFill rotWithShape="1">
          <a:blip r:embed="rId4"/>
          <a:srcRect l="567" t="11135" r="67109" b="77857"/>
          <a:stretch/>
        </p:blipFill>
        <p:spPr>
          <a:xfrm>
            <a:off x="9398144" y="1505793"/>
            <a:ext cx="2522668" cy="462579"/>
          </a:xfrm>
          <a:prstGeom prst="rect">
            <a:avLst/>
          </a:prstGeom>
        </p:spPr>
      </p:pic>
      <p:pic>
        <p:nvPicPr>
          <p:cNvPr id="37" name="Picture 36">
            <a:extLst>
              <a:ext uri="{FF2B5EF4-FFF2-40B4-BE49-F238E27FC236}">
                <a16:creationId xmlns:a16="http://schemas.microsoft.com/office/drawing/2014/main" id="{94985720-7D39-4588-99A9-472E2C827676}"/>
              </a:ext>
            </a:extLst>
          </p:cNvPr>
          <p:cNvPicPr>
            <a:picLocks noChangeAspect="1"/>
          </p:cNvPicPr>
          <p:nvPr/>
        </p:nvPicPr>
        <p:blipFill rotWithShape="1">
          <a:blip r:embed="rId4"/>
          <a:srcRect l="34116" t="21697" r="47861" b="70247"/>
          <a:stretch/>
        </p:blipFill>
        <p:spPr>
          <a:xfrm>
            <a:off x="3762124" y="6007983"/>
            <a:ext cx="1592599" cy="383289"/>
          </a:xfrm>
          <a:prstGeom prst="rect">
            <a:avLst/>
          </a:prstGeom>
        </p:spPr>
      </p:pic>
      <p:pic>
        <p:nvPicPr>
          <p:cNvPr id="38" name="Picture 37">
            <a:extLst>
              <a:ext uri="{FF2B5EF4-FFF2-40B4-BE49-F238E27FC236}">
                <a16:creationId xmlns:a16="http://schemas.microsoft.com/office/drawing/2014/main" id="{67F584CC-19D4-4017-9C07-928F21F6091D}"/>
              </a:ext>
            </a:extLst>
          </p:cNvPr>
          <p:cNvPicPr>
            <a:picLocks noChangeAspect="1"/>
          </p:cNvPicPr>
          <p:nvPr/>
        </p:nvPicPr>
        <p:blipFill rotWithShape="1">
          <a:blip r:embed="rId4"/>
          <a:srcRect l="34116" t="30008" r="33560" b="62825"/>
          <a:stretch/>
        </p:blipFill>
        <p:spPr>
          <a:xfrm>
            <a:off x="9505333" y="4450203"/>
            <a:ext cx="2522668" cy="301214"/>
          </a:xfrm>
          <a:prstGeom prst="rect">
            <a:avLst/>
          </a:prstGeom>
        </p:spPr>
      </p:pic>
      <p:pic>
        <p:nvPicPr>
          <p:cNvPr id="39" name="Picture 38">
            <a:extLst>
              <a:ext uri="{FF2B5EF4-FFF2-40B4-BE49-F238E27FC236}">
                <a16:creationId xmlns:a16="http://schemas.microsoft.com/office/drawing/2014/main" id="{F9E9E206-0EA7-424C-AAB2-2A271AB0F635}"/>
              </a:ext>
            </a:extLst>
          </p:cNvPr>
          <p:cNvPicPr>
            <a:picLocks noChangeAspect="1"/>
          </p:cNvPicPr>
          <p:nvPr/>
        </p:nvPicPr>
        <p:blipFill rotWithShape="1">
          <a:blip r:embed="rId4"/>
          <a:srcRect l="34116" t="36663" r="33560" b="56169"/>
          <a:stretch/>
        </p:blipFill>
        <p:spPr>
          <a:xfrm>
            <a:off x="9505333" y="4950414"/>
            <a:ext cx="2522668" cy="301215"/>
          </a:xfrm>
          <a:prstGeom prst="rect">
            <a:avLst/>
          </a:prstGeom>
        </p:spPr>
      </p:pic>
      <p:pic>
        <p:nvPicPr>
          <p:cNvPr id="40" name="Picture 39">
            <a:extLst>
              <a:ext uri="{FF2B5EF4-FFF2-40B4-BE49-F238E27FC236}">
                <a16:creationId xmlns:a16="http://schemas.microsoft.com/office/drawing/2014/main" id="{0C91B6D9-A656-46F3-B6E7-0EB245FD2F3B}"/>
              </a:ext>
            </a:extLst>
          </p:cNvPr>
          <p:cNvPicPr>
            <a:picLocks noChangeAspect="1"/>
          </p:cNvPicPr>
          <p:nvPr/>
        </p:nvPicPr>
        <p:blipFill rotWithShape="1">
          <a:blip r:embed="rId4"/>
          <a:srcRect l="34116" t="44086" r="43612" b="49267"/>
          <a:stretch/>
        </p:blipFill>
        <p:spPr>
          <a:xfrm>
            <a:off x="1386983" y="6059046"/>
            <a:ext cx="2106508" cy="338516"/>
          </a:xfrm>
          <a:prstGeom prst="rect">
            <a:avLst/>
          </a:prstGeom>
        </p:spPr>
      </p:pic>
      <p:pic>
        <p:nvPicPr>
          <p:cNvPr id="41" name="Picture 40">
            <a:extLst>
              <a:ext uri="{FF2B5EF4-FFF2-40B4-BE49-F238E27FC236}">
                <a16:creationId xmlns:a16="http://schemas.microsoft.com/office/drawing/2014/main" id="{CCA52384-768B-472A-A8DC-B5D847EEB2C2}"/>
              </a:ext>
            </a:extLst>
          </p:cNvPr>
          <p:cNvPicPr>
            <a:picLocks noChangeAspect="1"/>
          </p:cNvPicPr>
          <p:nvPr/>
        </p:nvPicPr>
        <p:blipFill rotWithShape="1">
          <a:blip r:embed="rId4"/>
          <a:srcRect l="34116" t="50487" r="33560" b="42345"/>
          <a:stretch/>
        </p:blipFill>
        <p:spPr>
          <a:xfrm>
            <a:off x="9505333" y="2908055"/>
            <a:ext cx="2522668" cy="301215"/>
          </a:xfrm>
          <a:prstGeom prst="rect">
            <a:avLst/>
          </a:prstGeom>
        </p:spPr>
      </p:pic>
      <p:pic>
        <p:nvPicPr>
          <p:cNvPr id="42" name="Picture 41">
            <a:extLst>
              <a:ext uri="{FF2B5EF4-FFF2-40B4-BE49-F238E27FC236}">
                <a16:creationId xmlns:a16="http://schemas.microsoft.com/office/drawing/2014/main" id="{941BC8ED-8A5E-4AC0-90DA-D17E31C5D1A2}"/>
              </a:ext>
            </a:extLst>
          </p:cNvPr>
          <p:cNvPicPr>
            <a:picLocks noChangeAspect="1"/>
          </p:cNvPicPr>
          <p:nvPr/>
        </p:nvPicPr>
        <p:blipFill rotWithShape="1">
          <a:blip r:embed="rId4"/>
          <a:srcRect l="34116" t="57399" r="33560" b="35433"/>
          <a:stretch/>
        </p:blipFill>
        <p:spPr>
          <a:xfrm>
            <a:off x="9398144" y="3949991"/>
            <a:ext cx="2522668" cy="301215"/>
          </a:xfrm>
          <a:prstGeom prst="rect">
            <a:avLst/>
          </a:prstGeom>
        </p:spPr>
      </p:pic>
      <p:cxnSp>
        <p:nvCxnSpPr>
          <p:cNvPr id="44" name="Straight Arrow Connector 43">
            <a:extLst>
              <a:ext uri="{FF2B5EF4-FFF2-40B4-BE49-F238E27FC236}">
                <a16:creationId xmlns:a16="http://schemas.microsoft.com/office/drawing/2014/main" id="{6E3CE588-4F6A-4029-AB65-C34DE7F5271A}"/>
              </a:ext>
            </a:extLst>
          </p:cNvPr>
          <p:cNvCxnSpPr>
            <a:cxnSpLocks/>
            <a:endCxn id="3" idx="1"/>
          </p:cNvCxnSpPr>
          <p:nvPr/>
        </p:nvCxnSpPr>
        <p:spPr>
          <a:xfrm>
            <a:off x="5084257" y="2198373"/>
            <a:ext cx="4421076" cy="17597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4A77119A-1C80-4330-942A-62B3DC441F07}"/>
              </a:ext>
            </a:extLst>
          </p:cNvPr>
          <p:cNvCxnSpPr>
            <a:cxnSpLocks/>
            <a:endCxn id="38" idx="1"/>
          </p:cNvCxnSpPr>
          <p:nvPr/>
        </p:nvCxnSpPr>
        <p:spPr>
          <a:xfrm flipV="1">
            <a:off x="5593976" y="4600810"/>
            <a:ext cx="3911357" cy="14894"/>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7CADCBC8-3676-4447-8C66-C1E28BE8DAAA}"/>
              </a:ext>
            </a:extLst>
          </p:cNvPr>
          <p:cNvCxnSpPr>
            <a:cxnSpLocks/>
            <a:endCxn id="39" idx="1"/>
          </p:cNvCxnSpPr>
          <p:nvPr/>
        </p:nvCxnSpPr>
        <p:spPr>
          <a:xfrm>
            <a:off x="5593976" y="5086127"/>
            <a:ext cx="3911357" cy="14895"/>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63" name="Rectangle 62">
            <a:extLst>
              <a:ext uri="{FF2B5EF4-FFF2-40B4-BE49-F238E27FC236}">
                <a16:creationId xmlns:a16="http://schemas.microsoft.com/office/drawing/2014/main" id="{20BC1412-C27D-4581-80D3-3EC9B86B4214}"/>
              </a:ext>
            </a:extLst>
          </p:cNvPr>
          <p:cNvSpPr/>
          <p:nvPr/>
        </p:nvSpPr>
        <p:spPr>
          <a:xfrm>
            <a:off x="1129552" y="5701553"/>
            <a:ext cx="4589077" cy="955483"/>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23" name="Picture 22">
            <a:extLst>
              <a:ext uri="{FF2B5EF4-FFF2-40B4-BE49-F238E27FC236}">
                <a16:creationId xmlns:a16="http://schemas.microsoft.com/office/drawing/2014/main" id="{D6AAD56A-ED8B-4CE7-B53C-BBBDAEBBD6FB}"/>
              </a:ext>
            </a:extLst>
          </p:cNvPr>
          <p:cNvPicPr>
            <a:picLocks noChangeAspect="1"/>
          </p:cNvPicPr>
          <p:nvPr/>
        </p:nvPicPr>
        <p:blipFill rotWithShape="1">
          <a:blip r:embed="rId5"/>
          <a:srcRect l="34874" t="76984" r="38077" b="18059"/>
          <a:stretch/>
        </p:blipFill>
        <p:spPr>
          <a:xfrm>
            <a:off x="6255896" y="6059046"/>
            <a:ext cx="2279276" cy="240496"/>
          </a:xfrm>
          <a:prstGeom prst="rect">
            <a:avLst/>
          </a:prstGeom>
        </p:spPr>
      </p:pic>
      <p:pic>
        <p:nvPicPr>
          <p:cNvPr id="24" name="Picture 23">
            <a:extLst>
              <a:ext uri="{FF2B5EF4-FFF2-40B4-BE49-F238E27FC236}">
                <a16:creationId xmlns:a16="http://schemas.microsoft.com/office/drawing/2014/main" id="{8FD5A0A0-2265-4856-B76F-6DF7A0FE53BA}"/>
              </a:ext>
            </a:extLst>
          </p:cNvPr>
          <p:cNvPicPr>
            <a:picLocks noChangeAspect="1"/>
          </p:cNvPicPr>
          <p:nvPr/>
        </p:nvPicPr>
        <p:blipFill rotWithShape="1">
          <a:blip r:embed="rId5"/>
          <a:srcRect l="35667" t="83538" r="39151" b="11030"/>
          <a:stretch/>
        </p:blipFill>
        <p:spPr>
          <a:xfrm>
            <a:off x="9281442" y="6029844"/>
            <a:ext cx="2237537" cy="277887"/>
          </a:xfrm>
          <a:prstGeom prst="rect">
            <a:avLst/>
          </a:prstGeom>
        </p:spPr>
      </p:pic>
    </p:spTree>
    <p:extLst>
      <p:ext uri="{BB962C8B-B14F-4D97-AF65-F5344CB8AC3E}">
        <p14:creationId xmlns:p14="http://schemas.microsoft.com/office/powerpoint/2010/main" val="40134018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811CA4F-4E02-41B6-9DC0-C0AFF3F3A4B9}"/>
              </a:ext>
            </a:extLst>
          </p:cNvPr>
          <p:cNvPicPr>
            <a:picLocks noChangeAspect="1"/>
          </p:cNvPicPr>
          <p:nvPr/>
        </p:nvPicPr>
        <p:blipFill rotWithShape="1">
          <a:blip r:embed="rId3"/>
          <a:srcRect l="34340" t="83354" r="38985" b="10796"/>
          <a:stretch/>
        </p:blipFill>
        <p:spPr>
          <a:xfrm>
            <a:off x="3669664" y="4922263"/>
            <a:ext cx="2896229" cy="365760"/>
          </a:xfrm>
          <a:prstGeom prst="rect">
            <a:avLst/>
          </a:prstGeom>
          <a:ln w="38100">
            <a:solidFill>
              <a:schemeClr val="accent1">
                <a:lumMod val="75000"/>
              </a:schemeClr>
            </a:solidFill>
          </a:ln>
        </p:spPr>
      </p:pic>
      <p:pic>
        <p:nvPicPr>
          <p:cNvPr id="6" name="Picture 5">
            <a:extLst>
              <a:ext uri="{FF2B5EF4-FFF2-40B4-BE49-F238E27FC236}">
                <a16:creationId xmlns:a16="http://schemas.microsoft.com/office/drawing/2014/main" id="{0D1F0F5F-1FC5-47EF-A1AC-B50385470858}"/>
              </a:ext>
            </a:extLst>
          </p:cNvPr>
          <p:cNvPicPr>
            <a:picLocks noChangeAspect="1"/>
          </p:cNvPicPr>
          <p:nvPr/>
        </p:nvPicPr>
        <p:blipFill rotWithShape="1">
          <a:blip r:embed="rId3"/>
          <a:srcRect l="34340" t="20174" r="47666" b="72954"/>
          <a:stretch/>
        </p:blipFill>
        <p:spPr>
          <a:xfrm>
            <a:off x="5323263" y="413526"/>
            <a:ext cx="1953658" cy="429658"/>
          </a:xfrm>
          <a:prstGeom prst="rect">
            <a:avLst/>
          </a:prstGeom>
          <a:ln w="28575">
            <a:solidFill>
              <a:schemeClr val="accent1">
                <a:lumMod val="75000"/>
              </a:schemeClr>
            </a:solidFill>
          </a:ln>
        </p:spPr>
      </p:pic>
      <p:pic>
        <p:nvPicPr>
          <p:cNvPr id="7" name="Picture 6">
            <a:extLst>
              <a:ext uri="{FF2B5EF4-FFF2-40B4-BE49-F238E27FC236}">
                <a16:creationId xmlns:a16="http://schemas.microsoft.com/office/drawing/2014/main" id="{5C25F59B-3B3A-4095-84CC-1C71E92AC3DE}"/>
              </a:ext>
            </a:extLst>
          </p:cNvPr>
          <p:cNvPicPr>
            <a:picLocks noChangeAspect="1"/>
          </p:cNvPicPr>
          <p:nvPr/>
        </p:nvPicPr>
        <p:blipFill rotWithShape="1">
          <a:blip r:embed="rId3"/>
          <a:srcRect l="35228" t="27536" r="46778" b="66958"/>
          <a:stretch/>
        </p:blipFill>
        <p:spPr>
          <a:xfrm>
            <a:off x="2684435" y="3818217"/>
            <a:ext cx="1953658" cy="344245"/>
          </a:xfrm>
          <a:prstGeom prst="rect">
            <a:avLst/>
          </a:prstGeom>
          <a:ln w="38100">
            <a:solidFill>
              <a:schemeClr val="accent1">
                <a:lumMod val="75000"/>
              </a:schemeClr>
            </a:solidFill>
          </a:ln>
        </p:spPr>
      </p:pic>
      <p:pic>
        <p:nvPicPr>
          <p:cNvPr id="8" name="Picture 7">
            <a:extLst>
              <a:ext uri="{FF2B5EF4-FFF2-40B4-BE49-F238E27FC236}">
                <a16:creationId xmlns:a16="http://schemas.microsoft.com/office/drawing/2014/main" id="{C1A25289-B325-45BA-AEED-8BF931D880EE}"/>
              </a:ext>
            </a:extLst>
          </p:cNvPr>
          <p:cNvPicPr>
            <a:picLocks noChangeAspect="1"/>
          </p:cNvPicPr>
          <p:nvPr/>
        </p:nvPicPr>
        <p:blipFill rotWithShape="1">
          <a:blip r:embed="rId3"/>
          <a:srcRect l="34637" t="34441" r="39736" b="60052"/>
          <a:stretch/>
        </p:blipFill>
        <p:spPr>
          <a:xfrm>
            <a:off x="4908910" y="3818217"/>
            <a:ext cx="2782365" cy="344246"/>
          </a:xfrm>
          <a:prstGeom prst="rect">
            <a:avLst/>
          </a:prstGeom>
          <a:ln w="38100">
            <a:solidFill>
              <a:schemeClr val="accent1">
                <a:lumMod val="75000"/>
              </a:schemeClr>
            </a:solidFill>
          </a:ln>
        </p:spPr>
      </p:pic>
      <p:pic>
        <p:nvPicPr>
          <p:cNvPr id="9" name="Picture 8">
            <a:extLst>
              <a:ext uri="{FF2B5EF4-FFF2-40B4-BE49-F238E27FC236}">
                <a16:creationId xmlns:a16="http://schemas.microsoft.com/office/drawing/2014/main" id="{3DCAC481-59DE-450F-848B-8C1E0A5E17AD}"/>
              </a:ext>
            </a:extLst>
          </p:cNvPr>
          <p:cNvPicPr>
            <a:picLocks noChangeAspect="1"/>
          </p:cNvPicPr>
          <p:nvPr/>
        </p:nvPicPr>
        <p:blipFill rotWithShape="1">
          <a:blip r:embed="rId3"/>
          <a:srcRect l="35196" t="40529" r="44492" b="53393"/>
          <a:stretch/>
        </p:blipFill>
        <p:spPr>
          <a:xfrm>
            <a:off x="175756" y="3804492"/>
            <a:ext cx="2205318" cy="379921"/>
          </a:xfrm>
          <a:prstGeom prst="rect">
            <a:avLst/>
          </a:prstGeom>
          <a:ln w="38100">
            <a:solidFill>
              <a:schemeClr val="accent1">
                <a:lumMod val="75000"/>
              </a:schemeClr>
            </a:solidFill>
          </a:ln>
        </p:spPr>
      </p:pic>
      <p:pic>
        <p:nvPicPr>
          <p:cNvPr id="10" name="Picture 9">
            <a:extLst>
              <a:ext uri="{FF2B5EF4-FFF2-40B4-BE49-F238E27FC236}">
                <a16:creationId xmlns:a16="http://schemas.microsoft.com/office/drawing/2014/main" id="{1C0A2E21-E2BF-40D0-8C55-AA9375816F77}"/>
              </a:ext>
            </a:extLst>
          </p:cNvPr>
          <p:cNvPicPr>
            <a:picLocks noChangeAspect="1"/>
          </p:cNvPicPr>
          <p:nvPr/>
        </p:nvPicPr>
        <p:blipFill rotWithShape="1">
          <a:blip r:embed="rId3"/>
          <a:srcRect l="34998" t="47534" r="46573" b="46959"/>
          <a:stretch/>
        </p:blipFill>
        <p:spPr>
          <a:xfrm>
            <a:off x="10050859" y="2777742"/>
            <a:ext cx="2000923" cy="344245"/>
          </a:xfrm>
          <a:prstGeom prst="rect">
            <a:avLst/>
          </a:prstGeom>
          <a:ln w="38100">
            <a:solidFill>
              <a:schemeClr val="accent1">
                <a:lumMod val="75000"/>
              </a:schemeClr>
            </a:solidFill>
          </a:ln>
        </p:spPr>
      </p:pic>
      <p:pic>
        <p:nvPicPr>
          <p:cNvPr id="11" name="Picture 10">
            <a:extLst>
              <a:ext uri="{FF2B5EF4-FFF2-40B4-BE49-F238E27FC236}">
                <a16:creationId xmlns:a16="http://schemas.microsoft.com/office/drawing/2014/main" id="{625BF5CA-73AD-4033-A3A5-610A301E4114}"/>
              </a:ext>
            </a:extLst>
          </p:cNvPr>
          <p:cNvPicPr>
            <a:picLocks noChangeAspect="1"/>
          </p:cNvPicPr>
          <p:nvPr/>
        </p:nvPicPr>
        <p:blipFill rotWithShape="1">
          <a:blip r:embed="rId3"/>
          <a:srcRect l="34340" t="54404" r="36640" b="39519"/>
          <a:stretch/>
        </p:blipFill>
        <p:spPr>
          <a:xfrm>
            <a:off x="6669402" y="2777743"/>
            <a:ext cx="3150825" cy="379921"/>
          </a:xfrm>
          <a:prstGeom prst="rect">
            <a:avLst/>
          </a:prstGeom>
          <a:ln w="38100">
            <a:solidFill>
              <a:schemeClr val="accent1">
                <a:lumMod val="75000"/>
              </a:schemeClr>
            </a:solidFill>
          </a:ln>
        </p:spPr>
      </p:pic>
      <p:pic>
        <p:nvPicPr>
          <p:cNvPr id="12" name="Picture 11">
            <a:extLst>
              <a:ext uri="{FF2B5EF4-FFF2-40B4-BE49-F238E27FC236}">
                <a16:creationId xmlns:a16="http://schemas.microsoft.com/office/drawing/2014/main" id="{67B9FA7F-5631-40C4-81E7-081ABE979433}"/>
              </a:ext>
            </a:extLst>
          </p:cNvPr>
          <p:cNvPicPr>
            <a:picLocks noChangeAspect="1"/>
          </p:cNvPicPr>
          <p:nvPr/>
        </p:nvPicPr>
        <p:blipFill rotWithShape="1">
          <a:blip r:embed="rId3"/>
          <a:srcRect l="34899" t="63162" r="47663" b="30760"/>
          <a:stretch/>
        </p:blipFill>
        <p:spPr>
          <a:xfrm>
            <a:off x="936917" y="1380017"/>
            <a:ext cx="1893347" cy="379921"/>
          </a:xfrm>
          <a:prstGeom prst="rect">
            <a:avLst/>
          </a:prstGeom>
          <a:ln w="38100">
            <a:solidFill>
              <a:schemeClr val="accent1">
                <a:lumMod val="75000"/>
              </a:schemeClr>
            </a:solidFill>
          </a:ln>
        </p:spPr>
      </p:pic>
      <p:pic>
        <p:nvPicPr>
          <p:cNvPr id="13" name="Picture 12">
            <a:extLst>
              <a:ext uri="{FF2B5EF4-FFF2-40B4-BE49-F238E27FC236}">
                <a16:creationId xmlns:a16="http://schemas.microsoft.com/office/drawing/2014/main" id="{DB9A3DA8-578E-4DE7-8B7C-118A94126C14}"/>
              </a:ext>
            </a:extLst>
          </p:cNvPr>
          <p:cNvPicPr>
            <a:picLocks noChangeAspect="1"/>
          </p:cNvPicPr>
          <p:nvPr/>
        </p:nvPicPr>
        <p:blipFill rotWithShape="1">
          <a:blip r:embed="rId3"/>
          <a:srcRect l="35295" t="69030" r="40232" b="23914"/>
          <a:stretch/>
        </p:blipFill>
        <p:spPr>
          <a:xfrm>
            <a:off x="9394642" y="6127360"/>
            <a:ext cx="2657140" cy="441064"/>
          </a:xfrm>
          <a:prstGeom prst="rect">
            <a:avLst/>
          </a:prstGeom>
          <a:ln w="76200">
            <a:solidFill>
              <a:schemeClr val="accent1">
                <a:lumMod val="75000"/>
              </a:schemeClr>
            </a:solidFill>
          </a:ln>
        </p:spPr>
      </p:pic>
      <p:pic>
        <p:nvPicPr>
          <p:cNvPr id="14" name="Picture 13">
            <a:extLst>
              <a:ext uri="{FF2B5EF4-FFF2-40B4-BE49-F238E27FC236}">
                <a16:creationId xmlns:a16="http://schemas.microsoft.com/office/drawing/2014/main" id="{AEA1C228-2214-4AFA-97EB-A440403DAF6A}"/>
              </a:ext>
            </a:extLst>
          </p:cNvPr>
          <p:cNvPicPr>
            <a:picLocks noChangeAspect="1"/>
          </p:cNvPicPr>
          <p:nvPr/>
        </p:nvPicPr>
        <p:blipFill rotWithShape="1">
          <a:blip r:embed="rId3"/>
          <a:srcRect l="34340" t="76774" r="38985" b="17375"/>
          <a:stretch/>
        </p:blipFill>
        <p:spPr>
          <a:xfrm>
            <a:off x="419150" y="4922262"/>
            <a:ext cx="2896228" cy="365760"/>
          </a:xfrm>
          <a:prstGeom prst="rect">
            <a:avLst/>
          </a:prstGeom>
          <a:ln w="38100">
            <a:solidFill>
              <a:schemeClr val="accent1">
                <a:lumMod val="75000"/>
              </a:schemeClr>
            </a:solidFill>
          </a:ln>
        </p:spPr>
      </p:pic>
      <p:cxnSp>
        <p:nvCxnSpPr>
          <p:cNvPr id="20" name="Connector: Elbow 19">
            <a:extLst>
              <a:ext uri="{FF2B5EF4-FFF2-40B4-BE49-F238E27FC236}">
                <a16:creationId xmlns:a16="http://schemas.microsoft.com/office/drawing/2014/main" id="{9E4A1C39-16F7-470D-920F-D436774E7D4E}"/>
              </a:ext>
            </a:extLst>
          </p:cNvPr>
          <p:cNvCxnSpPr>
            <a:stCxn id="6" idx="2"/>
            <a:endCxn id="9" idx="0"/>
          </p:cNvCxnSpPr>
          <p:nvPr/>
        </p:nvCxnSpPr>
        <p:spPr>
          <a:xfrm rot="5400000">
            <a:off x="2308600" y="-187000"/>
            <a:ext cx="2961308" cy="5021677"/>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Connector: Elbow 21">
            <a:extLst>
              <a:ext uri="{FF2B5EF4-FFF2-40B4-BE49-F238E27FC236}">
                <a16:creationId xmlns:a16="http://schemas.microsoft.com/office/drawing/2014/main" id="{492AD21B-C296-4FFE-9E7D-66E05D1A0EB0}"/>
              </a:ext>
            </a:extLst>
          </p:cNvPr>
          <p:cNvCxnSpPr>
            <a:stCxn id="6" idx="2"/>
            <a:endCxn id="8" idx="0"/>
          </p:cNvCxnSpPr>
          <p:nvPr/>
        </p:nvCxnSpPr>
        <p:spPr>
          <a:xfrm rot="16200000" flipH="1">
            <a:off x="4812576" y="2330699"/>
            <a:ext cx="2975033" cy="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Connector: Elbow 27">
            <a:extLst>
              <a:ext uri="{FF2B5EF4-FFF2-40B4-BE49-F238E27FC236}">
                <a16:creationId xmlns:a16="http://schemas.microsoft.com/office/drawing/2014/main" id="{0E19088B-24BE-4CBF-A218-A9C740F8EA87}"/>
              </a:ext>
            </a:extLst>
          </p:cNvPr>
          <p:cNvCxnSpPr>
            <a:stCxn id="7" idx="2"/>
            <a:endCxn id="14" idx="0"/>
          </p:cNvCxnSpPr>
          <p:nvPr/>
        </p:nvCxnSpPr>
        <p:spPr>
          <a:xfrm rot="5400000">
            <a:off x="2384364" y="3645362"/>
            <a:ext cx="759800" cy="179400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Connector: Elbow 29">
            <a:extLst>
              <a:ext uri="{FF2B5EF4-FFF2-40B4-BE49-F238E27FC236}">
                <a16:creationId xmlns:a16="http://schemas.microsoft.com/office/drawing/2014/main" id="{932D8CB0-F87A-48DA-8DA9-5C48A3ED30AC}"/>
              </a:ext>
            </a:extLst>
          </p:cNvPr>
          <p:cNvCxnSpPr>
            <a:stCxn id="7" idx="2"/>
            <a:endCxn id="5" idx="0"/>
          </p:cNvCxnSpPr>
          <p:nvPr/>
        </p:nvCxnSpPr>
        <p:spPr>
          <a:xfrm rot="16200000" flipH="1">
            <a:off x="4009621" y="3814104"/>
            <a:ext cx="759801" cy="145651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pic>
        <p:nvPicPr>
          <p:cNvPr id="142" name="Picture 141">
            <a:extLst>
              <a:ext uri="{FF2B5EF4-FFF2-40B4-BE49-F238E27FC236}">
                <a16:creationId xmlns:a16="http://schemas.microsoft.com/office/drawing/2014/main" id="{14D3B866-FB8C-4FFE-BF76-BE02069E6A3B}"/>
              </a:ext>
            </a:extLst>
          </p:cNvPr>
          <p:cNvPicPr>
            <a:picLocks noChangeAspect="1"/>
          </p:cNvPicPr>
          <p:nvPr/>
        </p:nvPicPr>
        <p:blipFill rotWithShape="1">
          <a:blip r:embed="rId3"/>
          <a:srcRect l="1155" t="10954" r="68302" b="81335"/>
          <a:stretch/>
        </p:blipFill>
        <p:spPr>
          <a:xfrm>
            <a:off x="5854552" y="6127360"/>
            <a:ext cx="3316201" cy="482033"/>
          </a:xfrm>
          <a:prstGeom prst="rect">
            <a:avLst/>
          </a:prstGeom>
          <a:ln w="76200">
            <a:solidFill>
              <a:schemeClr val="accent1">
                <a:lumMod val="75000"/>
              </a:schemeClr>
            </a:solidFill>
          </a:ln>
        </p:spPr>
      </p:pic>
      <p:cxnSp>
        <p:nvCxnSpPr>
          <p:cNvPr id="145" name="Straight Arrow Connector 144">
            <a:extLst>
              <a:ext uri="{FF2B5EF4-FFF2-40B4-BE49-F238E27FC236}">
                <a16:creationId xmlns:a16="http://schemas.microsoft.com/office/drawing/2014/main" id="{924B24DD-9D43-4A43-8D4F-0B2CFD31F5EF}"/>
              </a:ext>
            </a:extLst>
          </p:cNvPr>
          <p:cNvCxnSpPr/>
          <p:nvPr/>
        </p:nvCxnSpPr>
        <p:spPr>
          <a:xfrm>
            <a:off x="8012921" y="5103645"/>
            <a:ext cx="0" cy="91116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46" name="Straight Arrow Connector 145">
            <a:extLst>
              <a:ext uri="{FF2B5EF4-FFF2-40B4-BE49-F238E27FC236}">
                <a16:creationId xmlns:a16="http://schemas.microsoft.com/office/drawing/2014/main" id="{81A3C514-E599-4393-A179-24170BAA1DCF}"/>
              </a:ext>
            </a:extLst>
          </p:cNvPr>
          <p:cNvCxnSpPr/>
          <p:nvPr/>
        </p:nvCxnSpPr>
        <p:spPr>
          <a:xfrm>
            <a:off x="8674485" y="5103644"/>
            <a:ext cx="0" cy="91116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47" name="Straight Arrow Connector 146">
            <a:extLst>
              <a:ext uri="{FF2B5EF4-FFF2-40B4-BE49-F238E27FC236}">
                <a16:creationId xmlns:a16="http://schemas.microsoft.com/office/drawing/2014/main" id="{DFE0C9A4-908D-4515-A9CC-65C7AE792A64}"/>
              </a:ext>
            </a:extLst>
          </p:cNvPr>
          <p:cNvCxnSpPr/>
          <p:nvPr/>
        </p:nvCxnSpPr>
        <p:spPr>
          <a:xfrm>
            <a:off x="7363936" y="5103643"/>
            <a:ext cx="0" cy="91116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51" name="Straight Arrow Connector 150">
            <a:extLst>
              <a:ext uri="{FF2B5EF4-FFF2-40B4-BE49-F238E27FC236}">
                <a16:creationId xmlns:a16="http://schemas.microsoft.com/office/drawing/2014/main" id="{6C83AFF9-A2B9-4FDD-94CA-DAC7EA0BA39C}"/>
              </a:ext>
            </a:extLst>
          </p:cNvPr>
          <p:cNvCxnSpPr/>
          <p:nvPr/>
        </p:nvCxnSpPr>
        <p:spPr>
          <a:xfrm>
            <a:off x="10682490" y="5103647"/>
            <a:ext cx="0" cy="91116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52" name="Straight Arrow Connector 151">
            <a:extLst>
              <a:ext uri="{FF2B5EF4-FFF2-40B4-BE49-F238E27FC236}">
                <a16:creationId xmlns:a16="http://schemas.microsoft.com/office/drawing/2014/main" id="{663451DE-A7AF-4A16-BFD5-D4330C4BAB2A}"/>
              </a:ext>
            </a:extLst>
          </p:cNvPr>
          <p:cNvCxnSpPr/>
          <p:nvPr/>
        </p:nvCxnSpPr>
        <p:spPr>
          <a:xfrm>
            <a:off x="11344054" y="5103646"/>
            <a:ext cx="0" cy="91116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53" name="Straight Arrow Connector 152">
            <a:extLst>
              <a:ext uri="{FF2B5EF4-FFF2-40B4-BE49-F238E27FC236}">
                <a16:creationId xmlns:a16="http://schemas.microsoft.com/office/drawing/2014/main" id="{9CB7F907-F2AE-4AB9-B1E9-AFAB242C916A}"/>
              </a:ext>
            </a:extLst>
          </p:cNvPr>
          <p:cNvCxnSpPr/>
          <p:nvPr/>
        </p:nvCxnSpPr>
        <p:spPr>
          <a:xfrm>
            <a:off x="10033505" y="5103645"/>
            <a:ext cx="0" cy="91116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3" name="Connector: Elbow 172">
            <a:extLst>
              <a:ext uri="{FF2B5EF4-FFF2-40B4-BE49-F238E27FC236}">
                <a16:creationId xmlns:a16="http://schemas.microsoft.com/office/drawing/2014/main" id="{84B3F3D2-E870-44F0-841E-356DDDFE7F0E}"/>
              </a:ext>
            </a:extLst>
          </p:cNvPr>
          <p:cNvCxnSpPr>
            <a:stCxn id="6" idx="2"/>
            <a:endCxn id="7" idx="0"/>
          </p:cNvCxnSpPr>
          <p:nvPr/>
        </p:nvCxnSpPr>
        <p:spPr>
          <a:xfrm rot="5400000">
            <a:off x="3493162" y="1011286"/>
            <a:ext cx="2975033" cy="263882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0" name="Connector: Elbow 189">
            <a:extLst>
              <a:ext uri="{FF2B5EF4-FFF2-40B4-BE49-F238E27FC236}">
                <a16:creationId xmlns:a16="http://schemas.microsoft.com/office/drawing/2014/main" id="{BC5DBD19-3D6E-4ADD-8F0A-F9142F131386}"/>
              </a:ext>
            </a:extLst>
          </p:cNvPr>
          <p:cNvCxnSpPr>
            <a:stCxn id="6" idx="2"/>
            <a:endCxn id="11" idx="0"/>
          </p:cNvCxnSpPr>
          <p:nvPr/>
        </p:nvCxnSpPr>
        <p:spPr>
          <a:xfrm rot="16200000" flipH="1">
            <a:off x="6305174" y="838101"/>
            <a:ext cx="1934559" cy="1944723"/>
          </a:xfrm>
          <a:prstGeom prst="bentConnector3">
            <a:avLst>
              <a:gd name="adj1" fmla="val 76554"/>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3" name="Connector: Elbow 192">
            <a:extLst>
              <a:ext uri="{FF2B5EF4-FFF2-40B4-BE49-F238E27FC236}">
                <a16:creationId xmlns:a16="http://schemas.microsoft.com/office/drawing/2014/main" id="{8D68E369-2EB5-4800-8FD2-90A7A82129D7}"/>
              </a:ext>
            </a:extLst>
          </p:cNvPr>
          <p:cNvCxnSpPr>
            <a:stCxn id="6" idx="2"/>
            <a:endCxn id="10" idx="0"/>
          </p:cNvCxnSpPr>
          <p:nvPr/>
        </p:nvCxnSpPr>
        <p:spPr>
          <a:xfrm rot="16200000" flipH="1">
            <a:off x="7708427" y="-565152"/>
            <a:ext cx="1934558" cy="4751229"/>
          </a:xfrm>
          <a:prstGeom prst="bentConnector3">
            <a:avLst>
              <a:gd name="adj1" fmla="val 76554"/>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8" name="Connector: Elbow 197">
            <a:extLst>
              <a:ext uri="{FF2B5EF4-FFF2-40B4-BE49-F238E27FC236}">
                <a16:creationId xmlns:a16="http://schemas.microsoft.com/office/drawing/2014/main" id="{8285C67B-2154-4A12-A5DB-FF0FF3052BA9}"/>
              </a:ext>
            </a:extLst>
          </p:cNvPr>
          <p:cNvCxnSpPr>
            <a:stCxn id="6" idx="2"/>
            <a:endCxn id="12" idx="3"/>
          </p:cNvCxnSpPr>
          <p:nvPr/>
        </p:nvCxnSpPr>
        <p:spPr>
          <a:xfrm rot="5400000">
            <a:off x="4201781" y="-528333"/>
            <a:ext cx="726794" cy="346982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759160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72DCA18-2FA8-4FE4-98C9-F2E96DAAD1E7}"/>
              </a:ext>
            </a:extLst>
          </p:cNvPr>
          <p:cNvPicPr>
            <a:picLocks noChangeAspect="1"/>
          </p:cNvPicPr>
          <p:nvPr/>
        </p:nvPicPr>
        <p:blipFill>
          <a:blip r:embed="rId3"/>
          <a:stretch>
            <a:fillRect/>
          </a:stretch>
        </p:blipFill>
        <p:spPr>
          <a:xfrm>
            <a:off x="932330" y="173976"/>
            <a:ext cx="10728960" cy="2365248"/>
          </a:xfrm>
          <a:prstGeom prst="rect">
            <a:avLst/>
          </a:prstGeom>
          <a:ln w="57150">
            <a:solidFill>
              <a:schemeClr val="accent1">
                <a:lumMod val="60000"/>
                <a:lumOff val="40000"/>
              </a:schemeClr>
            </a:solidFill>
          </a:ln>
        </p:spPr>
      </p:pic>
      <p:pic>
        <p:nvPicPr>
          <p:cNvPr id="2" name="Picture 1">
            <a:extLst>
              <a:ext uri="{FF2B5EF4-FFF2-40B4-BE49-F238E27FC236}">
                <a16:creationId xmlns:a16="http://schemas.microsoft.com/office/drawing/2014/main" id="{0D6AE782-0AEE-4154-9BEC-329A1AB361A9}"/>
              </a:ext>
            </a:extLst>
          </p:cNvPr>
          <p:cNvPicPr>
            <a:picLocks noChangeAspect="1"/>
          </p:cNvPicPr>
          <p:nvPr/>
        </p:nvPicPr>
        <p:blipFill rotWithShape="1">
          <a:blip r:embed="rId4"/>
          <a:srcRect r="35707" b="40549"/>
          <a:stretch/>
        </p:blipFill>
        <p:spPr>
          <a:xfrm>
            <a:off x="174263" y="2687782"/>
            <a:ext cx="5484260" cy="4077148"/>
          </a:xfrm>
          <a:prstGeom prst="rect">
            <a:avLst/>
          </a:prstGeom>
        </p:spPr>
      </p:pic>
      <p:pic>
        <p:nvPicPr>
          <p:cNvPr id="5" name="Picture 4">
            <a:extLst>
              <a:ext uri="{FF2B5EF4-FFF2-40B4-BE49-F238E27FC236}">
                <a16:creationId xmlns:a16="http://schemas.microsoft.com/office/drawing/2014/main" id="{4544B227-A580-442F-BB63-C322A761D453}"/>
              </a:ext>
            </a:extLst>
          </p:cNvPr>
          <p:cNvPicPr>
            <a:picLocks noChangeAspect="1"/>
          </p:cNvPicPr>
          <p:nvPr/>
        </p:nvPicPr>
        <p:blipFill rotWithShape="1">
          <a:blip r:embed="rId4"/>
          <a:srcRect l="-126" t="59451" r="54599" b="1357"/>
          <a:stretch/>
        </p:blipFill>
        <p:spPr>
          <a:xfrm>
            <a:off x="5658523" y="3487437"/>
            <a:ext cx="3883510" cy="2687783"/>
          </a:xfrm>
          <a:prstGeom prst="rect">
            <a:avLst/>
          </a:prstGeom>
        </p:spPr>
      </p:pic>
      <p:pic>
        <p:nvPicPr>
          <p:cNvPr id="6" name="Picture 5">
            <a:extLst>
              <a:ext uri="{FF2B5EF4-FFF2-40B4-BE49-F238E27FC236}">
                <a16:creationId xmlns:a16="http://schemas.microsoft.com/office/drawing/2014/main" id="{3282846E-6AFE-48A3-A0AC-1BE15BDF1CF7}"/>
              </a:ext>
            </a:extLst>
          </p:cNvPr>
          <p:cNvPicPr>
            <a:picLocks noChangeAspect="1"/>
          </p:cNvPicPr>
          <p:nvPr/>
        </p:nvPicPr>
        <p:blipFill rotWithShape="1">
          <a:blip r:embed="rId4"/>
          <a:srcRect r="58555" b="88395"/>
          <a:stretch/>
        </p:blipFill>
        <p:spPr>
          <a:xfrm>
            <a:off x="5690793" y="2687782"/>
            <a:ext cx="3535332" cy="795906"/>
          </a:xfrm>
          <a:prstGeom prst="rect">
            <a:avLst/>
          </a:prstGeom>
        </p:spPr>
      </p:pic>
      <p:pic>
        <p:nvPicPr>
          <p:cNvPr id="7" name="Picture 6">
            <a:extLst>
              <a:ext uri="{FF2B5EF4-FFF2-40B4-BE49-F238E27FC236}">
                <a16:creationId xmlns:a16="http://schemas.microsoft.com/office/drawing/2014/main" id="{0FCEAB0E-94F0-4E33-BC5E-1C62403CCC09}"/>
              </a:ext>
            </a:extLst>
          </p:cNvPr>
          <p:cNvPicPr>
            <a:picLocks noChangeAspect="1"/>
          </p:cNvPicPr>
          <p:nvPr/>
        </p:nvPicPr>
        <p:blipFill rotWithShape="1">
          <a:blip r:embed="rId4"/>
          <a:srcRect l="65013" t="57780" r="1819" b="1748"/>
          <a:stretch/>
        </p:blipFill>
        <p:spPr>
          <a:xfrm>
            <a:off x="9348395" y="3399585"/>
            <a:ext cx="2829261" cy="2775635"/>
          </a:xfrm>
          <a:prstGeom prst="rect">
            <a:avLst/>
          </a:prstGeom>
        </p:spPr>
      </p:pic>
      <p:pic>
        <p:nvPicPr>
          <p:cNvPr id="8" name="Picture 7">
            <a:extLst>
              <a:ext uri="{FF2B5EF4-FFF2-40B4-BE49-F238E27FC236}">
                <a16:creationId xmlns:a16="http://schemas.microsoft.com/office/drawing/2014/main" id="{701CEF23-7021-435A-A4A6-801B90FBB9AC}"/>
              </a:ext>
            </a:extLst>
          </p:cNvPr>
          <p:cNvPicPr>
            <a:picLocks noChangeAspect="1"/>
          </p:cNvPicPr>
          <p:nvPr/>
        </p:nvPicPr>
        <p:blipFill rotWithShape="1">
          <a:blip r:embed="rId4"/>
          <a:srcRect l="65154" t="6612" r="5336" b="87271"/>
          <a:stretch/>
        </p:blipFill>
        <p:spPr>
          <a:xfrm>
            <a:off x="9348395" y="3128934"/>
            <a:ext cx="2517289" cy="419549"/>
          </a:xfrm>
          <a:prstGeom prst="rect">
            <a:avLst/>
          </a:prstGeom>
        </p:spPr>
      </p:pic>
      <p:sp>
        <p:nvSpPr>
          <p:cNvPr id="9" name="Rectangle 8">
            <a:extLst>
              <a:ext uri="{FF2B5EF4-FFF2-40B4-BE49-F238E27FC236}">
                <a16:creationId xmlns:a16="http://schemas.microsoft.com/office/drawing/2014/main" id="{713A4FF2-9408-4ABC-A7F2-8BEDC8334B7A}"/>
              </a:ext>
            </a:extLst>
          </p:cNvPr>
          <p:cNvSpPr/>
          <p:nvPr/>
        </p:nvSpPr>
        <p:spPr>
          <a:xfrm>
            <a:off x="5568523" y="2687782"/>
            <a:ext cx="90000" cy="40771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3673581030"/>
      </p:ext>
    </p:extLst>
  </p:cSld>
  <p:clrMapOvr>
    <a:masterClrMapping/>
  </p:clrMapOvr>
</p:sld>
</file>

<file path=ppt/theme/theme1.xml><?xml version="1.0" encoding="utf-8"?>
<a:theme xmlns:a="http://schemas.openxmlformats.org/drawingml/2006/main" name="Office Theme">
  <a:themeElements>
    <a:clrScheme name="Fashion Brochure">
      <a:dk1>
        <a:sysClr val="windowText" lastClr="000000"/>
      </a:dk1>
      <a:lt1>
        <a:sysClr val="window" lastClr="FFFFFF"/>
      </a:lt1>
      <a:dk2>
        <a:srgbClr val="454551"/>
      </a:dk2>
      <a:lt2>
        <a:srgbClr val="D8D9DC"/>
      </a:lt2>
      <a:accent1>
        <a:srgbClr val="E32D91"/>
      </a:accent1>
      <a:accent2>
        <a:srgbClr val="0C0C0C"/>
      </a:accent2>
      <a:accent3>
        <a:srgbClr val="595959"/>
      </a:accent3>
      <a:accent4>
        <a:srgbClr val="F9D5E9"/>
      </a:accent4>
      <a:accent5>
        <a:srgbClr val="EE81BD"/>
      </a:accent5>
      <a:accent6>
        <a:srgbClr val="D54773"/>
      </a:accent6>
      <a:hlink>
        <a:srgbClr val="C830CC"/>
      </a:hlink>
      <a:folHlink>
        <a:srgbClr val="8C8C8C"/>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odern presentationTF16411254.potx" id="{856A3638-C89C-468F-B2D3-94DA7F701BF7}" vid="{2B0C2FFE-1B57-46B1-BD5A-BF924309ED9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71DA07E-9A1F-402C-A357-ABD24F8C703B}">
  <ds:schemaRefs>
    <ds:schemaRef ds:uri="http://schemas.microsoft.com/office/infopath/2007/PartnerControls"/>
    <ds:schemaRef ds:uri="http://schemas.microsoft.com/office/2006/documentManagement/types"/>
    <ds:schemaRef ds:uri="http://purl.org/dc/elements/1.1/"/>
    <ds:schemaRef ds:uri="http://schemas.microsoft.com/office/2006/metadata/properties"/>
    <ds:schemaRef ds:uri="http://schemas.openxmlformats.org/package/2006/metadata/core-properties"/>
    <ds:schemaRef ds:uri="71af3243-3dd4-4a8d-8c0d-dd76da1f02a5"/>
    <ds:schemaRef ds:uri="http://purl.org/dc/dcmitype/"/>
    <ds:schemaRef ds:uri="http://purl.org/dc/terms/"/>
    <ds:schemaRef ds:uri="16c05727-aa75-4e4a-9b5f-8a80a1165891"/>
    <ds:schemaRef ds:uri="http://www.w3.org/XML/1998/namespace"/>
  </ds:schemaRefs>
</ds:datastoreItem>
</file>

<file path=customXml/itemProps2.xml><?xml version="1.0" encoding="utf-8"?>
<ds:datastoreItem xmlns:ds="http://schemas.openxmlformats.org/officeDocument/2006/customXml" ds:itemID="{5215998C-280A-471A-8BB1-CDC2B95FC29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D0B596E-8E5F-4DB7-9C0B-A416410C0FA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Modern presentation</Template>
  <TotalTime>0</TotalTime>
  <Words>986</Words>
  <Application>Microsoft Office PowerPoint</Application>
  <PresentationFormat>Widescreen</PresentationFormat>
  <Paragraphs>70</Paragraphs>
  <Slides>16</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Lighting for Computer Graphics</vt:lpstr>
      <vt:lpstr>Topic Refresher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Software Decision Modules</vt:lpstr>
      <vt:lpstr>Software Decision Modules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2019-10-03T01:58:30Z</dcterms:created>
  <dcterms:modified xsi:type="dcterms:W3CDTF">2019-11-07T13:49:36Z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Owner">
    <vt:lpwstr>v-abdarl@microsoft.com</vt:lpwstr>
  </property>
  <property fmtid="{D5CDD505-2E9C-101B-9397-08002B2CF9AE}" pid="6" name="MSIP_Label_f42aa342-8706-4288-bd11-ebb85995028c_SetDate">
    <vt:lpwstr>2019-09-16T17:45:25.4683162Z</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ActionId">
    <vt:lpwstr>8ef93bfa-e75c-4ec4-a02e-92799f1df6c9</vt:lpwstr>
  </property>
  <property fmtid="{D5CDD505-2E9C-101B-9397-08002B2CF9AE}" pid="10" name="MSIP_Label_f42aa342-8706-4288-bd11-ebb85995028c_Extended_MSFT_Method">
    <vt:lpwstr>Automatic</vt:lpwstr>
  </property>
  <property fmtid="{D5CDD505-2E9C-101B-9397-08002B2CF9AE}" pid="11" name="Sensitivity">
    <vt:lpwstr>General</vt:lpwstr>
  </property>
</Properties>
</file>