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Callender" userId="0f29051aeddbe50f" providerId="LiveId" clId="{1CEBD280-F71E-4C11-AF4F-69296D19BCEA}"/>
    <pc:docChg chg="custSel modSld">
      <pc:chgData name="Chad Callender" userId="0f29051aeddbe50f" providerId="LiveId" clId="{1CEBD280-F71E-4C11-AF4F-69296D19BCEA}" dt="2024-02-29T07:59:38.990" v="306" actId="20577"/>
      <pc:docMkLst>
        <pc:docMk/>
      </pc:docMkLst>
      <pc:sldChg chg="modSp mod">
        <pc:chgData name="Chad Callender" userId="0f29051aeddbe50f" providerId="LiveId" clId="{1CEBD280-F71E-4C11-AF4F-69296D19BCEA}" dt="2024-02-29T07:59:38.990" v="306" actId="20577"/>
        <pc:sldMkLst>
          <pc:docMk/>
          <pc:sldMk cId="846618338" sldId="260"/>
        </pc:sldMkLst>
        <pc:spChg chg="mod">
          <ac:chgData name="Chad Callender" userId="0f29051aeddbe50f" providerId="LiveId" clId="{1CEBD280-F71E-4C11-AF4F-69296D19BCEA}" dt="2024-02-29T07:59:38.990" v="306" actId="20577"/>
          <ac:spMkLst>
            <pc:docMk/>
            <pc:sldMk cId="846618338" sldId="260"/>
            <ac:spMk id="3" creationId="{62F4C0A2-ADF9-EFA9-4E04-F3AAC73B406A}"/>
          </ac:spMkLst>
        </pc:spChg>
      </pc:sldChg>
      <pc:sldChg chg="addSp delSp modSp mod">
        <pc:chgData name="Chad Callender" userId="0f29051aeddbe50f" providerId="LiveId" clId="{1CEBD280-F71E-4C11-AF4F-69296D19BCEA}" dt="2024-02-23T05:56:26.661" v="180" actId="478"/>
        <pc:sldMkLst>
          <pc:docMk/>
          <pc:sldMk cId="1394586863" sldId="261"/>
        </pc:sldMkLst>
        <pc:spChg chg="del mod">
          <ac:chgData name="Chad Callender" userId="0f29051aeddbe50f" providerId="LiveId" clId="{1CEBD280-F71E-4C11-AF4F-69296D19BCEA}" dt="2024-02-23T05:56:26.661" v="180" actId="478"/>
          <ac:spMkLst>
            <pc:docMk/>
            <pc:sldMk cId="1394586863" sldId="261"/>
            <ac:spMk id="3" creationId="{E29E82BC-5FED-68A6-23EA-7CA236DB8E4C}"/>
          </ac:spMkLst>
        </pc:spChg>
        <pc:graphicFrameChg chg="add mod modGraphic">
          <ac:chgData name="Chad Callender" userId="0f29051aeddbe50f" providerId="LiveId" clId="{1CEBD280-F71E-4C11-AF4F-69296D19BCEA}" dt="2024-02-23T05:56:14.021" v="179" actId="1076"/>
          <ac:graphicFrameMkLst>
            <pc:docMk/>
            <pc:sldMk cId="1394586863" sldId="261"/>
            <ac:graphicFrameMk id="4" creationId="{D6A1407D-F200-5B44-2750-A4C1ED0254E2}"/>
          </ac:graphicFrameMkLst>
        </pc:graphicFrameChg>
      </pc:sldChg>
      <pc:sldChg chg="modSp mod">
        <pc:chgData name="Chad Callender" userId="0f29051aeddbe50f" providerId="LiveId" clId="{1CEBD280-F71E-4C11-AF4F-69296D19BCEA}" dt="2024-02-23T05:57:40.047" v="301" actId="20577"/>
        <pc:sldMkLst>
          <pc:docMk/>
          <pc:sldMk cId="1167465808" sldId="262"/>
        </pc:sldMkLst>
        <pc:spChg chg="mod">
          <ac:chgData name="Chad Callender" userId="0f29051aeddbe50f" providerId="LiveId" clId="{1CEBD280-F71E-4C11-AF4F-69296D19BCEA}" dt="2024-02-23T05:45:31.201" v="4" actId="20577"/>
          <ac:spMkLst>
            <pc:docMk/>
            <pc:sldMk cId="1167465808" sldId="262"/>
            <ac:spMk id="2" creationId="{E5D27F2A-6DDC-3479-3B82-2FF3F85B5479}"/>
          </ac:spMkLst>
        </pc:spChg>
        <pc:spChg chg="mod">
          <ac:chgData name="Chad Callender" userId="0f29051aeddbe50f" providerId="LiveId" clId="{1CEBD280-F71E-4C11-AF4F-69296D19BCEA}" dt="2024-02-23T05:57:40.047" v="301" actId="20577"/>
          <ac:spMkLst>
            <pc:docMk/>
            <pc:sldMk cId="1167465808" sldId="262"/>
            <ac:spMk id="3" creationId="{77457443-6294-6974-52B9-58047E32AF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ic and audio filter">
            <a:extLst>
              <a:ext uri="{FF2B5EF4-FFF2-40B4-BE49-F238E27FC236}">
                <a16:creationId xmlns:a16="http://schemas.microsoft.com/office/drawing/2014/main" id="{8EF851BA-ADD5-E16D-B6E5-4C7E50765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5FEF4-3961-EA6C-4D1B-D26AA183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318" y="2223018"/>
            <a:ext cx="7819987" cy="2579642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Mainstream Media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A1ED-D020-C363-D32A-816D1D880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931" y="4813075"/>
            <a:ext cx="8519850" cy="102295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Chad Callender</a:t>
            </a:r>
          </a:p>
          <a:p>
            <a:r>
              <a:rPr lang="en-US">
                <a:solidFill>
                  <a:srgbClr val="FFFFFF"/>
                </a:solidFill>
              </a:rPr>
              <a:t>CMPS 5443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E3D5-EFED-28A2-6E72-060EC5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Motivation and Purpose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3A59-3902-9C48-22CE-752267BE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United States processes more immigration cases than any other country in the world</a:t>
            </a:r>
          </a:p>
          <a:p>
            <a:r>
              <a:rPr lang="en-US" dirty="0">
                <a:solidFill>
                  <a:schemeClr val="bg2"/>
                </a:solidFill>
              </a:rPr>
              <a:t>MSMs shape and skew our perception of immigrants</a:t>
            </a:r>
          </a:p>
          <a:p>
            <a:r>
              <a:rPr lang="en-US" dirty="0">
                <a:solidFill>
                  <a:schemeClr val="bg2"/>
                </a:solidFill>
              </a:rPr>
              <a:t>Question: What is the general sentiment of various media outlets on immigration?</a:t>
            </a:r>
          </a:p>
        </p:txBody>
      </p:sp>
    </p:spTree>
    <p:extLst>
      <p:ext uri="{BB962C8B-B14F-4D97-AF65-F5344CB8AC3E}">
        <p14:creationId xmlns:p14="http://schemas.microsoft.com/office/powerpoint/2010/main" val="4980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6848F-243A-8C0F-7935-90F88862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3DFF-27E5-DEAE-430C-76967BA4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Setup (BTS)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C0A2-ADF9-EFA9-4E04-F3AAC73B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Scraped news article text from Fox News, CNN, and the Associated Press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Using the search terms “immigration”, “us”, and “most relevant”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25 articles each with Python’s </a:t>
            </a:r>
            <a:r>
              <a:rPr lang="en-US" dirty="0" err="1">
                <a:solidFill>
                  <a:schemeClr val="bg2"/>
                </a:solidFill>
              </a:rPr>
              <a:t>BeautifulSoup</a:t>
            </a:r>
            <a:r>
              <a:rPr lang="en-US" dirty="0">
                <a:solidFill>
                  <a:schemeClr val="bg2"/>
                </a:solidFill>
              </a:rPr>
              <a:t> module</a:t>
            </a:r>
          </a:p>
          <a:p>
            <a:r>
              <a:rPr lang="en-US" dirty="0">
                <a:solidFill>
                  <a:schemeClr val="bg2"/>
                </a:solidFill>
              </a:rPr>
              <a:t>Processed text for sentiment using </a:t>
            </a:r>
            <a:r>
              <a:rPr lang="en-US" dirty="0" err="1">
                <a:solidFill>
                  <a:schemeClr val="bg2"/>
                </a:solidFill>
              </a:rPr>
              <a:t>SpaCy</a:t>
            </a:r>
            <a:r>
              <a:rPr lang="en-US" dirty="0">
                <a:solidFill>
                  <a:schemeClr val="bg2"/>
                </a:solidFill>
              </a:rPr>
              <a:t> and simply comparing with a set of labeled positive and </a:t>
            </a:r>
            <a:r>
              <a:rPr lang="en-US">
                <a:solidFill>
                  <a:schemeClr val="bg2"/>
                </a:solidFill>
              </a:rPr>
              <a:t>negative words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1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59E35-9AFA-A698-9E85-28ED18ED0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5EA-A337-24C6-1E89-AE693A56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19575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Main Course (Results)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1407D-F200-5B44-2750-A4C1ED02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08357"/>
              </p:ext>
            </p:extLst>
          </p:nvPr>
        </p:nvGraphicFramePr>
        <p:xfrm>
          <a:off x="1985518" y="30336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0703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53722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2825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79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4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Fox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8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9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6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8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58CF8-BDEC-5E90-72FF-98F59A55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F2A-6DDC-3479-3B82-2FF3F85B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19575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hindsight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7443-6294-6974-52B9-58047E32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Expected more variation in sentiment, but it was roughly the same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More investigation needed</a:t>
            </a:r>
          </a:p>
          <a:p>
            <a:r>
              <a:rPr lang="en-US" dirty="0">
                <a:solidFill>
                  <a:schemeClr val="bg2"/>
                </a:solidFill>
              </a:rPr>
              <a:t>Scraping the data was the most challenging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Webpages did not render HTML when the request was made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Each news outlet labeled the HTML tags differently</a:t>
            </a:r>
          </a:p>
          <a:p>
            <a:r>
              <a:rPr lang="en-US" dirty="0">
                <a:solidFill>
                  <a:schemeClr val="bg2"/>
                </a:solidFill>
              </a:rPr>
              <a:t>Need a larger dataset</a:t>
            </a:r>
          </a:p>
          <a:p>
            <a:r>
              <a:rPr lang="en-US" dirty="0">
                <a:solidFill>
                  <a:schemeClr val="bg2"/>
                </a:solidFill>
              </a:rPr>
              <a:t>More effective scraper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Some text was included that was not part of the article</a:t>
            </a:r>
          </a:p>
        </p:txBody>
      </p:sp>
    </p:spTree>
    <p:extLst>
      <p:ext uri="{BB962C8B-B14F-4D97-AF65-F5344CB8AC3E}">
        <p14:creationId xmlns:p14="http://schemas.microsoft.com/office/powerpoint/2010/main" val="116746580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8E7"/>
      </a:lt2>
      <a:accent1>
        <a:srgbClr val="C7969E"/>
      </a:accent1>
      <a:accent2>
        <a:srgbClr val="BA8E7F"/>
      </a:accent2>
      <a:accent3>
        <a:srgbClr val="B2A280"/>
      </a:accent3>
      <a:accent4>
        <a:srgbClr val="A3A872"/>
      </a:accent4>
      <a:accent5>
        <a:srgbClr val="95AA80"/>
      </a:accent5>
      <a:accent6>
        <a:srgbClr val="7CAF77"/>
      </a:accent6>
      <a:hlink>
        <a:srgbClr val="568E8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BjornVTI</vt:lpstr>
      <vt:lpstr>Mainstream Media Sentiment Analysis</vt:lpstr>
      <vt:lpstr>Motivation and Purpose</vt:lpstr>
      <vt:lpstr>The Setup (BTS)</vt:lpstr>
      <vt:lpstr>The Main Course (Results)</vt:lpstr>
      <vt:lpstr>In hindsight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Mainstream Media Sentiment Analysis</dc:title>
  <dc:creator>CALLENDER, Chad D</dc:creator>
  <cp:lastModifiedBy>CALLENDER, Chad D</cp:lastModifiedBy>
  <cp:revision>1</cp:revision>
  <dcterms:created xsi:type="dcterms:W3CDTF">2024-02-21T07:16:41Z</dcterms:created>
  <dcterms:modified xsi:type="dcterms:W3CDTF">2024-02-29T07:59:43Z</dcterms:modified>
</cp:coreProperties>
</file>