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317CB9-EC61-4FC6-AAA5-6F018CBBFC9D}" v="1" dt="2024-11-07T18:20:38.7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Callender" userId="0f29051aeddbe50f" providerId="LiveId" clId="{77317CB9-EC61-4FC6-AAA5-6F018CBBFC9D}"/>
    <pc:docChg chg="undo custSel modSld">
      <pc:chgData name="Chad Callender" userId="0f29051aeddbe50f" providerId="LiveId" clId="{77317CB9-EC61-4FC6-AAA5-6F018CBBFC9D}" dt="2024-11-07T18:24:58.074" v="19" actId="26606"/>
      <pc:docMkLst>
        <pc:docMk/>
      </pc:docMkLst>
      <pc:sldChg chg="addSp delSp modSp mod setBg delDesignElem">
        <pc:chgData name="Chad Callender" userId="0f29051aeddbe50f" providerId="LiveId" clId="{77317CB9-EC61-4FC6-AAA5-6F018CBBFC9D}" dt="2024-11-07T18:22:44.107" v="13" actId="26606"/>
        <pc:sldMkLst>
          <pc:docMk/>
          <pc:sldMk cId="3276880889" sldId="256"/>
        </pc:sldMkLst>
        <pc:spChg chg="mod">
          <ac:chgData name="Chad Callender" userId="0f29051aeddbe50f" providerId="LiveId" clId="{77317CB9-EC61-4FC6-AAA5-6F018CBBFC9D}" dt="2024-11-07T18:19:33.204" v="0" actId="26606"/>
          <ac:spMkLst>
            <pc:docMk/>
            <pc:sldMk cId="3276880889" sldId="256"/>
            <ac:spMk id="2" creationId="{00000000-0000-0000-0000-000000000000}"/>
          </ac:spMkLst>
        </pc:spChg>
        <pc:spChg chg="mod">
          <ac:chgData name="Chad Callender" userId="0f29051aeddbe50f" providerId="LiveId" clId="{77317CB9-EC61-4FC6-AAA5-6F018CBBFC9D}" dt="2024-11-07T18:19:33.204" v="0" actId="26606"/>
          <ac:spMkLst>
            <pc:docMk/>
            <pc:sldMk cId="3276880889" sldId="256"/>
            <ac:spMk id="3" creationId="{00000000-0000-0000-0000-000000000000}"/>
          </ac:spMkLst>
        </pc:spChg>
        <pc:spChg chg="add">
          <ac:chgData name="Chad Callender" userId="0f29051aeddbe50f" providerId="LiveId" clId="{77317CB9-EC61-4FC6-AAA5-6F018CBBFC9D}" dt="2024-11-07T18:22:44.107" v="13" actId="26606"/>
          <ac:spMkLst>
            <pc:docMk/>
            <pc:sldMk cId="3276880889" sldId="256"/>
            <ac:spMk id="5" creationId="{4E1BEB12-92AF-4445-98AD-4C7756E7C93B}"/>
          </ac:spMkLst>
        </pc:spChg>
        <pc:spChg chg="add">
          <ac:chgData name="Chad Callender" userId="0f29051aeddbe50f" providerId="LiveId" clId="{77317CB9-EC61-4FC6-AAA5-6F018CBBFC9D}" dt="2024-11-07T18:22:44.107" v="13" actId="26606"/>
          <ac:spMkLst>
            <pc:docMk/>
            <pc:sldMk cId="3276880889" sldId="256"/>
            <ac:spMk id="6" creationId="{D0522C2C-7B5C-48A7-A969-03941E5D2E76}"/>
          </ac:spMkLst>
        </pc:spChg>
        <pc:spChg chg="add">
          <ac:chgData name="Chad Callender" userId="0f29051aeddbe50f" providerId="LiveId" clId="{77317CB9-EC61-4FC6-AAA5-6F018CBBFC9D}" dt="2024-11-07T18:22:44.107" v="13" actId="26606"/>
          <ac:spMkLst>
            <pc:docMk/>
            <pc:sldMk cId="3276880889" sldId="256"/>
            <ac:spMk id="7" creationId="{9C682A1A-5B2D-4111-BBD6-620165633E5B}"/>
          </ac:spMkLst>
        </pc:spChg>
        <pc:spChg chg="add del">
          <ac:chgData name="Chad Callender" userId="0f29051aeddbe50f" providerId="LiveId" clId="{77317CB9-EC61-4FC6-AAA5-6F018CBBFC9D}" dt="2024-11-07T18:20:38.785" v="6"/>
          <ac:spMkLst>
            <pc:docMk/>
            <pc:sldMk cId="3276880889" sldId="256"/>
            <ac:spMk id="8" creationId="{4E1BEB12-92AF-4445-98AD-4C7756E7C93B}"/>
          </ac:spMkLst>
        </pc:spChg>
        <pc:spChg chg="add">
          <ac:chgData name="Chad Callender" userId="0f29051aeddbe50f" providerId="LiveId" clId="{77317CB9-EC61-4FC6-AAA5-6F018CBBFC9D}" dt="2024-11-07T18:22:44.107" v="13" actId="26606"/>
          <ac:spMkLst>
            <pc:docMk/>
            <pc:sldMk cId="3276880889" sldId="256"/>
            <ac:spMk id="9" creationId="{D6EE29F2-D77F-4BD0-A20B-334D316A1C9D}"/>
          </ac:spMkLst>
        </pc:spChg>
        <pc:spChg chg="add del">
          <ac:chgData name="Chad Callender" userId="0f29051aeddbe50f" providerId="LiveId" clId="{77317CB9-EC61-4FC6-AAA5-6F018CBBFC9D}" dt="2024-11-07T18:20:38.785" v="6"/>
          <ac:spMkLst>
            <pc:docMk/>
            <pc:sldMk cId="3276880889" sldId="256"/>
            <ac:spMk id="10" creationId="{D0522C2C-7B5C-48A7-A969-03941E5D2E76}"/>
          </ac:spMkLst>
        </pc:spChg>
        <pc:spChg chg="add">
          <ac:chgData name="Chad Callender" userId="0f29051aeddbe50f" providerId="LiveId" clId="{77317CB9-EC61-4FC6-AAA5-6F018CBBFC9D}" dt="2024-11-07T18:22:44.107" v="13" actId="26606"/>
          <ac:spMkLst>
            <pc:docMk/>
            <pc:sldMk cId="3276880889" sldId="256"/>
            <ac:spMk id="11" creationId="{22D09ED2-868F-42C6-866E-F92E0CEF314F}"/>
          </ac:spMkLst>
        </pc:spChg>
        <pc:spChg chg="add del">
          <ac:chgData name="Chad Callender" userId="0f29051aeddbe50f" providerId="LiveId" clId="{77317CB9-EC61-4FC6-AAA5-6F018CBBFC9D}" dt="2024-11-07T18:20:38.785" v="6"/>
          <ac:spMkLst>
            <pc:docMk/>
            <pc:sldMk cId="3276880889" sldId="256"/>
            <ac:spMk id="12" creationId="{9C682A1A-5B2D-4111-BBD6-620165633E5B}"/>
          </ac:spMkLst>
        </pc:spChg>
        <pc:spChg chg="add del">
          <ac:chgData name="Chad Callender" userId="0f29051aeddbe50f" providerId="LiveId" clId="{77317CB9-EC61-4FC6-AAA5-6F018CBBFC9D}" dt="2024-11-07T18:20:38.785" v="6"/>
          <ac:spMkLst>
            <pc:docMk/>
            <pc:sldMk cId="3276880889" sldId="256"/>
            <ac:spMk id="14" creationId="{D6EE29F2-D77F-4BD0-A20B-334D316A1C9D}"/>
          </ac:spMkLst>
        </pc:spChg>
        <pc:spChg chg="add del">
          <ac:chgData name="Chad Callender" userId="0f29051aeddbe50f" providerId="LiveId" clId="{77317CB9-EC61-4FC6-AAA5-6F018CBBFC9D}" dt="2024-11-07T18:20:38.785" v="6"/>
          <ac:spMkLst>
            <pc:docMk/>
            <pc:sldMk cId="3276880889" sldId="256"/>
            <ac:spMk id="16" creationId="{22D09ED2-868F-42C6-866E-F92E0CEF314F}"/>
          </ac:spMkLst>
        </pc:spChg>
      </pc:sldChg>
      <pc:sldChg chg="addSp delSp modSp mod setBg delDesignElem">
        <pc:chgData name="Chad Callender" userId="0f29051aeddbe50f" providerId="LiveId" clId="{77317CB9-EC61-4FC6-AAA5-6F018CBBFC9D}" dt="2024-11-07T18:23:31.379" v="17" actId="26606"/>
        <pc:sldMkLst>
          <pc:docMk/>
          <pc:sldMk cId="3489590737" sldId="257"/>
        </pc:sldMkLst>
        <pc:spChg chg="mod">
          <ac:chgData name="Chad Callender" userId="0f29051aeddbe50f" providerId="LiveId" clId="{77317CB9-EC61-4FC6-AAA5-6F018CBBFC9D}" dt="2024-11-07T18:23:31.379" v="17" actId="26606"/>
          <ac:spMkLst>
            <pc:docMk/>
            <pc:sldMk cId="3489590737" sldId="257"/>
            <ac:spMk id="2" creationId="{00000000-0000-0000-0000-000000000000}"/>
          </ac:spMkLst>
        </pc:spChg>
        <pc:spChg chg="del">
          <ac:chgData name="Chad Callender" userId="0f29051aeddbe50f" providerId="LiveId" clId="{77317CB9-EC61-4FC6-AAA5-6F018CBBFC9D}" dt="2024-11-07T18:19:42.669" v="1" actId="26606"/>
          <ac:spMkLst>
            <pc:docMk/>
            <pc:sldMk cId="3489590737" sldId="257"/>
            <ac:spMk id="3" creationId="{00000000-0000-0000-0000-000000000000}"/>
          </ac:spMkLst>
        </pc:spChg>
        <pc:spChg chg="add del">
          <ac:chgData name="Chad Callender" userId="0f29051aeddbe50f" providerId="LiveId" clId="{77317CB9-EC61-4FC6-AAA5-6F018CBBFC9D}" dt="2024-11-07T18:20:38.785" v="6"/>
          <ac:spMkLst>
            <pc:docMk/>
            <pc:sldMk cId="3489590737" sldId="257"/>
            <ac:spMk id="9" creationId="{AE2B703B-46F9-481A-A605-82E2A828C4FA}"/>
          </ac:spMkLst>
        </pc:spChg>
        <pc:spChg chg="add">
          <ac:chgData name="Chad Callender" userId="0f29051aeddbe50f" providerId="LiveId" clId="{77317CB9-EC61-4FC6-AAA5-6F018CBBFC9D}" dt="2024-11-07T18:23:31.379" v="17" actId="26606"/>
          <ac:spMkLst>
            <pc:docMk/>
            <pc:sldMk cId="3489590737" sldId="257"/>
            <ac:spMk id="10" creationId="{C05CBC3C-2E5A-4839-8B9B-2E5A6ADF0F58}"/>
          </ac:spMkLst>
        </pc:spChg>
        <pc:spChg chg="add del">
          <ac:chgData name="Chad Callender" userId="0f29051aeddbe50f" providerId="LiveId" clId="{77317CB9-EC61-4FC6-AAA5-6F018CBBFC9D}" dt="2024-11-07T18:20:38.785" v="6"/>
          <ac:spMkLst>
            <pc:docMk/>
            <pc:sldMk cId="3489590737" sldId="257"/>
            <ac:spMk id="11" creationId="{F13BE4D7-0C3D-4906-B230-A1C5B4665CCF}"/>
          </ac:spMkLst>
        </pc:spChg>
        <pc:spChg chg="add">
          <ac:chgData name="Chad Callender" userId="0f29051aeddbe50f" providerId="LiveId" clId="{77317CB9-EC61-4FC6-AAA5-6F018CBBFC9D}" dt="2024-11-07T18:23:31.379" v="17" actId="26606"/>
          <ac:spMkLst>
            <pc:docMk/>
            <pc:sldMk cId="3489590737" sldId="257"/>
            <ac:spMk id="12" creationId="{DB5B423A-57CC-4C58-AA26-8E2E862B03A0}"/>
          </ac:spMkLst>
        </pc:spChg>
        <pc:graphicFrameChg chg="add mod modGraphic">
          <ac:chgData name="Chad Callender" userId="0f29051aeddbe50f" providerId="LiveId" clId="{77317CB9-EC61-4FC6-AAA5-6F018CBBFC9D}" dt="2024-11-07T18:23:31.379" v="17" actId="26606"/>
          <ac:graphicFrameMkLst>
            <pc:docMk/>
            <pc:sldMk cId="3489590737" sldId="257"/>
            <ac:graphicFrameMk id="5" creationId="{33BB624F-9D66-1097-A4D7-48BDABFBB505}"/>
          </ac:graphicFrameMkLst>
        </pc:graphicFrameChg>
      </pc:sldChg>
      <pc:sldChg chg="addSp delSp modSp mod setBg delDesignElem">
        <pc:chgData name="Chad Callender" userId="0f29051aeddbe50f" providerId="LiveId" clId="{77317CB9-EC61-4FC6-AAA5-6F018CBBFC9D}" dt="2024-11-07T18:22:49.048" v="14" actId="26606"/>
        <pc:sldMkLst>
          <pc:docMk/>
          <pc:sldMk cId="1298778307" sldId="258"/>
        </pc:sldMkLst>
        <pc:spChg chg="mod">
          <ac:chgData name="Chad Callender" userId="0f29051aeddbe50f" providerId="LiveId" clId="{77317CB9-EC61-4FC6-AAA5-6F018CBBFC9D}" dt="2024-11-07T18:19:56.862" v="2" actId="26606"/>
          <ac:spMkLst>
            <pc:docMk/>
            <pc:sldMk cId="1298778307" sldId="258"/>
            <ac:spMk id="2" creationId="{00000000-0000-0000-0000-000000000000}"/>
          </ac:spMkLst>
        </pc:spChg>
        <pc:spChg chg="add">
          <ac:chgData name="Chad Callender" userId="0f29051aeddbe50f" providerId="LiveId" clId="{77317CB9-EC61-4FC6-AAA5-6F018CBBFC9D}" dt="2024-11-07T18:22:49.048" v="14" actId="26606"/>
          <ac:spMkLst>
            <pc:docMk/>
            <pc:sldMk cId="1298778307" sldId="258"/>
            <ac:spMk id="7" creationId="{D4771268-CB57-404A-9271-370EB28F6090}"/>
          </ac:spMkLst>
        </pc:spChg>
        <pc:spChg chg="add del">
          <ac:chgData name="Chad Callender" userId="0f29051aeddbe50f" providerId="LiveId" clId="{77317CB9-EC61-4FC6-AAA5-6F018CBBFC9D}" dt="2024-11-07T18:20:38.785" v="6"/>
          <ac:spMkLst>
            <pc:docMk/>
            <pc:sldMk cId="1298778307" sldId="258"/>
            <ac:spMk id="10" creationId="{D4771268-CB57-404A-9271-370EB28F6090}"/>
          </ac:spMkLst>
        </pc:spChg>
        <pc:picChg chg="mod">
          <ac:chgData name="Chad Callender" userId="0f29051aeddbe50f" providerId="LiveId" clId="{77317CB9-EC61-4FC6-AAA5-6F018CBBFC9D}" dt="2024-11-07T18:19:56.862" v="2" actId="26606"/>
          <ac:picMkLst>
            <pc:docMk/>
            <pc:sldMk cId="1298778307" sldId="258"/>
            <ac:picMk id="5" creationId="{DD89D7AA-3B4D-428B-8455-09D7DBB71781}"/>
          </ac:picMkLst>
        </pc:picChg>
      </pc:sldChg>
      <pc:sldChg chg="addSp modSp mod setBg">
        <pc:chgData name="Chad Callender" userId="0f29051aeddbe50f" providerId="LiveId" clId="{77317CB9-EC61-4FC6-AAA5-6F018CBBFC9D}" dt="2024-11-07T18:22:57.151" v="15" actId="26606"/>
        <pc:sldMkLst>
          <pc:docMk/>
          <pc:sldMk cId="1810147857" sldId="259"/>
        </pc:sldMkLst>
        <pc:spChg chg="mod">
          <ac:chgData name="Chad Callender" userId="0f29051aeddbe50f" providerId="LiveId" clId="{77317CB9-EC61-4FC6-AAA5-6F018CBBFC9D}" dt="2024-11-07T18:22:57.151" v="15" actId="26606"/>
          <ac:spMkLst>
            <pc:docMk/>
            <pc:sldMk cId="1810147857" sldId="259"/>
            <ac:spMk id="2" creationId="{D24C690B-0B09-4635-A8AE-10949BD3329A}"/>
          </ac:spMkLst>
        </pc:spChg>
        <pc:spChg chg="mod">
          <ac:chgData name="Chad Callender" userId="0f29051aeddbe50f" providerId="LiveId" clId="{77317CB9-EC61-4FC6-AAA5-6F018CBBFC9D}" dt="2024-11-07T18:22:57.151" v="15" actId="26606"/>
          <ac:spMkLst>
            <pc:docMk/>
            <pc:sldMk cId="1810147857" sldId="259"/>
            <ac:spMk id="6" creationId="{594D82A3-B51F-4CDC-B80B-746355B7220D}"/>
          </ac:spMkLst>
        </pc:spChg>
        <pc:spChg chg="add">
          <ac:chgData name="Chad Callender" userId="0f29051aeddbe50f" providerId="LiveId" clId="{77317CB9-EC61-4FC6-AAA5-6F018CBBFC9D}" dt="2024-11-07T18:22:57.151" v="15" actId="26606"/>
          <ac:spMkLst>
            <pc:docMk/>
            <pc:sldMk cId="1810147857" sldId="259"/>
            <ac:spMk id="11" creationId="{5AA03EDC-7067-4DFF-B672-541D016AAAB8}"/>
          </ac:spMkLst>
        </pc:spChg>
        <pc:spChg chg="add">
          <ac:chgData name="Chad Callender" userId="0f29051aeddbe50f" providerId="LiveId" clId="{77317CB9-EC61-4FC6-AAA5-6F018CBBFC9D}" dt="2024-11-07T18:22:57.151" v="15" actId="26606"/>
          <ac:spMkLst>
            <pc:docMk/>
            <pc:sldMk cId="1810147857" sldId="259"/>
            <ac:spMk id="13" creationId="{0EBF3E39-B0BE-496A-8604-9007470FFA3A}"/>
          </ac:spMkLst>
        </pc:spChg>
        <pc:picChg chg="mod ord">
          <ac:chgData name="Chad Callender" userId="0f29051aeddbe50f" providerId="LiveId" clId="{77317CB9-EC61-4FC6-AAA5-6F018CBBFC9D}" dt="2024-11-07T18:22:57.151" v="15" actId="26606"/>
          <ac:picMkLst>
            <pc:docMk/>
            <pc:sldMk cId="1810147857" sldId="259"/>
            <ac:picMk id="5" creationId="{38F50BE1-12EB-4910-8944-9C90948BCA4C}"/>
          </ac:picMkLst>
        </pc:picChg>
      </pc:sldChg>
      <pc:sldChg chg="addSp modSp mod setBg">
        <pc:chgData name="Chad Callender" userId="0f29051aeddbe50f" providerId="LiveId" clId="{77317CB9-EC61-4FC6-AAA5-6F018CBBFC9D}" dt="2024-11-07T18:23:13.842" v="16" actId="26606"/>
        <pc:sldMkLst>
          <pc:docMk/>
          <pc:sldMk cId="2784454460" sldId="260"/>
        </pc:sldMkLst>
        <pc:spChg chg="mod">
          <ac:chgData name="Chad Callender" userId="0f29051aeddbe50f" providerId="LiveId" clId="{77317CB9-EC61-4FC6-AAA5-6F018CBBFC9D}" dt="2024-11-07T18:23:13.842" v="16" actId="26606"/>
          <ac:spMkLst>
            <pc:docMk/>
            <pc:sldMk cId="2784454460" sldId="260"/>
            <ac:spMk id="2" creationId="{D6BD4B87-7A1F-4915-BBE7-49B5D0F1603A}"/>
          </ac:spMkLst>
        </pc:spChg>
        <pc:spChg chg="mod ord">
          <ac:chgData name="Chad Callender" userId="0f29051aeddbe50f" providerId="LiveId" clId="{77317CB9-EC61-4FC6-AAA5-6F018CBBFC9D}" dt="2024-11-07T18:23:13.842" v="16" actId="26606"/>
          <ac:spMkLst>
            <pc:docMk/>
            <pc:sldMk cId="2784454460" sldId="260"/>
            <ac:spMk id="8" creationId="{B6D95958-1F0F-4AC2-8BE8-FC7039D60C65}"/>
          </ac:spMkLst>
        </pc:spChg>
        <pc:spChg chg="add">
          <ac:chgData name="Chad Callender" userId="0f29051aeddbe50f" providerId="LiveId" clId="{77317CB9-EC61-4FC6-AAA5-6F018CBBFC9D}" dt="2024-11-07T18:23:13.842" v="16" actId="26606"/>
          <ac:spMkLst>
            <pc:docMk/>
            <pc:sldMk cId="2784454460" sldId="260"/>
            <ac:spMk id="13" creationId="{B51F6560-D61C-400F-B71A-3FDEBF451B22}"/>
          </ac:spMkLst>
        </pc:spChg>
        <pc:grpChg chg="add">
          <ac:chgData name="Chad Callender" userId="0f29051aeddbe50f" providerId="LiveId" clId="{77317CB9-EC61-4FC6-AAA5-6F018CBBFC9D}" dt="2024-11-07T18:23:13.842" v="16" actId="26606"/>
          <ac:grpSpMkLst>
            <pc:docMk/>
            <pc:sldMk cId="2784454460" sldId="260"/>
            <ac:grpSpMk id="15" creationId="{F938B951-7EFC-40A2-B198-E73D39DFB3FC}"/>
          </ac:grpSpMkLst>
        </pc:grpChg>
        <pc:picChg chg="mod">
          <ac:chgData name="Chad Callender" userId="0f29051aeddbe50f" providerId="LiveId" clId="{77317CB9-EC61-4FC6-AAA5-6F018CBBFC9D}" dt="2024-11-07T18:23:13.842" v="16" actId="26606"/>
          <ac:picMkLst>
            <pc:docMk/>
            <pc:sldMk cId="2784454460" sldId="260"/>
            <ac:picMk id="5" creationId="{3A31C036-72DF-47AF-8564-7A49B5934145}"/>
          </ac:picMkLst>
        </pc:picChg>
        <pc:picChg chg="mod">
          <ac:chgData name="Chad Callender" userId="0f29051aeddbe50f" providerId="LiveId" clId="{77317CB9-EC61-4FC6-AAA5-6F018CBBFC9D}" dt="2024-11-07T18:23:13.842" v="16" actId="26606"/>
          <ac:picMkLst>
            <pc:docMk/>
            <pc:sldMk cId="2784454460" sldId="260"/>
            <ac:picMk id="7" creationId="{C4C04743-4EA5-422C-AFC3-1A8235FF05DA}"/>
          </ac:picMkLst>
        </pc:picChg>
      </pc:sldChg>
      <pc:sldChg chg="modSp">
        <pc:chgData name="Chad Callender" userId="0f29051aeddbe50f" providerId="LiveId" clId="{77317CB9-EC61-4FC6-AAA5-6F018CBBFC9D}" dt="2024-11-07T18:20:38.785" v="6"/>
        <pc:sldMkLst>
          <pc:docMk/>
          <pc:sldMk cId="2679605921" sldId="261"/>
        </pc:sldMkLst>
        <pc:spChg chg="mod">
          <ac:chgData name="Chad Callender" userId="0f29051aeddbe50f" providerId="LiveId" clId="{77317CB9-EC61-4FC6-AAA5-6F018CBBFC9D}" dt="2024-11-07T18:20:38.785" v="6"/>
          <ac:spMkLst>
            <pc:docMk/>
            <pc:sldMk cId="2679605921" sldId="261"/>
            <ac:spMk id="2" creationId="{24D286CD-8A49-4F02-97A7-BA6F8F4DFB3B}"/>
          </ac:spMkLst>
        </pc:spChg>
      </pc:sldChg>
      <pc:sldChg chg="modSp">
        <pc:chgData name="Chad Callender" userId="0f29051aeddbe50f" providerId="LiveId" clId="{77317CB9-EC61-4FC6-AAA5-6F018CBBFC9D}" dt="2024-11-07T18:20:38.785" v="6"/>
        <pc:sldMkLst>
          <pc:docMk/>
          <pc:sldMk cId="60825998" sldId="262"/>
        </pc:sldMkLst>
        <pc:spChg chg="mod">
          <ac:chgData name="Chad Callender" userId="0f29051aeddbe50f" providerId="LiveId" clId="{77317CB9-EC61-4FC6-AAA5-6F018CBBFC9D}" dt="2024-11-07T18:20:38.785" v="6"/>
          <ac:spMkLst>
            <pc:docMk/>
            <pc:sldMk cId="60825998" sldId="262"/>
            <ac:spMk id="2" creationId="{24D286CD-8A49-4F02-97A7-BA6F8F4DFB3B}"/>
          </ac:spMkLst>
        </pc:spChg>
      </pc:sldChg>
      <pc:sldChg chg="modSp">
        <pc:chgData name="Chad Callender" userId="0f29051aeddbe50f" providerId="LiveId" clId="{77317CB9-EC61-4FC6-AAA5-6F018CBBFC9D}" dt="2024-11-07T18:20:38.785" v="6"/>
        <pc:sldMkLst>
          <pc:docMk/>
          <pc:sldMk cId="706669131" sldId="263"/>
        </pc:sldMkLst>
        <pc:spChg chg="mod">
          <ac:chgData name="Chad Callender" userId="0f29051aeddbe50f" providerId="LiveId" clId="{77317CB9-EC61-4FC6-AAA5-6F018CBBFC9D}" dt="2024-11-07T18:20:38.785" v="6"/>
          <ac:spMkLst>
            <pc:docMk/>
            <pc:sldMk cId="706669131" sldId="263"/>
            <ac:spMk id="2" creationId="{24D286CD-8A49-4F02-97A7-BA6F8F4DFB3B}"/>
          </ac:spMkLst>
        </pc:spChg>
      </pc:sldChg>
      <pc:sldChg chg="modSp">
        <pc:chgData name="Chad Callender" userId="0f29051aeddbe50f" providerId="LiveId" clId="{77317CB9-EC61-4FC6-AAA5-6F018CBBFC9D}" dt="2024-11-07T18:20:38.785" v="6"/>
        <pc:sldMkLst>
          <pc:docMk/>
          <pc:sldMk cId="269332004" sldId="264"/>
        </pc:sldMkLst>
        <pc:spChg chg="mod">
          <ac:chgData name="Chad Callender" userId="0f29051aeddbe50f" providerId="LiveId" clId="{77317CB9-EC61-4FC6-AAA5-6F018CBBFC9D}" dt="2024-11-07T18:20:38.785" v="6"/>
          <ac:spMkLst>
            <pc:docMk/>
            <pc:sldMk cId="269332004" sldId="264"/>
            <ac:spMk id="2" creationId="{24D286CD-8A49-4F02-97A7-BA6F8F4DFB3B}"/>
          </ac:spMkLst>
        </pc:spChg>
      </pc:sldChg>
      <pc:sldChg chg="modSp">
        <pc:chgData name="Chad Callender" userId="0f29051aeddbe50f" providerId="LiveId" clId="{77317CB9-EC61-4FC6-AAA5-6F018CBBFC9D}" dt="2024-11-07T18:20:38.785" v="6"/>
        <pc:sldMkLst>
          <pc:docMk/>
          <pc:sldMk cId="2047211827" sldId="265"/>
        </pc:sldMkLst>
        <pc:spChg chg="mod">
          <ac:chgData name="Chad Callender" userId="0f29051aeddbe50f" providerId="LiveId" clId="{77317CB9-EC61-4FC6-AAA5-6F018CBBFC9D}" dt="2024-11-07T18:20:38.785" v="6"/>
          <ac:spMkLst>
            <pc:docMk/>
            <pc:sldMk cId="2047211827" sldId="265"/>
            <ac:spMk id="2" creationId="{24D286CD-8A49-4F02-97A7-BA6F8F4DFB3B}"/>
          </ac:spMkLst>
        </pc:spChg>
      </pc:sldChg>
      <pc:sldChg chg="modSp">
        <pc:chgData name="Chad Callender" userId="0f29051aeddbe50f" providerId="LiveId" clId="{77317CB9-EC61-4FC6-AAA5-6F018CBBFC9D}" dt="2024-11-07T18:20:38.785" v="6"/>
        <pc:sldMkLst>
          <pc:docMk/>
          <pc:sldMk cId="366464216" sldId="266"/>
        </pc:sldMkLst>
        <pc:spChg chg="mod">
          <ac:chgData name="Chad Callender" userId="0f29051aeddbe50f" providerId="LiveId" clId="{77317CB9-EC61-4FC6-AAA5-6F018CBBFC9D}" dt="2024-11-07T18:20:38.785" v="6"/>
          <ac:spMkLst>
            <pc:docMk/>
            <pc:sldMk cId="366464216" sldId="266"/>
            <ac:spMk id="2" creationId="{24D286CD-8A49-4F02-97A7-BA6F8F4DFB3B}"/>
          </ac:spMkLst>
        </pc:spChg>
      </pc:sldChg>
      <pc:sldChg chg="addSp delSp modSp mod setBg">
        <pc:chgData name="Chad Callender" userId="0f29051aeddbe50f" providerId="LiveId" clId="{77317CB9-EC61-4FC6-AAA5-6F018CBBFC9D}" dt="2024-11-07T18:24:58.074" v="19" actId="26606"/>
        <pc:sldMkLst>
          <pc:docMk/>
          <pc:sldMk cId="3066489105" sldId="268"/>
        </pc:sldMkLst>
        <pc:spChg chg="mod">
          <ac:chgData name="Chad Callender" userId="0f29051aeddbe50f" providerId="LiveId" clId="{77317CB9-EC61-4FC6-AAA5-6F018CBBFC9D}" dt="2024-11-07T18:24:58.074" v="19" actId="26606"/>
          <ac:spMkLst>
            <pc:docMk/>
            <pc:sldMk cId="3066489105" sldId="268"/>
            <ac:spMk id="2" creationId="{F4A5247F-E74C-47B5-B027-73A38710DD19}"/>
          </ac:spMkLst>
        </pc:spChg>
        <pc:spChg chg="mod ord">
          <ac:chgData name="Chad Callender" userId="0f29051aeddbe50f" providerId="LiveId" clId="{77317CB9-EC61-4FC6-AAA5-6F018CBBFC9D}" dt="2024-11-07T18:24:58.074" v="19" actId="26606"/>
          <ac:spMkLst>
            <pc:docMk/>
            <pc:sldMk cId="3066489105" sldId="268"/>
            <ac:spMk id="8" creationId="{A6F574FE-CAD9-4240-8DB9-A4C42920BCB4}"/>
          </ac:spMkLst>
        </pc:spChg>
        <pc:spChg chg="add del">
          <ac:chgData name="Chad Callender" userId="0f29051aeddbe50f" providerId="LiveId" clId="{77317CB9-EC61-4FC6-AAA5-6F018CBBFC9D}" dt="2024-11-07T18:24:58.074" v="19" actId="26606"/>
          <ac:spMkLst>
            <pc:docMk/>
            <pc:sldMk cId="3066489105" sldId="268"/>
            <ac:spMk id="13" creationId="{B51F6560-D61C-400F-B71A-3FDEBF451B22}"/>
          </ac:spMkLst>
        </pc:spChg>
        <pc:grpChg chg="add del">
          <ac:chgData name="Chad Callender" userId="0f29051aeddbe50f" providerId="LiveId" clId="{77317CB9-EC61-4FC6-AAA5-6F018CBBFC9D}" dt="2024-11-07T18:24:58.074" v="19" actId="26606"/>
          <ac:grpSpMkLst>
            <pc:docMk/>
            <pc:sldMk cId="3066489105" sldId="268"/>
            <ac:grpSpMk id="15" creationId="{F938B951-7EFC-40A2-B198-E73D39DFB3FC}"/>
          </ac:grpSpMkLst>
        </pc:grpChg>
        <pc:picChg chg="mod">
          <ac:chgData name="Chad Callender" userId="0f29051aeddbe50f" providerId="LiveId" clId="{77317CB9-EC61-4FC6-AAA5-6F018CBBFC9D}" dt="2024-11-07T18:24:58.074" v="19" actId="26606"/>
          <ac:picMkLst>
            <pc:docMk/>
            <pc:sldMk cId="3066489105" sldId="268"/>
            <ac:picMk id="5" creationId="{7657BBDD-B9D3-4E64-941B-9B506A7D1B0F}"/>
          </ac:picMkLst>
        </pc:picChg>
        <pc:picChg chg="mod">
          <ac:chgData name="Chad Callender" userId="0f29051aeddbe50f" providerId="LiveId" clId="{77317CB9-EC61-4FC6-AAA5-6F018CBBFC9D}" dt="2024-11-07T18:24:58.074" v="19" actId="26606"/>
          <ac:picMkLst>
            <pc:docMk/>
            <pc:sldMk cId="3066489105" sldId="268"/>
            <ac:picMk id="7" creationId="{6C288E7B-BF3A-46B5-9077-2BA4E787A6EB}"/>
          </ac:picMkLst>
        </pc:picChg>
      </pc:sldChg>
      <pc:sldChg chg="modSp">
        <pc:chgData name="Chad Callender" userId="0f29051aeddbe50f" providerId="LiveId" clId="{77317CB9-EC61-4FC6-AAA5-6F018CBBFC9D}" dt="2024-11-07T18:20:38.785" v="6"/>
        <pc:sldMkLst>
          <pc:docMk/>
          <pc:sldMk cId="504240483" sldId="270"/>
        </pc:sldMkLst>
        <pc:spChg chg="mod">
          <ac:chgData name="Chad Callender" userId="0f29051aeddbe50f" providerId="LiveId" clId="{77317CB9-EC61-4FC6-AAA5-6F018CBBFC9D}" dt="2024-11-07T18:20:38.785" v="6"/>
          <ac:spMkLst>
            <pc:docMk/>
            <pc:sldMk cId="504240483" sldId="270"/>
            <ac:spMk id="2" creationId="{FE9512D4-3199-4F9C-8A34-000D48C0063C}"/>
          </ac:spMkLst>
        </pc:spChg>
      </pc:sldChg>
      <pc:sldChg chg="modSp">
        <pc:chgData name="Chad Callender" userId="0f29051aeddbe50f" providerId="LiveId" clId="{77317CB9-EC61-4FC6-AAA5-6F018CBBFC9D}" dt="2024-11-07T18:20:38.785" v="6"/>
        <pc:sldMkLst>
          <pc:docMk/>
          <pc:sldMk cId="2507277494" sldId="271"/>
        </pc:sldMkLst>
        <pc:spChg chg="mod">
          <ac:chgData name="Chad Callender" userId="0f29051aeddbe50f" providerId="LiveId" clId="{77317CB9-EC61-4FC6-AAA5-6F018CBBFC9D}" dt="2024-11-07T18:20:38.785" v="6"/>
          <ac:spMkLst>
            <pc:docMk/>
            <pc:sldMk cId="2507277494" sldId="271"/>
            <ac:spMk id="2" creationId="{878CF502-336C-4441-8EAB-C250C215BFA5}"/>
          </ac:spMkLst>
        </pc:spChg>
      </pc:sldChg>
      <pc:sldChg chg="modSp">
        <pc:chgData name="Chad Callender" userId="0f29051aeddbe50f" providerId="LiveId" clId="{77317CB9-EC61-4FC6-AAA5-6F018CBBFC9D}" dt="2024-11-07T18:20:38.785" v="6"/>
        <pc:sldMkLst>
          <pc:docMk/>
          <pc:sldMk cId="2156306856" sldId="272"/>
        </pc:sldMkLst>
        <pc:spChg chg="mod">
          <ac:chgData name="Chad Callender" userId="0f29051aeddbe50f" providerId="LiveId" clId="{77317CB9-EC61-4FC6-AAA5-6F018CBBFC9D}" dt="2024-11-07T18:20:38.785" v="6"/>
          <ac:spMkLst>
            <pc:docMk/>
            <pc:sldMk cId="2156306856" sldId="272"/>
            <ac:spMk id="2" creationId="{70018CDC-0972-4D12-B5EB-1784D09790F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CCCF27-B643-45B8-A3BF-D622DA64577E}" type="doc">
      <dgm:prSet loTypeId="urn:microsoft.com/office/officeart/2005/8/layout/process5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4A14A06-B85C-4AEA-8DF2-50B13A2D4593}">
      <dgm:prSet/>
      <dgm:spPr/>
      <dgm:t>
        <a:bodyPr/>
        <a:lstStyle/>
        <a:p>
          <a:pPr>
            <a:defRPr cap="all"/>
          </a:pPr>
          <a:r>
            <a:rPr lang="en-US"/>
            <a:t>Allows students and faculty to keep track of tutoring sessions</a:t>
          </a:r>
        </a:p>
      </dgm:t>
    </dgm:pt>
    <dgm:pt modelId="{9E765146-76B9-45EE-A6EB-D6A040475844}" type="parTrans" cxnId="{D3B7A5E6-33B4-426A-9B99-40420F4A69C2}">
      <dgm:prSet/>
      <dgm:spPr/>
      <dgm:t>
        <a:bodyPr/>
        <a:lstStyle/>
        <a:p>
          <a:endParaRPr lang="en-US"/>
        </a:p>
      </dgm:t>
    </dgm:pt>
    <dgm:pt modelId="{4CC5DA34-D0C5-4CBD-89F5-436913C686A5}" type="sibTrans" cxnId="{D3B7A5E6-33B4-426A-9B99-40420F4A69C2}">
      <dgm:prSet/>
      <dgm:spPr/>
      <dgm:t>
        <a:bodyPr/>
        <a:lstStyle/>
        <a:p>
          <a:endParaRPr lang="en-US"/>
        </a:p>
      </dgm:t>
    </dgm:pt>
    <dgm:pt modelId="{542B1F77-27B5-4638-9374-0AACAB8E9BD1}">
      <dgm:prSet/>
      <dgm:spPr/>
      <dgm:t>
        <a:bodyPr/>
        <a:lstStyle/>
        <a:p>
          <a:pPr>
            <a:defRPr cap="all"/>
          </a:pPr>
          <a:r>
            <a:rPr lang="en-US"/>
            <a:t>Students can see what courses the tutoring centers offer</a:t>
          </a:r>
        </a:p>
      </dgm:t>
    </dgm:pt>
    <dgm:pt modelId="{B889A3AD-AD5F-4FC4-B7B8-15A4B16E240E}" type="parTrans" cxnId="{72E2C245-39BF-4FBC-87BF-445C5C4446EF}">
      <dgm:prSet/>
      <dgm:spPr/>
      <dgm:t>
        <a:bodyPr/>
        <a:lstStyle/>
        <a:p>
          <a:endParaRPr lang="en-US"/>
        </a:p>
      </dgm:t>
    </dgm:pt>
    <dgm:pt modelId="{5A3FB5E2-1CE8-4D0E-8812-31760CA2B76E}" type="sibTrans" cxnId="{72E2C245-39BF-4FBC-87BF-445C5C4446EF}">
      <dgm:prSet/>
      <dgm:spPr/>
      <dgm:t>
        <a:bodyPr/>
        <a:lstStyle/>
        <a:p>
          <a:endParaRPr lang="en-US"/>
        </a:p>
      </dgm:t>
    </dgm:pt>
    <dgm:pt modelId="{5C30F25F-67FE-4BB4-B62E-EDAE9FEC6892}">
      <dgm:prSet/>
      <dgm:spPr/>
      <dgm:t>
        <a:bodyPr/>
        <a:lstStyle/>
        <a:p>
          <a:pPr>
            <a:defRPr cap="all"/>
          </a:pPr>
          <a:r>
            <a:rPr lang="en-US"/>
            <a:t>Recorded sessions can be accessed on request</a:t>
          </a:r>
        </a:p>
      </dgm:t>
    </dgm:pt>
    <dgm:pt modelId="{7AD46760-797D-448F-8C3F-0165D6D9A41A}" type="parTrans" cxnId="{F94BC90C-872E-4551-9514-4EEFC40D5C40}">
      <dgm:prSet/>
      <dgm:spPr/>
      <dgm:t>
        <a:bodyPr/>
        <a:lstStyle/>
        <a:p>
          <a:endParaRPr lang="en-US"/>
        </a:p>
      </dgm:t>
    </dgm:pt>
    <dgm:pt modelId="{F6F589AE-9B13-4EFC-833E-FEFB31BFFE3E}" type="sibTrans" cxnId="{F94BC90C-872E-4551-9514-4EEFC40D5C40}">
      <dgm:prSet/>
      <dgm:spPr/>
      <dgm:t>
        <a:bodyPr/>
        <a:lstStyle/>
        <a:p>
          <a:endParaRPr lang="en-US"/>
        </a:p>
      </dgm:t>
    </dgm:pt>
    <dgm:pt modelId="{0E5261D2-3D3F-4125-8A66-43EE9C818B76}">
      <dgm:prSet/>
      <dgm:spPr/>
      <dgm:t>
        <a:bodyPr/>
        <a:lstStyle/>
        <a:p>
          <a:pPr>
            <a:defRPr cap="all"/>
          </a:pPr>
          <a:r>
            <a:rPr lang="en-US"/>
            <a:t>Course information also visible </a:t>
          </a:r>
        </a:p>
      </dgm:t>
    </dgm:pt>
    <dgm:pt modelId="{B7F564E3-7C07-40A3-8066-24B5ABE3F4BC}" type="parTrans" cxnId="{5B729F6D-4529-4AC9-A65D-F21F0296F056}">
      <dgm:prSet/>
      <dgm:spPr/>
      <dgm:t>
        <a:bodyPr/>
        <a:lstStyle/>
        <a:p>
          <a:endParaRPr lang="en-US"/>
        </a:p>
      </dgm:t>
    </dgm:pt>
    <dgm:pt modelId="{D35B6094-B6AE-44D3-82E5-CB4271DE19A7}" type="sibTrans" cxnId="{5B729F6D-4529-4AC9-A65D-F21F0296F056}">
      <dgm:prSet/>
      <dgm:spPr/>
      <dgm:t>
        <a:bodyPr/>
        <a:lstStyle/>
        <a:p>
          <a:endParaRPr lang="en-US"/>
        </a:p>
      </dgm:t>
    </dgm:pt>
    <dgm:pt modelId="{9CA000ED-DF3B-43A6-A210-D519DB88C7E1}" type="pres">
      <dgm:prSet presAssocID="{E4CCCF27-B643-45B8-A3BF-D622DA64577E}" presName="diagram" presStyleCnt="0">
        <dgm:presLayoutVars>
          <dgm:dir/>
          <dgm:resizeHandles val="exact"/>
        </dgm:presLayoutVars>
      </dgm:prSet>
      <dgm:spPr/>
    </dgm:pt>
    <dgm:pt modelId="{193D23DC-684E-4DF7-9613-4A0EDFA6AFB7}" type="pres">
      <dgm:prSet presAssocID="{74A14A06-B85C-4AEA-8DF2-50B13A2D4593}" presName="node" presStyleLbl="node1" presStyleIdx="0" presStyleCnt="4">
        <dgm:presLayoutVars>
          <dgm:bulletEnabled val="1"/>
        </dgm:presLayoutVars>
      </dgm:prSet>
      <dgm:spPr/>
    </dgm:pt>
    <dgm:pt modelId="{8ADF99F9-9DC6-4087-957A-0EBFA1AF0D0F}" type="pres">
      <dgm:prSet presAssocID="{4CC5DA34-D0C5-4CBD-89F5-436913C686A5}" presName="sibTrans" presStyleLbl="sibTrans2D1" presStyleIdx="0" presStyleCnt="3"/>
      <dgm:spPr/>
    </dgm:pt>
    <dgm:pt modelId="{E6DEE237-A5FC-49FE-A38F-91206B199263}" type="pres">
      <dgm:prSet presAssocID="{4CC5DA34-D0C5-4CBD-89F5-436913C686A5}" presName="connectorText" presStyleLbl="sibTrans2D1" presStyleIdx="0" presStyleCnt="3"/>
      <dgm:spPr/>
    </dgm:pt>
    <dgm:pt modelId="{B449902F-ABA4-4332-A4F5-6F510072BDA4}" type="pres">
      <dgm:prSet presAssocID="{542B1F77-27B5-4638-9374-0AACAB8E9BD1}" presName="node" presStyleLbl="node1" presStyleIdx="1" presStyleCnt="4">
        <dgm:presLayoutVars>
          <dgm:bulletEnabled val="1"/>
        </dgm:presLayoutVars>
      </dgm:prSet>
      <dgm:spPr/>
    </dgm:pt>
    <dgm:pt modelId="{82CD57A4-05DF-45BC-BF68-F0246CE9B5FB}" type="pres">
      <dgm:prSet presAssocID="{5A3FB5E2-1CE8-4D0E-8812-31760CA2B76E}" presName="sibTrans" presStyleLbl="sibTrans2D1" presStyleIdx="1" presStyleCnt="3"/>
      <dgm:spPr/>
    </dgm:pt>
    <dgm:pt modelId="{47512651-6A17-4DD2-9BCE-4D0F23A716C2}" type="pres">
      <dgm:prSet presAssocID="{5A3FB5E2-1CE8-4D0E-8812-31760CA2B76E}" presName="connectorText" presStyleLbl="sibTrans2D1" presStyleIdx="1" presStyleCnt="3"/>
      <dgm:spPr/>
    </dgm:pt>
    <dgm:pt modelId="{D00B4565-9716-469F-BDDC-F00B02D3B4C0}" type="pres">
      <dgm:prSet presAssocID="{5C30F25F-67FE-4BB4-B62E-EDAE9FEC6892}" presName="node" presStyleLbl="node1" presStyleIdx="2" presStyleCnt="4">
        <dgm:presLayoutVars>
          <dgm:bulletEnabled val="1"/>
        </dgm:presLayoutVars>
      </dgm:prSet>
      <dgm:spPr/>
    </dgm:pt>
    <dgm:pt modelId="{3B459099-C2F5-4AEA-8880-CB99F8ACDC2F}" type="pres">
      <dgm:prSet presAssocID="{F6F589AE-9B13-4EFC-833E-FEFB31BFFE3E}" presName="sibTrans" presStyleLbl="sibTrans2D1" presStyleIdx="2" presStyleCnt="3"/>
      <dgm:spPr/>
    </dgm:pt>
    <dgm:pt modelId="{0CAAE59F-C05C-495D-8A2D-11C4654DEE12}" type="pres">
      <dgm:prSet presAssocID="{F6F589AE-9B13-4EFC-833E-FEFB31BFFE3E}" presName="connectorText" presStyleLbl="sibTrans2D1" presStyleIdx="2" presStyleCnt="3"/>
      <dgm:spPr/>
    </dgm:pt>
    <dgm:pt modelId="{5B2CBED3-F40D-46F3-9E40-DD731ABE2B83}" type="pres">
      <dgm:prSet presAssocID="{0E5261D2-3D3F-4125-8A66-43EE9C818B76}" presName="node" presStyleLbl="node1" presStyleIdx="3" presStyleCnt="4">
        <dgm:presLayoutVars>
          <dgm:bulletEnabled val="1"/>
        </dgm:presLayoutVars>
      </dgm:prSet>
      <dgm:spPr/>
    </dgm:pt>
  </dgm:ptLst>
  <dgm:cxnLst>
    <dgm:cxn modelId="{60C31604-D470-40F9-98F0-31AE4282DDE0}" type="presOf" srcId="{F6F589AE-9B13-4EFC-833E-FEFB31BFFE3E}" destId="{0CAAE59F-C05C-495D-8A2D-11C4654DEE12}" srcOrd="1" destOrd="0" presId="urn:microsoft.com/office/officeart/2005/8/layout/process5"/>
    <dgm:cxn modelId="{F94BC90C-872E-4551-9514-4EEFC40D5C40}" srcId="{E4CCCF27-B643-45B8-A3BF-D622DA64577E}" destId="{5C30F25F-67FE-4BB4-B62E-EDAE9FEC6892}" srcOrd="2" destOrd="0" parTransId="{7AD46760-797D-448F-8C3F-0165D6D9A41A}" sibTransId="{F6F589AE-9B13-4EFC-833E-FEFB31BFFE3E}"/>
    <dgm:cxn modelId="{18F97D3F-FC1A-4D66-B25E-D51A92945C4E}" type="presOf" srcId="{5A3FB5E2-1CE8-4D0E-8812-31760CA2B76E}" destId="{82CD57A4-05DF-45BC-BF68-F0246CE9B5FB}" srcOrd="0" destOrd="0" presId="urn:microsoft.com/office/officeart/2005/8/layout/process5"/>
    <dgm:cxn modelId="{314C7F5F-E7CF-467B-867A-1FD2E2A39C64}" type="presOf" srcId="{F6F589AE-9B13-4EFC-833E-FEFB31BFFE3E}" destId="{3B459099-C2F5-4AEA-8880-CB99F8ACDC2F}" srcOrd="0" destOrd="0" presId="urn:microsoft.com/office/officeart/2005/8/layout/process5"/>
    <dgm:cxn modelId="{8A6FBE41-DA3A-4ACB-9C20-71809810849C}" type="presOf" srcId="{5C30F25F-67FE-4BB4-B62E-EDAE9FEC6892}" destId="{D00B4565-9716-469F-BDDC-F00B02D3B4C0}" srcOrd="0" destOrd="0" presId="urn:microsoft.com/office/officeart/2005/8/layout/process5"/>
    <dgm:cxn modelId="{72E2C245-39BF-4FBC-87BF-445C5C4446EF}" srcId="{E4CCCF27-B643-45B8-A3BF-D622DA64577E}" destId="{542B1F77-27B5-4638-9374-0AACAB8E9BD1}" srcOrd="1" destOrd="0" parTransId="{B889A3AD-AD5F-4FC4-B7B8-15A4B16E240E}" sibTransId="{5A3FB5E2-1CE8-4D0E-8812-31760CA2B76E}"/>
    <dgm:cxn modelId="{32E47247-C619-43A1-9A11-86A8C68BB872}" type="presOf" srcId="{542B1F77-27B5-4638-9374-0AACAB8E9BD1}" destId="{B449902F-ABA4-4332-A4F5-6F510072BDA4}" srcOrd="0" destOrd="0" presId="urn:microsoft.com/office/officeart/2005/8/layout/process5"/>
    <dgm:cxn modelId="{5B729F6D-4529-4AC9-A65D-F21F0296F056}" srcId="{E4CCCF27-B643-45B8-A3BF-D622DA64577E}" destId="{0E5261D2-3D3F-4125-8A66-43EE9C818B76}" srcOrd="3" destOrd="0" parTransId="{B7F564E3-7C07-40A3-8066-24B5ABE3F4BC}" sibTransId="{D35B6094-B6AE-44D3-82E5-CB4271DE19A7}"/>
    <dgm:cxn modelId="{915D287B-DB65-482E-98ED-7AEC1C1CD79E}" type="presOf" srcId="{74A14A06-B85C-4AEA-8DF2-50B13A2D4593}" destId="{193D23DC-684E-4DF7-9613-4A0EDFA6AFB7}" srcOrd="0" destOrd="0" presId="urn:microsoft.com/office/officeart/2005/8/layout/process5"/>
    <dgm:cxn modelId="{300B7C7F-BB6E-4D0A-A976-3EE4A0F44967}" type="presOf" srcId="{5A3FB5E2-1CE8-4D0E-8812-31760CA2B76E}" destId="{47512651-6A17-4DD2-9BCE-4D0F23A716C2}" srcOrd="1" destOrd="0" presId="urn:microsoft.com/office/officeart/2005/8/layout/process5"/>
    <dgm:cxn modelId="{3266CCB0-38DB-4976-ACD4-7E8F8FC6BA6C}" type="presOf" srcId="{0E5261D2-3D3F-4125-8A66-43EE9C818B76}" destId="{5B2CBED3-F40D-46F3-9E40-DD731ABE2B83}" srcOrd="0" destOrd="0" presId="urn:microsoft.com/office/officeart/2005/8/layout/process5"/>
    <dgm:cxn modelId="{2F2E6BCA-7E12-4CE5-A834-2C7BBA4BE1F0}" type="presOf" srcId="{4CC5DA34-D0C5-4CBD-89F5-436913C686A5}" destId="{8ADF99F9-9DC6-4087-957A-0EBFA1AF0D0F}" srcOrd="0" destOrd="0" presId="urn:microsoft.com/office/officeart/2005/8/layout/process5"/>
    <dgm:cxn modelId="{2CBCCCE5-3BEA-49D2-B369-7B41A965E865}" type="presOf" srcId="{E4CCCF27-B643-45B8-A3BF-D622DA64577E}" destId="{9CA000ED-DF3B-43A6-A210-D519DB88C7E1}" srcOrd="0" destOrd="0" presId="urn:microsoft.com/office/officeart/2005/8/layout/process5"/>
    <dgm:cxn modelId="{D3B7A5E6-33B4-426A-9B99-40420F4A69C2}" srcId="{E4CCCF27-B643-45B8-A3BF-D622DA64577E}" destId="{74A14A06-B85C-4AEA-8DF2-50B13A2D4593}" srcOrd="0" destOrd="0" parTransId="{9E765146-76B9-45EE-A6EB-D6A040475844}" sibTransId="{4CC5DA34-D0C5-4CBD-89F5-436913C686A5}"/>
    <dgm:cxn modelId="{825B27F7-4F31-4257-A9E0-52F9F3D26F2C}" type="presOf" srcId="{4CC5DA34-D0C5-4CBD-89F5-436913C686A5}" destId="{E6DEE237-A5FC-49FE-A38F-91206B199263}" srcOrd="1" destOrd="0" presId="urn:microsoft.com/office/officeart/2005/8/layout/process5"/>
    <dgm:cxn modelId="{947667E8-C8FD-41BE-B8CD-725C7F295D05}" type="presParOf" srcId="{9CA000ED-DF3B-43A6-A210-D519DB88C7E1}" destId="{193D23DC-684E-4DF7-9613-4A0EDFA6AFB7}" srcOrd="0" destOrd="0" presId="urn:microsoft.com/office/officeart/2005/8/layout/process5"/>
    <dgm:cxn modelId="{E872267A-9E32-4622-8A75-3E39B7800720}" type="presParOf" srcId="{9CA000ED-DF3B-43A6-A210-D519DB88C7E1}" destId="{8ADF99F9-9DC6-4087-957A-0EBFA1AF0D0F}" srcOrd="1" destOrd="0" presId="urn:microsoft.com/office/officeart/2005/8/layout/process5"/>
    <dgm:cxn modelId="{6AB7EE36-B3ED-463A-9182-916603C3BA68}" type="presParOf" srcId="{8ADF99F9-9DC6-4087-957A-0EBFA1AF0D0F}" destId="{E6DEE237-A5FC-49FE-A38F-91206B199263}" srcOrd="0" destOrd="0" presId="urn:microsoft.com/office/officeart/2005/8/layout/process5"/>
    <dgm:cxn modelId="{AF08269D-7FDF-4045-8D8F-F39A434BCD4D}" type="presParOf" srcId="{9CA000ED-DF3B-43A6-A210-D519DB88C7E1}" destId="{B449902F-ABA4-4332-A4F5-6F510072BDA4}" srcOrd="2" destOrd="0" presId="urn:microsoft.com/office/officeart/2005/8/layout/process5"/>
    <dgm:cxn modelId="{9FCACC01-CD24-4598-859A-F1D1CD52E3A0}" type="presParOf" srcId="{9CA000ED-DF3B-43A6-A210-D519DB88C7E1}" destId="{82CD57A4-05DF-45BC-BF68-F0246CE9B5FB}" srcOrd="3" destOrd="0" presId="urn:microsoft.com/office/officeart/2005/8/layout/process5"/>
    <dgm:cxn modelId="{11D50833-F946-468F-9BB1-9FCC017434F2}" type="presParOf" srcId="{82CD57A4-05DF-45BC-BF68-F0246CE9B5FB}" destId="{47512651-6A17-4DD2-9BCE-4D0F23A716C2}" srcOrd="0" destOrd="0" presId="urn:microsoft.com/office/officeart/2005/8/layout/process5"/>
    <dgm:cxn modelId="{9BB8F0AE-3377-42EF-892D-01388FD76937}" type="presParOf" srcId="{9CA000ED-DF3B-43A6-A210-D519DB88C7E1}" destId="{D00B4565-9716-469F-BDDC-F00B02D3B4C0}" srcOrd="4" destOrd="0" presId="urn:microsoft.com/office/officeart/2005/8/layout/process5"/>
    <dgm:cxn modelId="{27C5947E-2E0B-47B8-9BBA-07D2D4F4EDA9}" type="presParOf" srcId="{9CA000ED-DF3B-43A6-A210-D519DB88C7E1}" destId="{3B459099-C2F5-4AEA-8880-CB99F8ACDC2F}" srcOrd="5" destOrd="0" presId="urn:microsoft.com/office/officeart/2005/8/layout/process5"/>
    <dgm:cxn modelId="{E3ABABFB-E50D-4344-9ABA-86EF67E92A04}" type="presParOf" srcId="{3B459099-C2F5-4AEA-8880-CB99F8ACDC2F}" destId="{0CAAE59F-C05C-495D-8A2D-11C4654DEE12}" srcOrd="0" destOrd="0" presId="urn:microsoft.com/office/officeart/2005/8/layout/process5"/>
    <dgm:cxn modelId="{CA34556B-56E1-4327-AF07-3C4FEC44909C}" type="presParOf" srcId="{9CA000ED-DF3B-43A6-A210-D519DB88C7E1}" destId="{5B2CBED3-F40D-46F3-9E40-DD731ABE2B83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3D23DC-684E-4DF7-9613-4A0EDFA6AFB7}">
      <dsp:nvSpPr>
        <dsp:cNvPr id="0" name=""/>
        <dsp:cNvSpPr/>
      </dsp:nvSpPr>
      <dsp:spPr>
        <a:xfrm>
          <a:off x="1134" y="902823"/>
          <a:ext cx="2420357" cy="145221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Allows students and faculty to keep track of tutoring sessions</a:t>
          </a:r>
        </a:p>
      </dsp:txBody>
      <dsp:txXfrm>
        <a:off x="43668" y="945357"/>
        <a:ext cx="2335289" cy="1367146"/>
      </dsp:txXfrm>
    </dsp:sp>
    <dsp:sp modelId="{8ADF99F9-9DC6-4087-957A-0EBFA1AF0D0F}">
      <dsp:nvSpPr>
        <dsp:cNvPr id="0" name=""/>
        <dsp:cNvSpPr/>
      </dsp:nvSpPr>
      <dsp:spPr>
        <a:xfrm>
          <a:off x="2634483" y="1328806"/>
          <a:ext cx="513115" cy="60024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634483" y="1448856"/>
        <a:ext cx="359181" cy="360148"/>
      </dsp:txXfrm>
    </dsp:sp>
    <dsp:sp modelId="{B449902F-ABA4-4332-A4F5-6F510072BDA4}">
      <dsp:nvSpPr>
        <dsp:cNvPr id="0" name=""/>
        <dsp:cNvSpPr/>
      </dsp:nvSpPr>
      <dsp:spPr>
        <a:xfrm>
          <a:off x="3389635" y="902823"/>
          <a:ext cx="2420357" cy="145221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Students can see what courses the tutoring centers offer</a:t>
          </a:r>
        </a:p>
      </dsp:txBody>
      <dsp:txXfrm>
        <a:off x="3432169" y="945357"/>
        <a:ext cx="2335289" cy="1367146"/>
      </dsp:txXfrm>
    </dsp:sp>
    <dsp:sp modelId="{82CD57A4-05DF-45BC-BF68-F0246CE9B5FB}">
      <dsp:nvSpPr>
        <dsp:cNvPr id="0" name=""/>
        <dsp:cNvSpPr/>
      </dsp:nvSpPr>
      <dsp:spPr>
        <a:xfrm rot="5400000">
          <a:off x="4343256" y="2524463"/>
          <a:ext cx="513115" cy="60024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4419740" y="2568029"/>
        <a:ext cx="360148" cy="359181"/>
      </dsp:txXfrm>
    </dsp:sp>
    <dsp:sp modelId="{D00B4565-9716-469F-BDDC-F00B02D3B4C0}">
      <dsp:nvSpPr>
        <dsp:cNvPr id="0" name=""/>
        <dsp:cNvSpPr/>
      </dsp:nvSpPr>
      <dsp:spPr>
        <a:xfrm>
          <a:off x="3389635" y="3323181"/>
          <a:ext cx="2420357" cy="145221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Recorded sessions can be accessed on request</a:t>
          </a:r>
        </a:p>
      </dsp:txBody>
      <dsp:txXfrm>
        <a:off x="3432169" y="3365715"/>
        <a:ext cx="2335289" cy="1367146"/>
      </dsp:txXfrm>
    </dsp:sp>
    <dsp:sp modelId="{3B459099-C2F5-4AEA-8880-CB99F8ACDC2F}">
      <dsp:nvSpPr>
        <dsp:cNvPr id="0" name=""/>
        <dsp:cNvSpPr/>
      </dsp:nvSpPr>
      <dsp:spPr>
        <a:xfrm rot="10800000">
          <a:off x="2663528" y="3749163"/>
          <a:ext cx="513115" cy="60024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817462" y="3869213"/>
        <a:ext cx="359181" cy="360148"/>
      </dsp:txXfrm>
    </dsp:sp>
    <dsp:sp modelId="{5B2CBED3-F40D-46F3-9E40-DD731ABE2B83}">
      <dsp:nvSpPr>
        <dsp:cNvPr id="0" name=""/>
        <dsp:cNvSpPr/>
      </dsp:nvSpPr>
      <dsp:spPr>
        <a:xfrm>
          <a:off x="1134" y="3323181"/>
          <a:ext cx="2420357" cy="145221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Course information also visible </a:t>
          </a:r>
        </a:p>
      </dsp:txBody>
      <dsp:txXfrm>
        <a:off x="43668" y="3365715"/>
        <a:ext cx="2335289" cy="13671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70D1F-F14E-F7E1-0333-954890DF5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08C0D6-5A4C-0A49-ED4C-D57DF9CE0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FC48B-54FC-C850-6696-ABB79A5B6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7FAF-994F-42F4-AAB4-10C957365201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8DC4-4F01-69FC-75DC-1E3290750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EFDA9-2452-8152-BFC3-39640B971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AE35-895A-4D9F-8E19-298DDB1B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88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5D03D-4625-C91A-664E-E29B33DB1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55511-AC14-49E2-5232-FB4829C42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98CA2-5933-22D1-65BD-CE4F0C1CB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7FAF-994F-42F4-AAB4-10C957365201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4BFF2-A86B-2211-1FAD-48F6C9BAB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F82AD-1DEF-F0BE-FDA3-B99AB3060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AE35-895A-4D9F-8E19-298DDB1B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4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2FB794-C1C0-DD13-753A-E114940256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DD4DA-CB41-2119-0839-8148B508B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4B77E-FD9A-5F40-C5B3-8106C6E92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7FAF-994F-42F4-AAB4-10C957365201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4E132-A7F7-A59A-2618-32085315C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D8599-52C7-DA56-B7D8-66CDC06A7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AE35-895A-4D9F-8E19-298DDB1B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24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88EE2-D539-7E9C-8BF4-F71959E5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21E81-B863-A5A1-9D12-EFD78002B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D74AC-BAFE-71D5-F0D1-7CDFFE916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7FAF-994F-42F4-AAB4-10C957365201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DDB2E-3E96-EBD8-4035-B01150CF6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24A3A-F58D-F571-D088-7C5F5DBB0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AE35-895A-4D9F-8E19-298DDB1B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88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D197C-56E9-823E-FDDA-7A53FA536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7EADA-7B98-72A1-B947-81CAA5433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39761-575B-3D06-FC6E-988D3E2EB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7FAF-994F-42F4-AAB4-10C957365201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5B260-9353-BF3B-778E-7C398054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42AC1-B1EA-832B-15AC-D1CE35833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AE35-895A-4D9F-8E19-298DDB1B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7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BE927-84FE-91B1-74AA-04DF9F27C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13C2A-4412-26AB-FF97-DF4B1B41F4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891360-E59F-C54A-6002-FFE846D21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8DDCA-C08D-3EB5-5E55-B9AD5652F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7FAF-994F-42F4-AAB4-10C957365201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B4A75-C01D-A96A-818A-224A8EC3B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7C1EB-8D82-80C2-EE2B-11301C148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AE35-895A-4D9F-8E19-298DDB1B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05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6174F-DA1E-F885-C7FF-9D1A4C2A2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BAB00-E5BB-C097-F3F2-EB949AA2C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17983-412C-E164-C267-0C0735CEB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DFC64E-1BF6-35EC-754B-6CC59380FF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81A762-481B-48FB-7445-8EA73D4567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A8254C-CE49-7705-1782-EDCD8566E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7FAF-994F-42F4-AAB4-10C957365201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07D15B-641B-E6AD-9B55-A3CF07843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3604DE-729C-5ABA-3F12-4BFB9B214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AE35-895A-4D9F-8E19-298DDB1B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5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A208A-62BA-1BA8-D8C1-5A4E8B9BD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CE10DD-CDD7-37B4-27AF-76F6A7BB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7FAF-994F-42F4-AAB4-10C957365201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F11D3D-3C5F-DE8E-26F2-F608879F3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F9E5F-2FF1-DB64-6C9B-D65598420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AE35-895A-4D9F-8E19-298DDB1B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54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8C84FE-45D1-1321-8F2A-A5EA01E81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7FAF-994F-42F4-AAB4-10C957365201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E5F734-C315-3A37-EAC5-4E572D944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D6B4-EB82-8952-563B-0155A1DAF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AE35-895A-4D9F-8E19-298DDB1B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23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30C3-E2B9-7A9F-4FF9-A0E7B9AC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0910-73C2-0367-AED4-F0A879358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1A148-6C91-EAC3-ECD3-45DD2C31C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A03A0-BE2A-EAF4-D7C0-873037B1B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7FAF-994F-42F4-AAB4-10C957365201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3C492-ADC1-69F4-A8EF-02B1442F0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05BEF-E82B-DC65-F60B-C8042AE7C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AE35-895A-4D9F-8E19-298DDB1B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23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8F429-DEFC-524F-041F-E2FF01B6B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726CCC-587B-F981-1269-78089F14C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9AC0C7-8E8F-0DF9-292C-C4A16308F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5041B-60C1-6E15-E994-92364025F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7FAF-994F-42F4-AAB4-10C957365201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AC8F9-09C3-B61B-1C48-0043FF7AD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631D4-1164-8605-4900-4E77DA860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AE35-895A-4D9F-8E19-298DDB1B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2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CD6C8D-D8A4-B639-5A11-446C6BB39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68E7A-10B0-1031-6186-550D21D36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79222-D404-E9D4-1441-880B358431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6B7FAF-994F-42F4-AAB4-10C957365201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8B951-3C49-1438-54CF-9B48D662E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4A3BD-5622-6329-79E1-F8ACFADF8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FDAE35-895A-4D9F-8E19-298DDB1B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Tutoring Service Application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Chad </a:t>
            </a:r>
            <a:r>
              <a:rPr lang="en-US" dirty="0" err="1"/>
              <a:t>Callender</a:t>
            </a:r>
            <a:r>
              <a:rPr lang="en-US" dirty="0"/>
              <a:t>, Patrick Mitchell</a:t>
            </a:r>
            <a:endParaRPr lang="en-US"/>
          </a:p>
          <a:p>
            <a:pPr algn="r"/>
            <a:r>
              <a:rPr lang="en-US" dirty="0"/>
              <a:t>May 4, 2023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80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286CD-8A49-4F02-97A7-BA6F8F4DF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Defintion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67FEAA-E743-4041-87D4-F671418A70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985739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F1B779-8995-411A-AAC8-BE9922D180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125165" cy="4182059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1C4AAB8D-84DF-482F-B761-9A7E912889AD}"/>
              </a:ext>
            </a:extLst>
          </p:cNvPr>
          <p:cNvSpPr/>
          <p:nvPr/>
        </p:nvSpPr>
        <p:spPr>
          <a:xfrm>
            <a:off x="6028888" y="2877424"/>
            <a:ext cx="4507684" cy="4613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27B50B-10D1-4498-8A62-9F1FEC5F9F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646" y="3401736"/>
            <a:ext cx="6525536" cy="53347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47211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286CD-8A49-4F02-97A7-BA6F8F4DF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Defintion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67FEAA-E743-4041-87D4-F671418A70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985739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F1B779-8995-411A-AAC8-BE9922D180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125165" cy="4182059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8DB97BA1-30A3-46CC-A04B-3065055344A7}"/>
              </a:ext>
            </a:extLst>
          </p:cNvPr>
          <p:cNvSpPr/>
          <p:nvPr/>
        </p:nvSpPr>
        <p:spPr>
          <a:xfrm>
            <a:off x="5739200" y="4847338"/>
            <a:ext cx="3257725" cy="10254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FB3D23-675C-439A-A4A0-71DDCF4513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285" y="3429000"/>
            <a:ext cx="4357788" cy="143301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6464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D272E-DA6A-4023-9F13-F31A7CE58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890"/>
          </a:xfrm>
        </p:spPr>
        <p:txBody>
          <a:bodyPr/>
          <a:lstStyle/>
          <a:p>
            <a:r>
              <a:rPr lang="en-US" dirty="0"/>
              <a:t>Tables and Views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AC43C5-8D00-49FB-B832-DBF42C36CE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30329"/>
            <a:ext cx="3981526" cy="277896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B5EFE2-1687-422D-AC8E-31EC02AF3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649" y="1341065"/>
            <a:ext cx="3554356" cy="27682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9F4667-FEC6-4543-93A2-A431D8DAE2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779150"/>
            <a:ext cx="2938943" cy="19540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A87D47-F8AD-4A8E-9E10-23E32EF0AF65}"/>
              </a:ext>
            </a:extLst>
          </p:cNvPr>
          <p:cNvSpPr txBox="1"/>
          <p:nvPr/>
        </p:nvSpPr>
        <p:spPr>
          <a:xfrm>
            <a:off x="838200" y="4240661"/>
            <a:ext cx="405258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err="1"/>
              <a:t>Student_t</a:t>
            </a:r>
            <a:r>
              <a:rPr lang="en-US" sz="1200" dirty="0"/>
              <a:t>, </a:t>
            </a:r>
            <a:r>
              <a:rPr lang="en-US" sz="1200" dirty="0" err="1"/>
              <a:t>course_t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CB346A-405F-4324-A481-FD4FC8CADD12}"/>
              </a:ext>
            </a:extLst>
          </p:cNvPr>
          <p:cNvSpPr txBox="1"/>
          <p:nvPr/>
        </p:nvSpPr>
        <p:spPr>
          <a:xfrm>
            <a:off x="5891649" y="4194495"/>
            <a:ext cx="3462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Faculty_t</a:t>
            </a:r>
            <a:r>
              <a:rPr lang="en-US" sz="1200" dirty="0"/>
              <a:t>, </a:t>
            </a:r>
            <a:r>
              <a:rPr lang="en-US" sz="1200" dirty="0" err="1"/>
              <a:t>tutor_v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E8C0B5-9254-4A0B-981E-B0470FCFB3CE}"/>
              </a:ext>
            </a:extLst>
          </p:cNvPr>
          <p:cNvSpPr txBox="1"/>
          <p:nvPr/>
        </p:nvSpPr>
        <p:spPr>
          <a:xfrm>
            <a:off x="3942826" y="6363902"/>
            <a:ext cx="3296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Enrollment_t</a:t>
            </a:r>
            <a:r>
              <a:rPr lang="en-US" sz="1200" dirty="0"/>
              <a:t>, </a:t>
            </a:r>
            <a:r>
              <a:rPr lang="en-US" sz="1200" dirty="0" err="1"/>
              <a:t>session_t</a:t>
            </a:r>
            <a:r>
              <a:rPr lang="en-US" sz="1200" dirty="0"/>
              <a:t> counts</a:t>
            </a:r>
          </a:p>
        </p:txBody>
      </p:sp>
    </p:spTree>
    <p:extLst>
      <p:ext uri="{BB962C8B-B14F-4D97-AF65-F5344CB8AC3E}">
        <p14:creationId xmlns:p14="http://schemas.microsoft.com/office/powerpoint/2010/main" val="1836425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5247F-E74C-47B5-B027-73A38710D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1279"/>
          </a:xfrm>
        </p:spPr>
        <p:txBody>
          <a:bodyPr/>
          <a:lstStyle/>
          <a:p>
            <a:r>
              <a:rPr lang="en-US"/>
              <a:t>Data Manipulation (SQL Queries)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57BBDD-B9D3-4E64-941B-9B506A7D1B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50" y="2195340"/>
            <a:ext cx="5201376" cy="246731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288E7B-BF3A-46B5-9077-2BA4E787A6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048" y="2195340"/>
            <a:ext cx="3571991" cy="42136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F574FE-CAD9-4240-8DB9-A4C42920BCB4}"/>
              </a:ext>
            </a:extLst>
          </p:cNvPr>
          <p:cNvSpPr txBox="1"/>
          <p:nvPr/>
        </p:nvSpPr>
        <p:spPr>
          <a:xfrm>
            <a:off x="1023457" y="1409350"/>
            <a:ext cx="8875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Students enrolled in Calculus I by course title and course code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6489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39753-67FE-4BC6-9952-B394F7F5F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0350"/>
            <a:ext cx="10515600" cy="566053"/>
          </a:xfrm>
        </p:spPr>
        <p:txBody>
          <a:bodyPr>
            <a:normAutofit fontScale="90000"/>
          </a:bodyPr>
          <a:lstStyle/>
          <a:p>
            <a:r>
              <a:rPr lang="en-US" dirty="0"/>
              <a:t>Courses with no students enrolled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12B956-4D0B-4D82-B181-660F661000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30335"/>
            <a:ext cx="5287113" cy="136226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ABEC9E-6F5B-44D3-A760-BF47A06B09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781" y="3258807"/>
            <a:ext cx="4505954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915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512D4-3199-4F9C-8A34-000D48C00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 courses with students enrolled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3886E5-9418-4846-AE8D-27D4AEE27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8071"/>
            <a:ext cx="7343146" cy="100893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962AFD-504D-418C-B8B7-86F9DE39A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05637"/>
            <a:ext cx="3455542" cy="323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240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CF502-336C-4441-8EAB-C250C215B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sessions by department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8D5D30-D6AB-4612-8C8C-E1BDD08425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627" y="1690688"/>
            <a:ext cx="6058746" cy="149563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84D27F-9691-4216-A8DD-C07E7A317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153" y="3487723"/>
            <a:ext cx="6401693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277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18CDC-0972-4D12-B5EB-1784D0979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Total time students spent in tutoring for a particular course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97CBD4-82FA-48C8-804F-D7F6F65CD0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546" y="2181051"/>
            <a:ext cx="7744906" cy="124794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C59B36-BF01-4030-92C9-224D61314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441" y="3662344"/>
            <a:ext cx="6735115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306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US" sz="5000">
                <a:solidFill>
                  <a:srgbClr val="FFFFFF"/>
                </a:solidFill>
              </a:rPr>
              <a:t>Application Background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BB624F-9D66-1097-A4D7-48BDABFBB5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5768726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9590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Logical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9D7AA-3B4D-428B-8455-09D7DBB717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491" y="643466"/>
            <a:ext cx="3856350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778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4C690B-0B09-4635-A8AE-10949BD33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42" y="685800"/>
            <a:ext cx="4353116" cy="14746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kern="120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ERD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4D82A3-B51F-4CDC-B80B-746355B7220D}"/>
              </a:ext>
            </a:extLst>
          </p:cNvPr>
          <p:cNvSpPr txBox="1"/>
          <p:nvPr/>
        </p:nvSpPr>
        <p:spPr>
          <a:xfrm>
            <a:off x="871442" y="2447337"/>
            <a:ext cx="4353116" cy="37704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u="sng">
                <a:solidFill>
                  <a:srgbClr val="595959"/>
                </a:solidFill>
              </a:rPr>
              <a:t>Relationships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595959"/>
                </a:solidFill>
              </a:rPr>
              <a:t>Student must be enrolled in at least one course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595959"/>
                </a:solidFill>
              </a:rPr>
              <a:t>A tutor is a student; there may be other types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595959"/>
                </a:solidFill>
              </a:rPr>
              <a:t>A tutor must offer tutoring in at least one course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595959"/>
                </a:solidFill>
              </a:rPr>
              <a:t>A student may have multiple sessions with multiple tutors for multiple courses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595959"/>
                </a:solidFill>
              </a:rPr>
              <a:t>A faculty member must teach at least one course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F50BE1-12EB-4910-8944-9C90948BCA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1" y="749218"/>
            <a:ext cx="4797056" cy="540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147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51F6560-D61C-400F-B71A-3FDEBF451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938B951-7EFC-40A2-B198-E73D39DFB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E4506E-6A0E-49A0-BC31-8CADBFF3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EED4D51-65BF-4AEE-B596-7CB61A70B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6BD4B87-7A1F-4915-BBE7-49B5D0F16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6639"/>
            <a:ext cx="11090274" cy="67544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sz="4200"/>
              <a:t>Before we get to it…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D95958-1F0F-4AC2-8BE8-FC7039D60C65}"/>
              </a:ext>
            </a:extLst>
          </p:cNvPr>
          <p:cNvSpPr txBox="1"/>
          <p:nvPr/>
        </p:nvSpPr>
        <p:spPr>
          <a:xfrm>
            <a:off x="550863" y="1111187"/>
            <a:ext cx="11090274" cy="64325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200">
                <a:solidFill>
                  <a:schemeClr val="tx1">
                    <a:alpha val="60000"/>
                  </a:schemeClr>
                </a:solidFill>
              </a:rPr>
              <a:t>Honorable mention to the scripts that saved us time (They’re the real MVPs here)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31C036-72DF-47AF-8564-7A49B59341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" y="2148508"/>
            <a:ext cx="7561262" cy="4158692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C04743-4EA5-422C-AFC3-1A8235FF0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125" y="2862669"/>
            <a:ext cx="3359899" cy="3444530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4454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286CD-8A49-4F02-97A7-BA6F8F4DF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Defintion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67FEAA-E743-4041-87D4-F671418A70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985739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F1B779-8995-411A-AAC8-BE9922D180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125165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605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286CD-8A49-4F02-97A7-BA6F8F4DF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Defintion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67FEAA-E743-4041-87D4-F671418A70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985739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F1B779-8995-411A-AAC8-BE9922D180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125165" cy="4182059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C185F09-07CE-4F82-83CA-5E808EA195A7}"/>
              </a:ext>
            </a:extLst>
          </p:cNvPr>
          <p:cNvSpPr/>
          <p:nvPr/>
        </p:nvSpPr>
        <p:spPr>
          <a:xfrm>
            <a:off x="935507" y="2332139"/>
            <a:ext cx="1979802" cy="4110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25B52C-9F44-41ED-9847-0D6FB92748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83" y="2772124"/>
            <a:ext cx="4056201" cy="64640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0825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286CD-8A49-4F02-97A7-BA6F8F4DF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Defintion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67FEAA-E743-4041-87D4-F671418A70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985739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F1B779-8995-411A-AAC8-BE9922D180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125165" cy="4182059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EF997FE5-F748-46A5-9665-CBE9F1E0A4A4}"/>
              </a:ext>
            </a:extLst>
          </p:cNvPr>
          <p:cNvSpPr/>
          <p:nvPr/>
        </p:nvSpPr>
        <p:spPr>
          <a:xfrm>
            <a:off x="6409189" y="1690688"/>
            <a:ext cx="3363985" cy="5575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10AB0A-A4C1-46B0-819D-4B0246346D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810" y="2271278"/>
            <a:ext cx="4197862" cy="74497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6669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286CD-8A49-4F02-97A7-BA6F8F4DF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Defintion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67FEAA-E743-4041-87D4-F671418A70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985739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F1B779-8995-411A-AAC8-BE9922D180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125165" cy="4182059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C6B9EF0-ED68-4FF2-9F67-CDF1D65E68D8}"/>
              </a:ext>
            </a:extLst>
          </p:cNvPr>
          <p:cNvSpPr/>
          <p:nvPr/>
        </p:nvSpPr>
        <p:spPr>
          <a:xfrm>
            <a:off x="6409189" y="2457974"/>
            <a:ext cx="2978092" cy="4026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F70647-5568-4AC9-BFD8-AA7D4E72A3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162" y="2883716"/>
            <a:ext cx="4305901" cy="40963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9332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</TotalTime>
  <Words>200</Words>
  <Application>Microsoft Office PowerPoint</Application>
  <PresentationFormat>Widescreen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Office Theme</vt:lpstr>
      <vt:lpstr>Tutoring Service Application</vt:lpstr>
      <vt:lpstr>Application Background</vt:lpstr>
      <vt:lpstr>Logical Design</vt:lpstr>
      <vt:lpstr>ERD</vt:lpstr>
      <vt:lpstr>Before we get to it…</vt:lpstr>
      <vt:lpstr>Data Defintion</vt:lpstr>
      <vt:lpstr>Data Defintion</vt:lpstr>
      <vt:lpstr>Data Defintion</vt:lpstr>
      <vt:lpstr>Data Defintion</vt:lpstr>
      <vt:lpstr>Data Defintion</vt:lpstr>
      <vt:lpstr>Data Defintion</vt:lpstr>
      <vt:lpstr>Tables and Views</vt:lpstr>
      <vt:lpstr>Data Manipulation (SQL Queries)</vt:lpstr>
      <vt:lpstr>Courses with no students enrolled</vt:lpstr>
      <vt:lpstr>Tutor courses with students enrolled</vt:lpstr>
      <vt:lpstr>Number of sessions by department</vt:lpstr>
      <vt:lpstr>Total time students spent in tutoring for a particular course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Tutoring Service Application</dc:title>
  <dc:creator>LI179LabStudent</dc:creator>
  <cp:lastModifiedBy>Chad Callender</cp:lastModifiedBy>
  <cp:revision>17</cp:revision>
  <dcterms:created xsi:type="dcterms:W3CDTF">2023-05-04T16:47:04Z</dcterms:created>
  <dcterms:modified xsi:type="dcterms:W3CDTF">2024-11-07T18:25:06Z</dcterms:modified>
</cp:coreProperties>
</file>