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2B645D-D06A-43B0-80EF-6B3AA7EE3203}">
          <p14:sldIdLst>
            <p14:sldId id="256"/>
            <p14:sldId id="257"/>
          </p14:sldIdLst>
        </p14:section>
        <p14:section name="Quiz Funnel" id="{FB4A6372-3EC3-4BC1-B73D-32D471A3AC2C}">
          <p14:sldIdLst>
            <p14:sldId id="258"/>
            <p14:sldId id="259"/>
            <p14:sldId id="260"/>
            <p14:sldId id="261"/>
          </p14:sldIdLst>
        </p14:section>
        <p14:section name="Home Try-On Funnel" id="{33D9EDED-28B1-4343-B73F-36152594F999}">
          <p14:sldIdLst>
            <p14:sldId id="262"/>
            <p14:sldId id="263"/>
            <p14:sldId id="264"/>
            <p14:sldId id="265"/>
            <p14:sldId id="267"/>
            <p14:sldId id="266"/>
            <p14:sldId id="268"/>
          </p14:sldIdLst>
        </p14:section>
        <p14:section name="Trends" id="{1C3542B7-E0FA-4022-86AF-9445B8B43ABB}">
          <p14:sldIdLst>
            <p14:sldId id="269"/>
            <p14:sldId id="271"/>
            <p14:sldId id="272"/>
            <p14:sldId id="273"/>
          </p14:sldIdLst>
        </p14:section>
        <p14:section name="Conclusion" id="{F072C68D-C861-41AE-9DEE-E112CC8DCE93}">
          <p14:sldIdLst>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B26F8-96F5-40F4-8098-1529F4B762C4}" v="136" dt="2020-06-03T07:24:16.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ѕσ яαи∂σм мε" userId="0f29051aeddbe50f" providerId="LiveId" clId="{B92B26F8-96F5-40F4-8098-1529F4B762C4}"/>
    <pc:docChg chg="undo custSel addSld delSld modSld sldOrd modSection">
      <pc:chgData name="ѕσ яαи∂σм мε" userId="0f29051aeddbe50f" providerId="LiveId" clId="{B92B26F8-96F5-40F4-8098-1529F4B762C4}" dt="2020-06-03T07:24:16.060" v="4082"/>
      <pc:docMkLst>
        <pc:docMk/>
      </pc:docMkLst>
      <pc:sldChg chg="modSp">
        <pc:chgData name="ѕσ яαи∂σм мε" userId="0f29051aeddbe50f" providerId="LiveId" clId="{B92B26F8-96F5-40F4-8098-1529F4B762C4}" dt="2020-06-03T07:12:20.748" v="3225" actId="20577"/>
        <pc:sldMkLst>
          <pc:docMk/>
          <pc:sldMk cId="1431813632" sldId="257"/>
        </pc:sldMkLst>
        <pc:spChg chg="mod">
          <ac:chgData name="ѕσ яαи∂σм мε" userId="0f29051aeddbe50f" providerId="LiveId" clId="{B92B26F8-96F5-40F4-8098-1529F4B762C4}" dt="2020-06-03T07:12:20.748" v="3225" actId="20577"/>
          <ac:spMkLst>
            <pc:docMk/>
            <pc:sldMk cId="1431813632" sldId="257"/>
            <ac:spMk id="3" creationId="{5E5AFB47-2D26-449A-BB4D-62BB222E5FBE}"/>
          </ac:spMkLst>
        </pc:spChg>
      </pc:sldChg>
      <pc:sldChg chg="modSp">
        <pc:chgData name="ѕσ яαи∂σм мε" userId="0f29051aeddbe50f" providerId="LiveId" clId="{B92B26F8-96F5-40F4-8098-1529F4B762C4}" dt="2020-06-03T02:59:20.443" v="54" actId="255"/>
        <pc:sldMkLst>
          <pc:docMk/>
          <pc:sldMk cId="2021537458" sldId="260"/>
        </pc:sldMkLst>
        <pc:spChg chg="mod">
          <ac:chgData name="ѕσ яαи∂σм мε" userId="0f29051aeddbe50f" providerId="LiveId" clId="{B92B26F8-96F5-40F4-8098-1529F4B762C4}" dt="2020-06-03T02:59:20.443" v="54" actId="255"/>
          <ac:spMkLst>
            <pc:docMk/>
            <pc:sldMk cId="2021537458" sldId="260"/>
            <ac:spMk id="3" creationId="{C803820B-40D4-4851-8B7F-35CD413215FD}"/>
          </ac:spMkLst>
        </pc:spChg>
      </pc:sldChg>
      <pc:sldChg chg="addSp modSp add">
        <pc:chgData name="ѕσ яαи∂σм мε" userId="0f29051aeddbe50f" providerId="LiveId" clId="{B92B26F8-96F5-40F4-8098-1529F4B762C4}" dt="2020-06-03T03:16:32.488" v="544" actId="255"/>
        <pc:sldMkLst>
          <pc:docMk/>
          <pc:sldMk cId="1195276737" sldId="261"/>
        </pc:sldMkLst>
        <pc:spChg chg="mod">
          <ac:chgData name="ѕσ яαи∂σм мε" userId="0f29051aeddbe50f" providerId="LiveId" clId="{B92B26F8-96F5-40F4-8098-1529F4B762C4}" dt="2020-06-01T20:06:24.913" v="42" actId="20577"/>
          <ac:spMkLst>
            <pc:docMk/>
            <pc:sldMk cId="1195276737" sldId="261"/>
            <ac:spMk id="2" creationId="{B758C5FD-6A2E-468C-84A0-7C98042C49CC}"/>
          </ac:spMkLst>
        </pc:spChg>
        <pc:spChg chg="add mod">
          <ac:chgData name="ѕσ яαи∂σм мε" userId="0f29051aeddbe50f" providerId="LiveId" clId="{B92B26F8-96F5-40F4-8098-1529F4B762C4}" dt="2020-06-03T03:16:32.488" v="544" actId="255"/>
          <ac:spMkLst>
            <pc:docMk/>
            <pc:sldMk cId="1195276737" sldId="261"/>
            <ac:spMk id="4" creationId="{C5FB2E3C-08AC-471A-8C5B-6235CE4805F0}"/>
          </ac:spMkLst>
        </pc:spChg>
        <pc:graphicFrameChg chg="add mod modGraphic">
          <ac:chgData name="ѕσ яαи∂σм мε" userId="0f29051aeddbe50f" providerId="LiveId" clId="{B92B26F8-96F5-40F4-8098-1529F4B762C4}" dt="2020-06-03T03:16:00.805" v="541" actId="14100"/>
          <ac:graphicFrameMkLst>
            <pc:docMk/>
            <pc:sldMk cId="1195276737" sldId="261"/>
            <ac:graphicFrameMk id="3" creationId="{A6D3A5BB-7393-434B-AA7C-6FC6713356CF}"/>
          </ac:graphicFrameMkLst>
        </pc:graphicFrameChg>
      </pc:sldChg>
      <pc:sldChg chg="addSp delSp modSp add">
        <pc:chgData name="ѕσ яαи∂σм мε" userId="0f29051aeddbe50f" providerId="LiveId" clId="{B92B26F8-96F5-40F4-8098-1529F4B762C4}" dt="2020-06-03T03:24:06.618" v="587"/>
        <pc:sldMkLst>
          <pc:docMk/>
          <pc:sldMk cId="3185654739" sldId="262"/>
        </pc:sldMkLst>
        <pc:spChg chg="mod">
          <ac:chgData name="ѕσ яαи∂σм мε" userId="0f29051aeddbe50f" providerId="LiveId" clId="{B92B26F8-96F5-40F4-8098-1529F4B762C4}" dt="2020-06-03T03:19:50.592" v="572" actId="20577"/>
          <ac:spMkLst>
            <pc:docMk/>
            <pc:sldMk cId="3185654739" sldId="262"/>
            <ac:spMk id="2" creationId="{4B4833AE-C78A-44F3-8DDA-E1A590D41DDE}"/>
          </ac:spMkLst>
        </pc:spChg>
        <pc:spChg chg="del mod">
          <ac:chgData name="ѕσ яαи∂σм мε" userId="0f29051aeddbe50f" providerId="LiveId" clId="{B92B26F8-96F5-40F4-8098-1529F4B762C4}" dt="2020-06-03T03:24:06.618" v="587"/>
          <ac:spMkLst>
            <pc:docMk/>
            <pc:sldMk cId="3185654739" sldId="262"/>
            <ac:spMk id="3" creationId="{80C66ADC-A26D-4EC3-B98A-02E7F91A5BE8}"/>
          </ac:spMkLst>
        </pc:spChg>
        <pc:spChg chg="add del mod">
          <ac:chgData name="ѕσ яαи∂σм мε" userId="0f29051aeddbe50f" providerId="LiveId" clId="{B92B26F8-96F5-40F4-8098-1529F4B762C4}" dt="2020-06-03T03:23:26.281" v="586"/>
          <ac:spMkLst>
            <pc:docMk/>
            <pc:sldMk cId="3185654739" sldId="262"/>
            <ac:spMk id="4" creationId="{B26A5A93-8873-435F-82E3-6CD2251FCDAC}"/>
          </ac:spMkLst>
        </pc:spChg>
      </pc:sldChg>
      <pc:sldChg chg="addSp delSp modSp add ord">
        <pc:chgData name="ѕσ яαи∂σм мε" userId="0f29051aeddbe50f" providerId="LiveId" clId="{B92B26F8-96F5-40F4-8098-1529F4B762C4}" dt="2020-06-03T04:16:59.537" v="934" actId="20577"/>
        <pc:sldMkLst>
          <pc:docMk/>
          <pc:sldMk cId="2984408983" sldId="263"/>
        </pc:sldMkLst>
        <pc:spChg chg="mod">
          <ac:chgData name="ѕσ яαи∂σм мε" userId="0f29051aeddbe50f" providerId="LiveId" clId="{B92B26F8-96F5-40F4-8098-1529F4B762C4}" dt="2020-06-03T04:16:59.537" v="934" actId="20577"/>
          <ac:spMkLst>
            <pc:docMk/>
            <pc:sldMk cId="2984408983" sldId="263"/>
            <ac:spMk id="2" creationId="{B48612CC-89E8-4013-BF11-8C3F043C18C3}"/>
          </ac:spMkLst>
        </pc:spChg>
        <pc:spChg chg="mod">
          <ac:chgData name="ѕσ яαи∂σм мε" userId="0f29051aeddbe50f" providerId="LiveId" clId="{B92B26F8-96F5-40F4-8098-1529F4B762C4}" dt="2020-06-03T04:02:07.256" v="631" actId="1076"/>
          <ac:spMkLst>
            <pc:docMk/>
            <pc:sldMk cId="2984408983" sldId="263"/>
            <ac:spMk id="3" creationId="{C78A9B07-40ED-40FF-87E5-3CD8FD2219C8}"/>
          </ac:spMkLst>
        </pc:spChg>
        <pc:spChg chg="mod">
          <ac:chgData name="ѕσ яαи∂σм мε" userId="0f29051aeddbe50f" providerId="LiveId" clId="{B92B26F8-96F5-40F4-8098-1529F4B762C4}" dt="2020-06-03T04:03:15.590" v="724" actId="20577"/>
          <ac:spMkLst>
            <pc:docMk/>
            <pc:sldMk cId="2984408983" sldId="263"/>
            <ac:spMk id="6" creationId="{A1359109-D8EF-4F22-966D-6044547AB725}"/>
          </ac:spMkLst>
        </pc:spChg>
        <pc:graphicFrameChg chg="add del">
          <ac:chgData name="ѕσ яαи∂σм мε" userId="0f29051aeddbe50f" providerId="LiveId" clId="{B92B26F8-96F5-40F4-8098-1529F4B762C4}" dt="2020-06-03T03:38:10.846" v="610"/>
          <ac:graphicFrameMkLst>
            <pc:docMk/>
            <pc:sldMk cId="2984408983" sldId="263"/>
            <ac:graphicFrameMk id="4" creationId="{E48208FB-4F51-4B90-9057-47D7E28A731D}"/>
          </ac:graphicFrameMkLst>
        </pc:graphicFrameChg>
        <pc:graphicFrameChg chg="add del mod modGraphic">
          <ac:chgData name="ѕσ яαи∂σм мε" userId="0f29051aeddbe50f" providerId="LiveId" clId="{B92B26F8-96F5-40F4-8098-1529F4B762C4}" dt="2020-06-03T04:00:45.608" v="620" actId="478"/>
          <ac:graphicFrameMkLst>
            <pc:docMk/>
            <pc:sldMk cId="2984408983" sldId="263"/>
            <ac:graphicFrameMk id="5" creationId="{8DA9A338-A81B-4554-BB90-9096E920A8E2}"/>
          </ac:graphicFrameMkLst>
        </pc:graphicFrameChg>
        <pc:graphicFrameChg chg="add mod modGraphic">
          <ac:chgData name="ѕσ яαи∂σм мε" userId="0f29051aeddbe50f" providerId="LiveId" clId="{B92B26F8-96F5-40F4-8098-1529F4B762C4}" dt="2020-06-03T04:12:30.150" v="818" actId="14100"/>
          <ac:graphicFrameMkLst>
            <pc:docMk/>
            <pc:sldMk cId="2984408983" sldId="263"/>
            <ac:graphicFrameMk id="7" creationId="{E0844771-E9D3-459C-B6F0-5D1671CD1CF3}"/>
          </ac:graphicFrameMkLst>
        </pc:graphicFrameChg>
        <pc:graphicFrameChg chg="del">
          <ac:chgData name="ѕσ яαи∂σм мε" userId="0f29051aeddbe50f" providerId="LiveId" clId="{B92B26F8-96F5-40F4-8098-1529F4B762C4}" dt="2020-06-03T03:38:01.864" v="606" actId="478"/>
          <ac:graphicFrameMkLst>
            <pc:docMk/>
            <pc:sldMk cId="2984408983" sldId="263"/>
            <ac:graphicFrameMk id="12" creationId="{C2C7BBCA-C3AE-4A6D-A45F-CE3432B7B59E}"/>
          </ac:graphicFrameMkLst>
        </pc:graphicFrameChg>
      </pc:sldChg>
      <pc:sldChg chg="addSp delSp modSp add">
        <pc:chgData name="ѕσ яαи∂σм мε" userId="0f29051aeddbe50f" providerId="LiveId" clId="{B92B26F8-96F5-40F4-8098-1529F4B762C4}" dt="2020-06-03T04:17:13.516" v="952" actId="20577"/>
        <pc:sldMkLst>
          <pc:docMk/>
          <pc:sldMk cId="4023120964" sldId="264"/>
        </pc:sldMkLst>
        <pc:spChg chg="mod">
          <ac:chgData name="ѕσ яαи∂σм мε" userId="0f29051aeddbe50f" providerId="LiveId" clId="{B92B26F8-96F5-40F4-8098-1529F4B762C4}" dt="2020-06-03T04:17:13.516" v="952" actId="20577"/>
          <ac:spMkLst>
            <pc:docMk/>
            <pc:sldMk cId="4023120964" sldId="264"/>
            <ac:spMk id="2" creationId="{B48612CC-89E8-4013-BF11-8C3F043C18C3}"/>
          </ac:spMkLst>
        </pc:spChg>
        <pc:spChg chg="mod">
          <ac:chgData name="ѕσ яαи∂σм мε" userId="0f29051aeddbe50f" providerId="LiveId" clId="{B92B26F8-96F5-40F4-8098-1529F4B762C4}" dt="2020-06-03T04:14:48.208" v="822" actId="20577"/>
          <ac:spMkLst>
            <pc:docMk/>
            <pc:sldMk cId="4023120964" sldId="264"/>
            <ac:spMk id="3" creationId="{C78A9B07-40ED-40FF-87E5-3CD8FD2219C8}"/>
          </ac:spMkLst>
        </pc:spChg>
        <pc:spChg chg="mod">
          <ac:chgData name="ѕσ яαи∂σм мε" userId="0f29051aeddbe50f" providerId="LiveId" clId="{B92B26F8-96F5-40F4-8098-1529F4B762C4}" dt="2020-06-03T04:11:07.371" v="812" actId="20577"/>
          <ac:spMkLst>
            <pc:docMk/>
            <pc:sldMk cId="4023120964" sldId="264"/>
            <ac:spMk id="6" creationId="{A1359109-D8EF-4F22-966D-6044547AB725}"/>
          </ac:spMkLst>
        </pc:spChg>
        <pc:graphicFrameChg chg="add del">
          <ac:chgData name="ѕσ яαи∂σм мε" userId="0f29051aeddbe50f" providerId="LiveId" clId="{B92B26F8-96F5-40F4-8098-1529F4B762C4}" dt="2020-06-03T04:09:38.705" v="739"/>
          <ac:graphicFrameMkLst>
            <pc:docMk/>
            <pc:sldMk cId="4023120964" sldId="264"/>
            <ac:graphicFrameMk id="4" creationId="{0F526DA0-C150-4FF8-AB1C-CD408891E20A}"/>
          </ac:graphicFrameMkLst>
        </pc:graphicFrameChg>
        <pc:graphicFrameChg chg="add mod modGraphic">
          <ac:chgData name="ѕσ яαи∂σм мε" userId="0f29051aeddbe50f" providerId="LiveId" clId="{B92B26F8-96F5-40F4-8098-1529F4B762C4}" dt="2020-06-03T04:12:16.146" v="817" actId="14100"/>
          <ac:graphicFrameMkLst>
            <pc:docMk/>
            <pc:sldMk cId="4023120964" sldId="264"/>
            <ac:graphicFrameMk id="5" creationId="{EA43F66E-336A-4D46-B17F-61A157CDCE5E}"/>
          </ac:graphicFrameMkLst>
        </pc:graphicFrameChg>
        <pc:graphicFrameChg chg="del">
          <ac:chgData name="ѕσ яαи∂σм мε" userId="0f29051aeddbe50f" providerId="LiveId" clId="{B92B26F8-96F5-40F4-8098-1529F4B762C4}" dt="2020-06-03T04:09:17.515" v="725" actId="478"/>
          <ac:graphicFrameMkLst>
            <pc:docMk/>
            <pc:sldMk cId="4023120964" sldId="264"/>
            <ac:graphicFrameMk id="7" creationId="{E0844771-E9D3-459C-B6F0-5D1671CD1CF3}"/>
          </ac:graphicFrameMkLst>
        </pc:graphicFrameChg>
      </pc:sldChg>
      <pc:sldChg chg="addSp delSp modSp add">
        <pc:chgData name="ѕσ яαи∂σм мε" userId="0f29051aeddbe50f" providerId="LiveId" clId="{B92B26F8-96F5-40F4-8098-1529F4B762C4}" dt="2020-06-03T04:18:57.183" v="969" actId="14100"/>
        <pc:sldMkLst>
          <pc:docMk/>
          <pc:sldMk cId="3125987335" sldId="265"/>
        </pc:sldMkLst>
        <pc:spChg chg="mod">
          <ac:chgData name="ѕσ яαи∂σм мε" userId="0f29051aeddbe50f" providerId="LiveId" clId="{B92B26F8-96F5-40F4-8098-1529F4B762C4}" dt="2020-06-03T04:17:26.128" v="968" actId="20577"/>
          <ac:spMkLst>
            <pc:docMk/>
            <pc:sldMk cId="3125987335" sldId="265"/>
            <ac:spMk id="2" creationId="{B48612CC-89E8-4013-BF11-8C3F043C18C3}"/>
          </ac:spMkLst>
        </pc:spChg>
        <pc:spChg chg="mod">
          <ac:chgData name="ѕσ яαи∂σм мε" userId="0f29051aeddbe50f" providerId="LiveId" clId="{B92B26F8-96F5-40F4-8098-1529F4B762C4}" dt="2020-06-03T04:16:43.176" v="924" actId="20577"/>
          <ac:spMkLst>
            <pc:docMk/>
            <pc:sldMk cId="3125987335" sldId="265"/>
            <ac:spMk id="6" creationId="{A1359109-D8EF-4F22-966D-6044547AB725}"/>
          </ac:spMkLst>
        </pc:spChg>
        <pc:graphicFrameChg chg="add mod modGraphic">
          <ac:chgData name="ѕσ яαи∂σм мε" userId="0f29051aeddbe50f" providerId="LiveId" clId="{B92B26F8-96F5-40F4-8098-1529F4B762C4}" dt="2020-06-03T04:18:57.183" v="969" actId="14100"/>
          <ac:graphicFrameMkLst>
            <pc:docMk/>
            <pc:sldMk cId="3125987335" sldId="265"/>
            <ac:graphicFrameMk id="4" creationId="{CB92C99F-05E7-47A7-9B96-FDE357138801}"/>
          </ac:graphicFrameMkLst>
        </pc:graphicFrameChg>
        <pc:graphicFrameChg chg="del">
          <ac:chgData name="ѕσ яαи∂σм мε" userId="0f29051aeddbe50f" providerId="LiveId" clId="{B92B26F8-96F5-40F4-8098-1529F4B762C4}" dt="2020-06-03T04:15:23.359" v="824" actId="478"/>
          <ac:graphicFrameMkLst>
            <pc:docMk/>
            <pc:sldMk cId="3125987335" sldId="265"/>
            <ac:graphicFrameMk id="5" creationId="{EA43F66E-336A-4D46-B17F-61A157CDCE5E}"/>
          </ac:graphicFrameMkLst>
        </pc:graphicFrameChg>
      </pc:sldChg>
      <pc:sldChg chg="addSp delSp modSp add">
        <pc:chgData name="ѕσ яαи∂σм мε" userId="0f29051aeddbe50f" providerId="LiveId" clId="{B92B26F8-96F5-40F4-8098-1529F4B762C4}" dt="2020-06-03T05:53:21.353" v="1677" actId="20577"/>
        <pc:sldMkLst>
          <pc:docMk/>
          <pc:sldMk cId="939517090" sldId="266"/>
        </pc:sldMkLst>
        <pc:spChg chg="mod">
          <ac:chgData name="ѕσ яαи∂σм мε" userId="0f29051aeddbe50f" providerId="LiveId" clId="{B92B26F8-96F5-40F4-8098-1529F4B762C4}" dt="2020-06-03T05:53:21.353" v="1677" actId="20577"/>
          <ac:spMkLst>
            <pc:docMk/>
            <pc:sldMk cId="939517090" sldId="266"/>
            <ac:spMk id="2" creationId="{B48612CC-89E8-4013-BF11-8C3F043C18C3}"/>
          </ac:spMkLst>
        </pc:spChg>
        <pc:spChg chg="mod">
          <ac:chgData name="ѕσ яαи∂σм мε" userId="0f29051aeddbe50f" providerId="LiveId" clId="{B92B26F8-96F5-40F4-8098-1529F4B762C4}" dt="2020-06-03T05:39:45.398" v="1025" actId="1076"/>
          <ac:spMkLst>
            <pc:docMk/>
            <pc:sldMk cId="939517090" sldId="266"/>
            <ac:spMk id="3" creationId="{C78A9B07-40ED-40FF-87E5-3CD8FD2219C8}"/>
          </ac:spMkLst>
        </pc:spChg>
        <pc:spChg chg="mod">
          <ac:chgData name="ѕσ яαи∂σм мε" userId="0f29051aeddbe50f" providerId="LiveId" clId="{B92B26F8-96F5-40F4-8098-1529F4B762C4}" dt="2020-06-03T05:52:41.708" v="1632" actId="6549"/>
          <ac:spMkLst>
            <pc:docMk/>
            <pc:sldMk cId="939517090" sldId="266"/>
            <ac:spMk id="6" creationId="{A1359109-D8EF-4F22-966D-6044547AB725}"/>
          </ac:spMkLst>
        </pc:spChg>
        <pc:graphicFrameChg chg="del">
          <ac:chgData name="ѕσ яαи∂σм мε" userId="0f29051aeddbe50f" providerId="LiveId" clId="{B92B26F8-96F5-40F4-8098-1529F4B762C4}" dt="2020-06-03T04:27:02.395" v="971" actId="478"/>
          <ac:graphicFrameMkLst>
            <pc:docMk/>
            <pc:sldMk cId="939517090" sldId="266"/>
            <ac:graphicFrameMk id="4" creationId="{CB92C99F-05E7-47A7-9B96-FDE357138801}"/>
          </ac:graphicFrameMkLst>
        </pc:graphicFrameChg>
        <pc:graphicFrameChg chg="add del">
          <ac:chgData name="ѕσ яαи∂σм мε" userId="0f29051aeddbe50f" providerId="LiveId" clId="{B92B26F8-96F5-40F4-8098-1529F4B762C4}" dt="2020-06-03T04:27:08.659" v="977"/>
          <ac:graphicFrameMkLst>
            <pc:docMk/>
            <pc:sldMk cId="939517090" sldId="266"/>
            <ac:graphicFrameMk id="5" creationId="{5E696A2A-E82A-421D-82F9-7B45E8722AA1}"/>
          </ac:graphicFrameMkLst>
        </pc:graphicFrameChg>
        <pc:graphicFrameChg chg="add del mod modGraphic">
          <ac:chgData name="ѕσ яαи∂σм мε" userId="0f29051aeddbe50f" providerId="LiveId" clId="{B92B26F8-96F5-40F4-8098-1529F4B762C4}" dt="2020-06-03T05:38:55.593" v="1019" actId="478"/>
          <ac:graphicFrameMkLst>
            <pc:docMk/>
            <pc:sldMk cId="939517090" sldId="266"/>
            <ac:graphicFrameMk id="7" creationId="{F4371BCC-75E9-4E8D-8F0A-51073E843B8A}"/>
          </ac:graphicFrameMkLst>
        </pc:graphicFrameChg>
        <pc:graphicFrameChg chg="add mod modGraphic">
          <ac:chgData name="ѕσ яαи∂σм мε" userId="0f29051aeddbe50f" providerId="LiveId" clId="{B92B26F8-96F5-40F4-8098-1529F4B762C4}" dt="2020-06-03T05:47:37.387" v="1460" actId="14734"/>
          <ac:graphicFrameMkLst>
            <pc:docMk/>
            <pc:sldMk cId="939517090" sldId="266"/>
            <ac:graphicFrameMk id="8" creationId="{7E542B52-A657-4046-98A5-2BD52A3B0CD6}"/>
          </ac:graphicFrameMkLst>
        </pc:graphicFrameChg>
      </pc:sldChg>
      <pc:sldChg chg="delSp modSp add ord">
        <pc:chgData name="ѕσ яαи∂σм мε" userId="0f29051aeddbe50f" providerId="LiveId" clId="{B92B26F8-96F5-40F4-8098-1529F4B762C4}" dt="2020-06-03T05:42:05.406" v="1116"/>
        <pc:sldMkLst>
          <pc:docMk/>
          <pc:sldMk cId="1835487472" sldId="267"/>
        </pc:sldMkLst>
        <pc:spChg chg="mod">
          <ac:chgData name="ѕσ яαи∂σм мε" userId="0f29051aeddbe50f" providerId="LiveId" clId="{B92B26F8-96F5-40F4-8098-1529F4B762C4}" dt="2020-06-03T05:41:49.537" v="1114" actId="122"/>
          <ac:spMkLst>
            <pc:docMk/>
            <pc:sldMk cId="1835487472" sldId="267"/>
            <ac:spMk id="2" creationId="{0EB4347C-86D4-417E-9851-F8FA3388BB81}"/>
          </ac:spMkLst>
        </pc:spChg>
        <pc:spChg chg="del">
          <ac:chgData name="ѕσ яαи∂σм мε" userId="0f29051aeddbe50f" providerId="LiveId" clId="{B92B26F8-96F5-40F4-8098-1529F4B762C4}" dt="2020-06-03T05:41:55.749" v="1115"/>
          <ac:spMkLst>
            <pc:docMk/>
            <pc:sldMk cId="1835487472" sldId="267"/>
            <ac:spMk id="3" creationId="{FED0F091-C7C2-44E0-9A44-496BA8E78FDD}"/>
          </ac:spMkLst>
        </pc:spChg>
      </pc:sldChg>
      <pc:sldChg chg="addSp delSp modSp add">
        <pc:chgData name="ѕσ яαи∂σм мε" userId="0f29051aeddbe50f" providerId="LiveId" clId="{B92B26F8-96F5-40F4-8098-1529F4B762C4}" dt="2020-06-03T05:57:16.957" v="1875" actId="20577"/>
        <pc:sldMkLst>
          <pc:docMk/>
          <pc:sldMk cId="2639308187" sldId="268"/>
        </pc:sldMkLst>
        <pc:spChg chg="mod">
          <ac:chgData name="ѕσ яαи∂σм мε" userId="0f29051aeddbe50f" providerId="LiveId" clId="{B92B26F8-96F5-40F4-8098-1529F4B762C4}" dt="2020-06-03T05:53:34.609" v="1683" actId="20577"/>
          <ac:spMkLst>
            <pc:docMk/>
            <pc:sldMk cId="2639308187" sldId="268"/>
            <ac:spMk id="2" creationId="{B48612CC-89E8-4013-BF11-8C3F043C18C3}"/>
          </ac:spMkLst>
        </pc:spChg>
        <pc:spChg chg="mod">
          <ac:chgData name="ѕσ яαи∂σм мε" userId="0f29051aeddbe50f" providerId="LiveId" clId="{B92B26F8-96F5-40F4-8098-1529F4B762C4}" dt="2020-06-03T05:51:07.436" v="1588"/>
          <ac:spMkLst>
            <pc:docMk/>
            <pc:sldMk cId="2639308187" sldId="268"/>
            <ac:spMk id="3" creationId="{C78A9B07-40ED-40FF-87E5-3CD8FD2219C8}"/>
          </ac:spMkLst>
        </pc:spChg>
        <pc:spChg chg="mod">
          <ac:chgData name="ѕσ яαи∂σм мε" userId="0f29051aeddbe50f" providerId="LiveId" clId="{B92B26F8-96F5-40F4-8098-1529F4B762C4}" dt="2020-06-03T05:57:16.957" v="1875" actId="20577"/>
          <ac:spMkLst>
            <pc:docMk/>
            <pc:sldMk cId="2639308187" sldId="268"/>
            <ac:spMk id="6" creationId="{A1359109-D8EF-4F22-966D-6044547AB725}"/>
          </ac:spMkLst>
        </pc:spChg>
        <pc:graphicFrameChg chg="add del">
          <ac:chgData name="ѕσ яαи∂σм мε" userId="0f29051aeddbe50f" providerId="LiveId" clId="{B92B26F8-96F5-40F4-8098-1529F4B762C4}" dt="2020-06-03T05:54:40.214" v="1688"/>
          <ac:graphicFrameMkLst>
            <pc:docMk/>
            <pc:sldMk cId="2639308187" sldId="268"/>
            <ac:graphicFrameMk id="4" creationId="{A3EE2FBE-A2BF-4879-B68F-D2A54A4E1C30}"/>
          </ac:graphicFrameMkLst>
        </pc:graphicFrameChg>
        <pc:graphicFrameChg chg="add mod modGraphic">
          <ac:chgData name="ѕσ яαи∂σм мε" userId="0f29051aeddbe50f" providerId="LiveId" clId="{B92B26F8-96F5-40F4-8098-1529F4B762C4}" dt="2020-06-03T05:55:39.471" v="1698" actId="14734"/>
          <ac:graphicFrameMkLst>
            <pc:docMk/>
            <pc:sldMk cId="2639308187" sldId="268"/>
            <ac:graphicFrameMk id="5" creationId="{63A016D3-2DCB-4A44-A797-0F513CDAA49A}"/>
          </ac:graphicFrameMkLst>
        </pc:graphicFrameChg>
        <pc:graphicFrameChg chg="del">
          <ac:chgData name="ѕσ яαи∂σм мε" userId="0f29051aeddbe50f" providerId="LiveId" clId="{B92B26F8-96F5-40F4-8098-1529F4B762C4}" dt="2020-06-03T05:54:34.814" v="1684" actId="478"/>
          <ac:graphicFrameMkLst>
            <pc:docMk/>
            <pc:sldMk cId="2639308187" sldId="268"/>
            <ac:graphicFrameMk id="8" creationId="{7E542B52-A657-4046-98A5-2BD52A3B0CD6}"/>
          </ac:graphicFrameMkLst>
        </pc:graphicFrameChg>
      </pc:sldChg>
      <pc:sldChg chg="delSp modSp add">
        <pc:chgData name="ѕσ яαи∂σм мε" userId="0f29051aeddbe50f" providerId="LiveId" clId="{B92B26F8-96F5-40F4-8098-1529F4B762C4}" dt="2020-06-03T06:00:30.592" v="1888"/>
        <pc:sldMkLst>
          <pc:docMk/>
          <pc:sldMk cId="1033408378" sldId="269"/>
        </pc:sldMkLst>
        <pc:spChg chg="mod">
          <ac:chgData name="ѕσ яαи∂σм мε" userId="0f29051aeddbe50f" providerId="LiveId" clId="{B92B26F8-96F5-40F4-8098-1529F4B762C4}" dt="2020-06-03T06:00:23.965" v="1887" actId="20577"/>
          <ac:spMkLst>
            <pc:docMk/>
            <pc:sldMk cId="1033408378" sldId="269"/>
            <ac:spMk id="2" creationId="{C579EEAA-77D3-43FC-94F2-0D4E56275EBC}"/>
          </ac:spMkLst>
        </pc:spChg>
        <pc:spChg chg="del">
          <ac:chgData name="ѕσ яαи∂σм мε" userId="0f29051aeddbe50f" providerId="LiveId" clId="{B92B26F8-96F5-40F4-8098-1529F4B762C4}" dt="2020-06-03T06:00:30.592" v="1888"/>
          <ac:spMkLst>
            <pc:docMk/>
            <pc:sldMk cId="1033408378" sldId="269"/>
            <ac:spMk id="3" creationId="{32759A33-0A5F-4872-AD44-1C95FA7882BB}"/>
          </ac:spMkLst>
        </pc:spChg>
      </pc:sldChg>
      <pc:sldChg chg="addSp delSp modSp add del ord">
        <pc:chgData name="ѕσ яαи∂σм мε" userId="0f29051aeddbe50f" providerId="LiveId" clId="{B92B26F8-96F5-40F4-8098-1529F4B762C4}" dt="2020-06-03T06:29:53.056" v="1926" actId="2696"/>
        <pc:sldMkLst>
          <pc:docMk/>
          <pc:sldMk cId="1178238615" sldId="270"/>
        </pc:sldMkLst>
        <pc:spChg chg="mod">
          <ac:chgData name="ѕσ яαи∂σм мε" userId="0f29051aeddbe50f" providerId="LiveId" clId="{B92B26F8-96F5-40F4-8098-1529F4B762C4}" dt="2020-06-03T06:27:48.850" v="1902" actId="1076"/>
          <ac:spMkLst>
            <pc:docMk/>
            <pc:sldMk cId="1178238615" sldId="270"/>
            <ac:spMk id="3" creationId="{C78A9B07-40ED-40FF-87E5-3CD8FD2219C8}"/>
          </ac:spMkLst>
        </pc:spChg>
        <pc:spChg chg="mod">
          <ac:chgData name="ѕσ яαи∂σм мε" userId="0f29051aeddbe50f" providerId="LiveId" clId="{B92B26F8-96F5-40F4-8098-1529F4B762C4}" dt="2020-06-03T06:27:38.513" v="1901" actId="14100"/>
          <ac:spMkLst>
            <pc:docMk/>
            <pc:sldMk cId="1178238615" sldId="270"/>
            <ac:spMk id="6" creationId="{A1359109-D8EF-4F22-966D-6044547AB725}"/>
          </ac:spMkLst>
        </pc:spChg>
        <pc:graphicFrameChg chg="del">
          <ac:chgData name="ѕσ яαи∂σм мε" userId="0f29051aeddbe50f" providerId="LiveId" clId="{B92B26F8-96F5-40F4-8098-1529F4B762C4}" dt="2020-06-03T06:26:22.084" v="1891" actId="478"/>
          <ac:graphicFrameMkLst>
            <pc:docMk/>
            <pc:sldMk cId="1178238615" sldId="270"/>
            <ac:graphicFrameMk id="4" creationId="{CB92C99F-05E7-47A7-9B96-FDE357138801}"/>
          </ac:graphicFrameMkLst>
        </pc:graphicFrameChg>
        <pc:graphicFrameChg chg="add mod">
          <ac:chgData name="ѕσ яαи∂σм мε" userId="0f29051aeddbe50f" providerId="LiveId" clId="{B92B26F8-96F5-40F4-8098-1529F4B762C4}" dt="2020-06-03T06:26:36.786" v="1893" actId="1076"/>
          <ac:graphicFrameMkLst>
            <pc:docMk/>
            <pc:sldMk cId="1178238615" sldId="270"/>
            <ac:graphicFrameMk id="5" creationId="{33E4C40B-8D2C-4AB2-8252-B36E5073061B}"/>
          </ac:graphicFrameMkLst>
        </pc:graphicFrameChg>
      </pc:sldChg>
      <pc:sldChg chg="addSp delSp modSp add ord">
        <pc:chgData name="ѕσ яαи∂σм мε" userId="0f29051aeddbe50f" providerId="LiveId" clId="{B92B26F8-96F5-40F4-8098-1529F4B762C4}" dt="2020-06-03T06:33:22.655" v="2276" actId="20577"/>
        <pc:sldMkLst>
          <pc:docMk/>
          <pc:sldMk cId="2513065857" sldId="271"/>
        </pc:sldMkLst>
        <pc:spChg chg="mod">
          <ac:chgData name="ѕσ яαи∂σм мε" userId="0f29051aeddbe50f" providerId="LiveId" clId="{B92B26F8-96F5-40F4-8098-1529F4B762C4}" dt="2020-06-03T06:30:17.324" v="1955" actId="20577"/>
          <ac:spMkLst>
            <pc:docMk/>
            <pc:sldMk cId="2513065857" sldId="271"/>
            <ac:spMk id="2" creationId="{B48612CC-89E8-4013-BF11-8C3F043C18C3}"/>
          </ac:spMkLst>
        </pc:spChg>
        <pc:spChg chg="mod">
          <ac:chgData name="ѕσ яαи∂σм мε" userId="0f29051aeddbe50f" providerId="LiveId" clId="{B92B26F8-96F5-40F4-8098-1529F4B762C4}" dt="2020-06-03T06:29:44.313" v="1925" actId="1076"/>
          <ac:spMkLst>
            <pc:docMk/>
            <pc:sldMk cId="2513065857" sldId="271"/>
            <ac:spMk id="3" creationId="{C78A9B07-40ED-40FF-87E5-3CD8FD2219C8}"/>
          </ac:spMkLst>
        </pc:spChg>
        <pc:spChg chg="mod">
          <ac:chgData name="ѕσ яαи∂σм мε" userId="0f29051aeddbe50f" providerId="LiveId" clId="{B92B26F8-96F5-40F4-8098-1529F4B762C4}" dt="2020-06-03T06:33:22.655" v="2276" actId="20577"/>
          <ac:spMkLst>
            <pc:docMk/>
            <pc:sldMk cId="2513065857" sldId="271"/>
            <ac:spMk id="6" creationId="{A1359109-D8EF-4F22-966D-6044547AB725}"/>
          </ac:spMkLst>
        </pc:spChg>
        <pc:graphicFrameChg chg="add del">
          <ac:chgData name="ѕσ яαи∂σм мε" userId="0f29051aeddbe50f" providerId="LiveId" clId="{B92B26F8-96F5-40F4-8098-1529F4B762C4}" dt="2020-06-03T06:28:51.289" v="1919"/>
          <ac:graphicFrameMkLst>
            <pc:docMk/>
            <pc:sldMk cId="2513065857" sldId="271"/>
            <ac:graphicFrameMk id="4" creationId="{556EDBB6-00CC-460A-94A4-429A95CAD836}"/>
          </ac:graphicFrameMkLst>
        </pc:graphicFrameChg>
        <pc:graphicFrameChg chg="del">
          <ac:chgData name="ѕσ яαи∂σм мε" userId="0f29051aeddbe50f" providerId="LiveId" clId="{B92B26F8-96F5-40F4-8098-1529F4B762C4}" dt="2020-06-03T06:28:46.657" v="1915" actId="478"/>
          <ac:graphicFrameMkLst>
            <pc:docMk/>
            <pc:sldMk cId="2513065857" sldId="271"/>
            <ac:graphicFrameMk id="5" creationId="{63A016D3-2DCB-4A44-A797-0F513CDAA49A}"/>
          </ac:graphicFrameMkLst>
        </pc:graphicFrameChg>
        <pc:graphicFrameChg chg="add mod modGraphic">
          <ac:chgData name="ѕσ яαи∂σм мε" userId="0f29051aeddbe50f" providerId="LiveId" clId="{B92B26F8-96F5-40F4-8098-1529F4B762C4}" dt="2020-06-03T06:29:23.114" v="1924" actId="14100"/>
          <ac:graphicFrameMkLst>
            <pc:docMk/>
            <pc:sldMk cId="2513065857" sldId="271"/>
            <ac:graphicFrameMk id="7" creationId="{30BE94E4-D3E6-4B3E-8E05-7F408CEF29AF}"/>
          </ac:graphicFrameMkLst>
        </pc:graphicFrameChg>
      </pc:sldChg>
      <pc:sldChg chg="addSp delSp modSp add ord">
        <pc:chgData name="ѕσ яαи∂σм мε" userId="0f29051aeddbe50f" providerId="LiveId" clId="{B92B26F8-96F5-40F4-8098-1529F4B762C4}" dt="2020-06-03T06:42:50.378" v="2694" actId="20577"/>
        <pc:sldMkLst>
          <pc:docMk/>
          <pc:sldMk cId="279861158" sldId="272"/>
        </pc:sldMkLst>
        <pc:spChg chg="mod">
          <ac:chgData name="ѕσ яαи∂σм мε" userId="0f29051aeddbe50f" providerId="LiveId" clId="{B92B26F8-96F5-40F4-8098-1529F4B762C4}" dt="2020-06-03T06:37:41.928" v="2314" actId="20577"/>
          <ac:spMkLst>
            <pc:docMk/>
            <pc:sldMk cId="279861158" sldId="272"/>
            <ac:spMk id="2" creationId="{B48612CC-89E8-4013-BF11-8C3F043C18C3}"/>
          </ac:spMkLst>
        </pc:spChg>
        <pc:spChg chg="mod">
          <ac:chgData name="ѕσ яαи∂σм мε" userId="0f29051aeddbe50f" providerId="LiveId" clId="{B92B26F8-96F5-40F4-8098-1529F4B762C4}" dt="2020-06-03T06:41:16.024" v="2569" actId="1076"/>
          <ac:spMkLst>
            <pc:docMk/>
            <pc:sldMk cId="279861158" sldId="272"/>
            <ac:spMk id="3" creationId="{C78A9B07-40ED-40FF-87E5-3CD8FD2219C8}"/>
          </ac:spMkLst>
        </pc:spChg>
        <pc:spChg chg="mod">
          <ac:chgData name="ѕσ яαи∂σм мε" userId="0f29051aeddbe50f" providerId="LiveId" clId="{B92B26F8-96F5-40F4-8098-1529F4B762C4}" dt="2020-06-03T06:42:50.378" v="2694" actId="20577"/>
          <ac:spMkLst>
            <pc:docMk/>
            <pc:sldMk cId="279861158" sldId="272"/>
            <ac:spMk id="6" creationId="{A1359109-D8EF-4F22-966D-6044547AB725}"/>
          </ac:spMkLst>
        </pc:spChg>
        <pc:graphicFrameChg chg="add del">
          <ac:chgData name="ѕσ яαи∂σм мε" userId="0f29051aeddbe50f" providerId="LiveId" clId="{B92B26F8-96F5-40F4-8098-1529F4B762C4}" dt="2020-06-03T06:35:58.186" v="2286"/>
          <ac:graphicFrameMkLst>
            <pc:docMk/>
            <pc:sldMk cId="279861158" sldId="272"/>
            <ac:graphicFrameMk id="4" creationId="{2C5D4688-26C8-44A9-B5EE-35A8CAB34ADE}"/>
          </ac:graphicFrameMkLst>
        </pc:graphicFrameChg>
        <pc:graphicFrameChg chg="add mod modGraphic">
          <ac:chgData name="ѕσ яαи∂σм мε" userId="0f29051aeddbe50f" providerId="LiveId" clId="{B92B26F8-96F5-40F4-8098-1529F4B762C4}" dt="2020-06-03T06:41:20.133" v="2570" actId="1076"/>
          <ac:graphicFrameMkLst>
            <pc:docMk/>
            <pc:sldMk cId="279861158" sldId="272"/>
            <ac:graphicFrameMk id="5" creationId="{7EB13FE5-2845-4ED7-ABF8-9C58B64E2F89}"/>
          </ac:graphicFrameMkLst>
        </pc:graphicFrameChg>
        <pc:graphicFrameChg chg="del">
          <ac:chgData name="ѕσ яαи∂σм мε" userId="0f29051aeddbe50f" providerId="LiveId" clId="{B92B26F8-96F5-40F4-8098-1529F4B762C4}" dt="2020-06-03T06:36:03.431" v="2288" actId="478"/>
          <ac:graphicFrameMkLst>
            <pc:docMk/>
            <pc:sldMk cId="279861158" sldId="272"/>
            <ac:graphicFrameMk id="7" creationId="{E0844771-E9D3-459C-B6F0-5D1671CD1CF3}"/>
          </ac:graphicFrameMkLst>
        </pc:graphicFrameChg>
      </pc:sldChg>
      <pc:sldChg chg="addSp delSp modSp add">
        <pc:chgData name="ѕσ яαи∂σм мε" userId="0f29051aeddbe50f" providerId="LiveId" clId="{B92B26F8-96F5-40F4-8098-1529F4B762C4}" dt="2020-06-03T07:09:07.358" v="3083" actId="20577"/>
        <pc:sldMkLst>
          <pc:docMk/>
          <pc:sldMk cId="3980396848" sldId="273"/>
        </pc:sldMkLst>
        <pc:spChg chg="mod">
          <ac:chgData name="ѕσ яαи∂σм мε" userId="0f29051aeddbe50f" providerId="LiveId" clId="{B92B26F8-96F5-40F4-8098-1529F4B762C4}" dt="2020-06-03T07:05:20.412" v="2773" actId="20577"/>
          <ac:spMkLst>
            <pc:docMk/>
            <pc:sldMk cId="3980396848" sldId="273"/>
            <ac:spMk id="2" creationId="{B48612CC-89E8-4013-BF11-8C3F043C18C3}"/>
          </ac:spMkLst>
        </pc:spChg>
        <pc:spChg chg="mod">
          <ac:chgData name="ѕσ яαи∂σм мε" userId="0f29051aeddbe50f" providerId="LiveId" clId="{B92B26F8-96F5-40F4-8098-1529F4B762C4}" dt="2020-06-03T07:04:51.059" v="2726" actId="1076"/>
          <ac:spMkLst>
            <pc:docMk/>
            <pc:sldMk cId="3980396848" sldId="273"/>
            <ac:spMk id="3" creationId="{C78A9B07-40ED-40FF-87E5-3CD8FD2219C8}"/>
          </ac:spMkLst>
        </pc:spChg>
        <pc:spChg chg="mod">
          <ac:chgData name="ѕσ яαи∂σм мε" userId="0f29051aeddbe50f" providerId="LiveId" clId="{B92B26F8-96F5-40F4-8098-1529F4B762C4}" dt="2020-06-03T07:09:07.358" v="3083" actId="20577"/>
          <ac:spMkLst>
            <pc:docMk/>
            <pc:sldMk cId="3980396848" sldId="273"/>
            <ac:spMk id="6" creationId="{A1359109-D8EF-4F22-966D-6044547AB725}"/>
          </ac:spMkLst>
        </pc:spChg>
        <pc:graphicFrameChg chg="add del">
          <ac:chgData name="ѕσ яαи∂σм мε" userId="0f29051aeddbe50f" providerId="LiveId" clId="{B92B26F8-96F5-40F4-8098-1529F4B762C4}" dt="2020-06-03T07:00:31.536" v="2697"/>
          <ac:graphicFrameMkLst>
            <pc:docMk/>
            <pc:sldMk cId="3980396848" sldId="273"/>
            <ac:graphicFrameMk id="4" creationId="{F90C83D6-3968-4C11-83C1-50B7D4D9AFBC}"/>
          </ac:graphicFrameMkLst>
        </pc:graphicFrameChg>
        <pc:graphicFrameChg chg="del">
          <ac:chgData name="ѕσ яαи∂σм мε" userId="0f29051aeddbe50f" providerId="LiveId" clId="{B92B26F8-96F5-40F4-8098-1529F4B762C4}" dt="2020-06-03T07:00:36.504" v="2699" actId="478"/>
          <ac:graphicFrameMkLst>
            <pc:docMk/>
            <pc:sldMk cId="3980396848" sldId="273"/>
            <ac:graphicFrameMk id="5" creationId="{7EB13FE5-2845-4ED7-ABF8-9C58B64E2F89}"/>
          </ac:graphicFrameMkLst>
        </pc:graphicFrameChg>
        <pc:graphicFrameChg chg="add del mod modGraphic">
          <ac:chgData name="ѕσ яαи∂σм мε" userId="0f29051aeddbe50f" providerId="LiveId" clId="{B92B26F8-96F5-40F4-8098-1529F4B762C4}" dt="2020-06-03T07:02:55.541" v="2706" actId="478"/>
          <ac:graphicFrameMkLst>
            <pc:docMk/>
            <pc:sldMk cId="3980396848" sldId="273"/>
            <ac:graphicFrameMk id="7" creationId="{AC2BFC0D-F5F1-4094-9582-AF5F73C1D800}"/>
          </ac:graphicFrameMkLst>
        </pc:graphicFrameChg>
        <pc:graphicFrameChg chg="add mod modGraphic">
          <ac:chgData name="ѕσ яαи∂σм мε" userId="0f29051aeddbe50f" providerId="LiveId" clId="{B92B26F8-96F5-40F4-8098-1529F4B762C4}" dt="2020-06-03T07:04:05.277" v="2723" actId="1076"/>
          <ac:graphicFrameMkLst>
            <pc:docMk/>
            <pc:sldMk cId="3980396848" sldId="273"/>
            <ac:graphicFrameMk id="8" creationId="{94C84BBF-99D2-44D8-A901-DB0D131637E0}"/>
          </ac:graphicFrameMkLst>
        </pc:graphicFrameChg>
      </pc:sldChg>
      <pc:sldChg chg="delSp modSp add">
        <pc:chgData name="ѕσ яαи∂σм мε" userId="0f29051aeddbe50f" providerId="LiveId" clId="{B92B26F8-96F5-40F4-8098-1529F4B762C4}" dt="2020-06-03T07:10:05.148" v="3105"/>
        <pc:sldMkLst>
          <pc:docMk/>
          <pc:sldMk cId="1827239973" sldId="274"/>
        </pc:sldMkLst>
        <pc:spChg chg="mod">
          <ac:chgData name="ѕσ яαи∂σм мε" userId="0f29051aeddbe50f" providerId="LiveId" clId="{B92B26F8-96F5-40F4-8098-1529F4B762C4}" dt="2020-06-03T07:09:55.238" v="3104" actId="20577"/>
          <ac:spMkLst>
            <pc:docMk/>
            <pc:sldMk cId="1827239973" sldId="274"/>
            <ac:spMk id="2" creationId="{B519AB6D-3D92-4245-BBEE-61594C5C65DE}"/>
          </ac:spMkLst>
        </pc:spChg>
        <pc:spChg chg="del">
          <ac:chgData name="ѕσ яαи∂σм мε" userId="0f29051aeddbe50f" providerId="LiveId" clId="{B92B26F8-96F5-40F4-8098-1529F4B762C4}" dt="2020-06-03T07:10:05.148" v="3105"/>
          <ac:spMkLst>
            <pc:docMk/>
            <pc:sldMk cId="1827239973" sldId="274"/>
            <ac:spMk id="3" creationId="{11586AA5-97CF-4E99-929C-0EB1B5C9E7C8}"/>
          </ac:spMkLst>
        </pc:spChg>
      </pc:sldChg>
      <pc:sldChg chg="modSp add">
        <pc:chgData name="ѕσ яαи∂σм мε" userId="0f29051aeddbe50f" providerId="LiveId" clId="{B92B26F8-96F5-40F4-8098-1529F4B762C4}" dt="2020-06-03T07:23:16.951" v="4069" actId="20577"/>
        <pc:sldMkLst>
          <pc:docMk/>
          <pc:sldMk cId="904900549" sldId="275"/>
        </pc:sldMkLst>
        <pc:spChg chg="mod">
          <ac:chgData name="ѕσ яαи∂σм мε" userId="0f29051aeddbe50f" providerId="LiveId" clId="{B92B26F8-96F5-40F4-8098-1529F4B762C4}" dt="2020-06-03T07:10:38.238" v="3152" actId="20577"/>
          <ac:spMkLst>
            <pc:docMk/>
            <pc:sldMk cId="904900549" sldId="275"/>
            <ac:spMk id="2" creationId="{8473ED11-71B4-44C8-8CB6-FC27CF389B69}"/>
          </ac:spMkLst>
        </pc:spChg>
        <pc:spChg chg="mod">
          <ac:chgData name="ѕσ яαи∂σм мε" userId="0f29051aeddbe50f" providerId="LiveId" clId="{B92B26F8-96F5-40F4-8098-1529F4B762C4}" dt="2020-06-03T07:23:16.951" v="4069" actId="20577"/>
          <ac:spMkLst>
            <pc:docMk/>
            <pc:sldMk cId="904900549" sldId="275"/>
            <ac:spMk id="3" creationId="{DF068736-6A58-4816-B6E0-8F428E8CE544}"/>
          </ac:spMkLst>
        </pc:spChg>
      </pc:sldChg>
      <pc:sldChg chg="delSp modSp add">
        <pc:chgData name="ѕσ яαи∂σм мε" userId="0f29051aeddbe50f" providerId="LiveId" clId="{B92B26F8-96F5-40F4-8098-1529F4B762C4}" dt="2020-06-03T07:24:16.060" v="4082"/>
        <pc:sldMkLst>
          <pc:docMk/>
          <pc:sldMk cId="1435602350" sldId="276"/>
        </pc:sldMkLst>
        <pc:spChg chg="mod">
          <ac:chgData name="ѕσ яαи∂σм мε" userId="0f29051aeddbe50f" providerId="LiveId" clId="{B92B26F8-96F5-40F4-8098-1529F4B762C4}" dt="2020-06-03T07:24:08.443" v="4081" actId="122"/>
          <ac:spMkLst>
            <pc:docMk/>
            <pc:sldMk cId="1435602350" sldId="276"/>
            <ac:spMk id="2" creationId="{7D48AED0-F66B-43B8-A6C3-F3722CF44926}"/>
          </ac:spMkLst>
        </pc:spChg>
        <pc:spChg chg="del">
          <ac:chgData name="ѕσ яαи∂σм мε" userId="0f29051aeddbe50f" providerId="LiveId" clId="{B92B26F8-96F5-40F4-8098-1529F4B762C4}" dt="2020-06-03T07:24:16.060" v="4082"/>
          <ac:spMkLst>
            <pc:docMk/>
            <pc:sldMk cId="1435602350" sldId="276"/>
            <ac:spMk id="3" creationId="{3CC13934-C0C2-4FCC-801D-0CBA24C57BD0}"/>
          </ac:spMkLst>
        </pc:sp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0f29051aeddbe50f/Documents/Warby%20Parker%20Marketing%20Funnel.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'[Warby Parker Marketing Funnel.xlsx]Funnels'!$A$1:$A$6</cx:f>
        <cx:lvl ptCount="6">
          <cx:pt idx="0">question</cx:pt>
          <cx:pt idx="1">1. What are you looking for?</cx:pt>
          <cx:pt idx="2">2. What's your fit?</cx:pt>
          <cx:pt idx="3">3. Which shapes do you like?</cx:pt>
          <cx:pt idx="4">4. Which colors do you like?</cx:pt>
          <cx:pt idx="5">5. When was your last eye exam?</cx:pt>
        </cx:lvl>
      </cx:strDim>
      <cx:numDim type="val">
        <cx:f>'[Warby Parker Marketing Funnel.xlsx]Funnels'!$B$1:$B$6</cx:f>
        <cx:lvl ptCount="6" formatCode="General">
          <cx:pt idx="0">0</cx:pt>
          <cx:pt idx="1">500</cx:pt>
          <cx:pt idx="2">475</cx:pt>
          <cx:pt idx="3">380</cx:pt>
          <cx:pt idx="4">361</cx:pt>
          <cx:pt idx="5">270</cx:pt>
        </cx:lvl>
      </cx:numDim>
    </cx:data>
    <cx:data id="1">
      <cx:strDim type="cat">
        <cx:f>'[Warby Parker Marketing Funnel.xlsx]Funnels'!$A$1:$A$6</cx:f>
        <cx:lvl ptCount="6">
          <cx:pt idx="0">question</cx:pt>
          <cx:pt idx="1">1. What are you looking for?</cx:pt>
          <cx:pt idx="2">2. What's your fit?</cx:pt>
          <cx:pt idx="3">3. Which shapes do you like?</cx:pt>
          <cx:pt idx="4">4. Which colors do you like?</cx:pt>
          <cx:pt idx="5">5. When was your last eye exam?</cx:pt>
        </cx:lvl>
      </cx:strDim>
      <cx:numDim type="val">
        <cx:f>'[Warby Parker Marketing Funnel.xlsx]Funnels'!$C$1:$C$6</cx:f>
        <cx:lvl ptCount="6" formatCode="General">
          <cx:pt idx="0">0</cx:pt>
          <cx:pt idx="1">1</cx:pt>
          <cx:pt idx="2">0.94999999999999996</cx:pt>
          <cx:pt idx="3">0.80000000000000004</cx:pt>
          <cx:pt idx="4">0.94999999999999996</cx:pt>
          <cx:pt idx="5">0.74792243767313016</cx:pt>
        </cx:lvl>
      </cx:numDim>
    </cx:data>
  </cx:chartData>
  <cx:chart>
    <cx:title pos="t" align="ctr" overlay="0"/>
    <cx:plotArea>
      <cx:plotAreaRegion>
        <cx:series layoutId="funnel" uniqueId="{A21A1D03-094F-4E57-9506-EA813E66FFF8}" formatIdx="0">
          <cx:spPr>
            <a:solidFill>
              <a:srgbClr val="ED7D31"/>
            </a:solidFill>
          </cx:spPr>
          <cx:dataLabels>
            <cx:visibility seriesName="0" categoryName="0" value="1"/>
          </cx:dataLabels>
          <cx:dataId val="0"/>
        </cx:series>
        <cx:series layoutId="funnel" hidden="1" uniqueId="{B8AC0FBB-C3AB-4DE0-806C-CD9925EFFF97}" formatIdx="1">
          <cx:dataId val="1"/>
        </cx:series>
      </cx:plotAreaRegion>
      <cx:axis id="0">
        <cx:catScaling gapWidth="0.150000006"/>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BF02C-7DA8-47A7-AC47-5367400670E1}" type="datetimeFigureOut">
              <a:rPr lang="en-US" smtClean="0"/>
              <a:t>6/1/2020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28FFFFD-77AA-4567-8E20-E2A40B3495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3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BF02C-7DA8-47A7-AC47-5367400670E1}"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FFFFD-77AA-4567-8E20-E2A40B3495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842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BF02C-7DA8-47A7-AC47-5367400670E1}"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FFFFD-77AA-4567-8E20-E2A40B3495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7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BF02C-7DA8-47A7-AC47-5367400670E1}"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FFFFD-77AA-4567-8E20-E2A40B3495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40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BF02C-7DA8-47A7-AC47-5367400670E1}"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FFFFD-77AA-4567-8E20-E2A40B3495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342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BF02C-7DA8-47A7-AC47-5367400670E1}"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FFFFD-77AA-4567-8E20-E2A40B3495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546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BF02C-7DA8-47A7-AC47-5367400670E1}" type="datetimeFigureOut">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FFFFD-77AA-4567-8E20-E2A40B3495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495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BF02C-7DA8-47A7-AC47-5367400670E1}" type="datetimeFigureOut">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FFFFD-77AA-4567-8E20-E2A40B3495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620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BF02C-7DA8-47A7-AC47-5367400670E1}" type="datetimeFigureOut">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FFFFD-77AA-4567-8E20-E2A40B349534}" type="slidenum">
              <a:rPr lang="en-US" smtClean="0"/>
              <a:t>‹#›</a:t>
            </a:fld>
            <a:endParaRPr lang="en-US"/>
          </a:p>
        </p:txBody>
      </p:sp>
    </p:spTree>
    <p:extLst>
      <p:ext uri="{BB962C8B-B14F-4D97-AF65-F5344CB8AC3E}">
        <p14:creationId xmlns:p14="http://schemas.microsoft.com/office/powerpoint/2010/main" val="141008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BF02C-7DA8-47A7-AC47-5367400670E1}"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FFFFD-77AA-4567-8E20-E2A40B3495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45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EBF02C-7DA8-47A7-AC47-5367400670E1}" type="datetimeFigureOut">
              <a:rPr lang="en-US" smtClean="0"/>
              <a:t>6/1/2020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28FFFFD-77AA-4567-8E20-E2A40B3495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163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7EBF02C-7DA8-47A7-AC47-5367400670E1}" type="datetimeFigureOut">
              <a:rPr lang="en-US" smtClean="0"/>
              <a:t>6/1/2020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8FFFFD-77AA-4567-8E20-E2A40B3495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29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B67E-8524-464F-A1BC-6456DDB2C437}"/>
              </a:ext>
            </a:extLst>
          </p:cNvPr>
          <p:cNvSpPr>
            <a:spLocks noGrp="1"/>
          </p:cNvSpPr>
          <p:nvPr>
            <p:ph type="ctrTitle"/>
          </p:nvPr>
        </p:nvSpPr>
        <p:spPr/>
        <p:txBody>
          <a:bodyPr/>
          <a:lstStyle/>
          <a:p>
            <a:pPr algn="ctr"/>
            <a:r>
              <a:rPr lang="en-US" dirty="0" err="1"/>
              <a:t>Warby</a:t>
            </a:r>
            <a:r>
              <a:rPr lang="en-US" dirty="0"/>
              <a:t> parker marketing Funnels</a:t>
            </a:r>
          </a:p>
        </p:txBody>
      </p:sp>
      <p:sp>
        <p:nvSpPr>
          <p:cNvPr id="3" name="Subtitle 2">
            <a:extLst>
              <a:ext uri="{FF2B5EF4-FFF2-40B4-BE49-F238E27FC236}">
                <a16:creationId xmlns:a16="http://schemas.microsoft.com/office/drawing/2014/main" id="{C7C37849-BC5B-4499-A520-E4E9FF583AB9}"/>
              </a:ext>
            </a:extLst>
          </p:cNvPr>
          <p:cNvSpPr>
            <a:spLocks noGrp="1"/>
          </p:cNvSpPr>
          <p:nvPr>
            <p:ph type="subTitle" idx="1"/>
          </p:nvPr>
        </p:nvSpPr>
        <p:spPr/>
        <p:txBody>
          <a:bodyPr/>
          <a:lstStyle/>
          <a:p>
            <a:r>
              <a:rPr lang="en-US" dirty="0"/>
              <a:t>Chad </a:t>
            </a:r>
            <a:r>
              <a:rPr lang="en-US" dirty="0" err="1"/>
              <a:t>callender</a:t>
            </a:r>
            <a:endParaRPr lang="en-US" dirty="0"/>
          </a:p>
          <a:p>
            <a:r>
              <a:rPr lang="en-US" dirty="0"/>
              <a:t>June 1, 2020</a:t>
            </a:r>
          </a:p>
        </p:txBody>
      </p:sp>
    </p:spTree>
    <p:extLst>
      <p:ext uri="{BB962C8B-B14F-4D97-AF65-F5344CB8AC3E}">
        <p14:creationId xmlns:p14="http://schemas.microsoft.com/office/powerpoint/2010/main" val="2141138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i="1" dirty="0"/>
              <a:t>purchase </a:t>
            </a:r>
            <a:r>
              <a:rPr lang="en-US" dirty="0"/>
              <a:t>table—Columns </a:t>
            </a:r>
          </a:p>
        </p:txBody>
      </p:sp>
      <p:sp>
        <p:nvSpPr>
          <p:cNvPr id="3" name="TextBox 2">
            <a:extLst>
              <a:ext uri="{FF2B5EF4-FFF2-40B4-BE49-F238E27FC236}">
                <a16:creationId xmlns:a16="http://schemas.microsoft.com/office/drawing/2014/main" id="{C78A9B07-40ED-40FF-87E5-3CD8FD2219C8}"/>
              </a:ext>
            </a:extLst>
          </p:cNvPr>
          <p:cNvSpPr txBox="1"/>
          <p:nvPr/>
        </p:nvSpPr>
        <p:spPr>
          <a:xfrm>
            <a:off x="8575828" y="3429000"/>
            <a:ext cx="2479025" cy="923330"/>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home_try_on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LIMIT 3;</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799834"/>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columns of the </a:t>
            </a:r>
            <a:r>
              <a:rPr lang="en-US" sz="2000" i="1" dirty="0"/>
              <a:t>purchase</a:t>
            </a:r>
            <a:r>
              <a:rPr lang="en-US" sz="2000" dirty="0"/>
              <a:t> table are </a:t>
            </a:r>
            <a:r>
              <a:rPr lang="en-US" sz="2000" i="1" dirty="0" err="1"/>
              <a:t>user_id</a:t>
            </a:r>
            <a:r>
              <a:rPr lang="en-US" sz="2000" dirty="0"/>
              <a:t>, </a:t>
            </a:r>
            <a:r>
              <a:rPr lang="en-US" sz="2000" i="1" dirty="0" err="1"/>
              <a:t>product_id</a:t>
            </a:r>
            <a:r>
              <a:rPr lang="en-US" sz="2000" i="1" dirty="0"/>
              <a:t>, style, </a:t>
            </a:r>
            <a:r>
              <a:rPr lang="en-US" sz="2000" i="1" dirty="0" err="1"/>
              <a:t>model_name</a:t>
            </a:r>
            <a:r>
              <a:rPr lang="en-US" sz="2000" i="1" dirty="0"/>
              <a:t>, color</a:t>
            </a:r>
            <a:r>
              <a:rPr lang="en-US" sz="2000" dirty="0"/>
              <a:t>, and </a:t>
            </a:r>
            <a:r>
              <a:rPr lang="en-US" sz="2000" i="1" dirty="0"/>
              <a:t>price</a:t>
            </a:r>
            <a:r>
              <a:rPr lang="en-US" sz="2000" dirty="0"/>
              <a:t>.</a:t>
            </a:r>
          </a:p>
        </p:txBody>
      </p:sp>
      <p:graphicFrame>
        <p:nvGraphicFramePr>
          <p:cNvPr id="4" name="Table 3">
            <a:extLst>
              <a:ext uri="{FF2B5EF4-FFF2-40B4-BE49-F238E27FC236}">
                <a16:creationId xmlns:a16="http://schemas.microsoft.com/office/drawing/2014/main" id="{CB92C99F-05E7-47A7-9B96-FDE357138801}"/>
              </a:ext>
            </a:extLst>
          </p:cNvPr>
          <p:cNvGraphicFramePr>
            <a:graphicFrameLocks noGrp="1"/>
          </p:cNvGraphicFramePr>
          <p:nvPr>
            <p:extLst>
              <p:ext uri="{D42A27DB-BD31-4B8C-83A1-F6EECF244321}">
                <p14:modId xmlns:p14="http://schemas.microsoft.com/office/powerpoint/2010/main" val="262425779"/>
              </p:ext>
            </p:extLst>
          </p:nvPr>
        </p:nvGraphicFramePr>
        <p:xfrm>
          <a:off x="1451580" y="3428999"/>
          <a:ext cx="6742510" cy="2456895"/>
        </p:xfrm>
        <a:graphic>
          <a:graphicData uri="http://schemas.openxmlformats.org/drawingml/2006/table">
            <a:tbl>
              <a:tblPr/>
              <a:tblGrid>
                <a:gridCol w="2317051">
                  <a:extLst>
                    <a:ext uri="{9D8B030D-6E8A-4147-A177-3AD203B41FA5}">
                      <a16:colId xmlns:a16="http://schemas.microsoft.com/office/drawing/2014/main" val="2117125718"/>
                    </a:ext>
                  </a:extLst>
                </a:gridCol>
                <a:gridCol w="878503">
                  <a:extLst>
                    <a:ext uri="{9D8B030D-6E8A-4147-A177-3AD203B41FA5}">
                      <a16:colId xmlns:a16="http://schemas.microsoft.com/office/drawing/2014/main" val="3486787086"/>
                    </a:ext>
                  </a:extLst>
                </a:gridCol>
                <a:gridCol w="900465">
                  <a:extLst>
                    <a:ext uri="{9D8B030D-6E8A-4147-A177-3AD203B41FA5}">
                      <a16:colId xmlns:a16="http://schemas.microsoft.com/office/drawing/2014/main" val="1297501550"/>
                    </a:ext>
                  </a:extLst>
                </a:gridCol>
                <a:gridCol w="988316">
                  <a:extLst>
                    <a:ext uri="{9D8B030D-6E8A-4147-A177-3AD203B41FA5}">
                      <a16:colId xmlns:a16="http://schemas.microsoft.com/office/drawing/2014/main" val="3168021870"/>
                    </a:ext>
                  </a:extLst>
                </a:gridCol>
                <a:gridCol w="1087147">
                  <a:extLst>
                    <a:ext uri="{9D8B030D-6E8A-4147-A177-3AD203B41FA5}">
                      <a16:colId xmlns:a16="http://schemas.microsoft.com/office/drawing/2014/main" val="3553947330"/>
                    </a:ext>
                  </a:extLst>
                </a:gridCol>
                <a:gridCol w="571028">
                  <a:extLst>
                    <a:ext uri="{9D8B030D-6E8A-4147-A177-3AD203B41FA5}">
                      <a16:colId xmlns:a16="http://schemas.microsoft.com/office/drawing/2014/main" val="3587405061"/>
                    </a:ext>
                  </a:extLst>
                </a:gridCol>
              </a:tblGrid>
              <a:tr h="589655">
                <a:tc>
                  <a:txBody>
                    <a:bodyPr/>
                    <a:lstStyle/>
                    <a:p>
                      <a:pPr algn="ctr" fontAlgn="ctr"/>
                      <a:r>
                        <a:rPr lang="en-US" sz="1100" b="1" i="0" u="none" strike="noStrike">
                          <a:solidFill>
                            <a:srgbClr val="FFFFFF"/>
                          </a:solidFill>
                          <a:effectLst/>
                          <a:latin typeface="Calibri" panose="020F0502020204030204" pitchFamily="34" charset="0"/>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product_id</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style</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model_name</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color</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price</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218550391"/>
                  </a:ext>
                </a:extLst>
              </a:tr>
              <a:tr h="628965">
                <a:tc>
                  <a:txBody>
                    <a:bodyPr/>
                    <a:lstStyle/>
                    <a:p>
                      <a:pPr algn="ctr" fontAlgn="ctr"/>
                      <a:r>
                        <a:rPr lang="en-US" sz="1200" b="0" i="0" u="none" strike="noStrike">
                          <a:solidFill>
                            <a:srgbClr val="646466"/>
                          </a:solidFill>
                          <a:effectLst/>
                          <a:latin typeface="Calibri" panose="020F0502020204030204" pitchFamily="34" charset="0"/>
                        </a:rPr>
                        <a:t>00a9dd17-36c8-430c-9d76-df49d4197dcf</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8</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Lucy</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Jet Black</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150</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724760152"/>
                  </a:ext>
                </a:extLst>
              </a:tr>
              <a:tr h="628965">
                <a:tc>
                  <a:txBody>
                    <a:bodyPr/>
                    <a:lstStyle/>
                    <a:p>
                      <a:pPr algn="ctr" fontAlgn="ctr"/>
                      <a:r>
                        <a:rPr lang="en-US" sz="1200" b="0" i="0" u="none" strike="noStrike">
                          <a:solidFill>
                            <a:srgbClr val="646466"/>
                          </a:solidFill>
                          <a:effectLst/>
                          <a:latin typeface="Calibri" panose="020F0502020204030204" pitchFamily="34" charset="0"/>
                        </a:rPr>
                        <a:t>00e15fe0-c86f-4818-9c63-3422211baa97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7</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Lucy</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Elderflower Crystal</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150</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440759143"/>
                  </a:ext>
                </a:extLst>
              </a:tr>
              <a:tr h="609310">
                <a:tc>
                  <a:txBody>
                    <a:bodyPr/>
                    <a:lstStyle/>
                    <a:p>
                      <a:pPr algn="ctr" fontAlgn="ctr"/>
                      <a:r>
                        <a:rPr lang="en-US" sz="1200" b="0" i="0" u="none" strike="noStrike">
                          <a:solidFill>
                            <a:srgbClr val="646466"/>
                          </a:solidFill>
                          <a:effectLst/>
                          <a:latin typeface="Calibri" panose="020F0502020204030204" pitchFamily="34" charset="0"/>
                        </a:rPr>
                        <a:t>017506f7-aba1-4b9d-8b7b-f4426e71b8ca</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4</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Men's Styles</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Dawes</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Jet Black</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150 </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451087491"/>
                  </a:ext>
                </a:extLst>
              </a:tr>
            </a:tbl>
          </a:graphicData>
        </a:graphic>
      </p:graphicFrame>
    </p:spTree>
    <p:extLst>
      <p:ext uri="{BB962C8B-B14F-4D97-AF65-F5344CB8AC3E}">
        <p14:creationId xmlns:p14="http://schemas.microsoft.com/office/powerpoint/2010/main" val="312598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347C-86D4-417E-9851-F8FA3388BB81}"/>
              </a:ext>
            </a:extLst>
          </p:cNvPr>
          <p:cNvSpPr>
            <a:spLocks noGrp="1"/>
          </p:cNvSpPr>
          <p:nvPr>
            <p:ph type="title"/>
          </p:nvPr>
        </p:nvSpPr>
        <p:spPr/>
        <p:txBody>
          <a:bodyPr/>
          <a:lstStyle/>
          <a:p>
            <a:pPr algn="ctr"/>
            <a:r>
              <a:rPr lang="en-US" dirty="0"/>
              <a:t>CONVERSION RATES</a:t>
            </a:r>
          </a:p>
        </p:txBody>
      </p:sp>
    </p:spTree>
    <p:extLst>
      <p:ext uri="{BB962C8B-B14F-4D97-AF65-F5344CB8AC3E}">
        <p14:creationId xmlns:p14="http://schemas.microsoft.com/office/powerpoint/2010/main" val="183548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dirty="0" err="1"/>
              <a:t>Warby</a:t>
            </a:r>
            <a:r>
              <a:rPr lang="en-US" dirty="0"/>
              <a:t> Parker’s Purchase funnel</a:t>
            </a:r>
          </a:p>
        </p:txBody>
      </p:sp>
      <p:sp>
        <p:nvSpPr>
          <p:cNvPr id="3" name="TextBox 2">
            <a:extLst>
              <a:ext uri="{FF2B5EF4-FFF2-40B4-BE49-F238E27FC236}">
                <a16:creationId xmlns:a16="http://schemas.microsoft.com/office/drawing/2014/main" id="{C78A9B07-40ED-40FF-87E5-3CD8FD2219C8}"/>
              </a:ext>
            </a:extLst>
          </p:cNvPr>
          <p:cNvSpPr txBox="1"/>
          <p:nvPr/>
        </p:nvSpPr>
        <p:spPr>
          <a:xfrm>
            <a:off x="7075503" y="1898497"/>
            <a:ext cx="3979351" cy="4154984"/>
          </a:xfrm>
          <a:prstGeom prst="rect">
            <a:avLst/>
          </a:prstGeom>
          <a:solidFill>
            <a:schemeClr val="bg1">
              <a:lumMod val="75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WITH funnels AS (</a:t>
            </a:r>
          </a:p>
          <a:p>
            <a:r>
              <a:rPr lang="en-US" sz="1200" dirty="0">
                <a:latin typeface="Courier New" panose="02070309020205020404" pitchFamily="49" charset="0"/>
                <a:cs typeface="Courier New" panose="02070309020205020404" pitchFamily="49" charset="0"/>
              </a:rPr>
              <a:t>    SELECT DISTINCT </a:t>
            </a:r>
            <a:r>
              <a:rPr lang="en-US" sz="1200" dirty="0" err="1">
                <a:latin typeface="Courier New" panose="02070309020205020404" pitchFamily="49" charset="0"/>
                <a:cs typeface="Courier New" panose="02070309020205020404" pitchFamily="49" charset="0"/>
              </a:rPr>
              <a:t>q.user_id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h.user_id</a:t>
            </a:r>
            <a:r>
              <a:rPr lang="en-US" sz="1200" dirty="0">
                <a:latin typeface="Courier New" panose="02070309020205020404" pitchFamily="49" charset="0"/>
                <a:cs typeface="Courier New" panose="02070309020205020404" pitchFamily="49" charset="0"/>
              </a:rPr>
              <a:t> IS NOT NULL AS '</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h.number_of_pairs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p.user_id</a:t>
            </a:r>
            <a:r>
              <a:rPr lang="en-US" sz="1200" dirty="0">
                <a:latin typeface="Courier New" panose="02070309020205020404" pitchFamily="49" charset="0"/>
                <a:cs typeface="Courier New" panose="02070309020205020404" pitchFamily="49" charset="0"/>
              </a:rPr>
              <a:t> IS NOT NULL AS '</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FROM quiz q</a:t>
            </a:r>
          </a:p>
          <a:p>
            <a:r>
              <a:rPr lang="en-US" sz="1200" dirty="0">
                <a:latin typeface="Courier New" panose="02070309020205020404" pitchFamily="49" charset="0"/>
                <a:cs typeface="Courier New" panose="02070309020205020404" pitchFamily="49" charset="0"/>
              </a:rPr>
              <a:t>    LEFT JOIN </a:t>
            </a:r>
            <a:r>
              <a:rPr lang="en-US" sz="1200" dirty="0" err="1">
                <a:latin typeface="Courier New" panose="02070309020205020404" pitchFamily="49" charset="0"/>
                <a:cs typeface="Courier New" panose="02070309020205020404" pitchFamily="49" charset="0"/>
              </a:rPr>
              <a:t>home_try_on</a:t>
            </a:r>
            <a:r>
              <a:rPr lang="en-US" sz="1200" dirty="0">
                <a:latin typeface="Courier New" panose="02070309020205020404" pitchFamily="49" charset="0"/>
                <a:cs typeface="Courier New" panose="02070309020205020404" pitchFamily="49" charset="0"/>
              </a:rPr>
              <a:t> h</a:t>
            </a:r>
          </a:p>
          <a:p>
            <a:r>
              <a:rPr lang="en-US" sz="1200" dirty="0">
                <a:latin typeface="Courier New" panose="02070309020205020404" pitchFamily="49" charset="0"/>
                <a:cs typeface="Courier New" panose="02070309020205020404" pitchFamily="49" charset="0"/>
              </a:rPr>
              <a:t>      ON </a:t>
            </a:r>
            <a:r>
              <a:rPr lang="en-US" sz="1200" dirty="0" err="1">
                <a:latin typeface="Courier New" panose="02070309020205020404" pitchFamily="49" charset="0"/>
                <a:cs typeface="Courier New" panose="02070309020205020404" pitchFamily="49" charset="0"/>
              </a:rPr>
              <a:t>h.user_id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q.user_id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LEFT JOIN purchase p</a:t>
            </a:r>
          </a:p>
          <a:p>
            <a:r>
              <a:rPr lang="en-US" sz="1200" dirty="0">
                <a:latin typeface="Courier New" panose="02070309020205020404" pitchFamily="49" charset="0"/>
                <a:cs typeface="Courier New" panose="02070309020205020404" pitchFamily="49" charset="0"/>
              </a:rPr>
              <a:t>      ON </a:t>
            </a:r>
            <a:r>
              <a:rPr lang="en-US" sz="1200" dirty="0" err="1">
                <a:latin typeface="Courier New" panose="02070309020205020404" pitchFamily="49" charset="0"/>
                <a:cs typeface="Courier New" panose="02070309020205020404" pitchFamily="49" charset="0"/>
              </a:rPr>
              <a:t>p.user_id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q.user_id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SELECT COUNT(</a:t>
            </a:r>
            <a:r>
              <a:rPr lang="en-US" sz="1200" dirty="0" err="1">
                <a:latin typeface="Courier New" panose="02070309020205020404" pitchFamily="49" charset="0"/>
                <a:cs typeface="Courier New" panose="02070309020205020404" pitchFamily="49" charset="0"/>
              </a:rPr>
              <a:t>user_id</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num_users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num_home_try_on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1.0 * SUM(</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 / COUNT(</a:t>
            </a:r>
            <a:r>
              <a:rPr lang="en-US" sz="1200" dirty="0" err="1">
                <a:latin typeface="Courier New" panose="02070309020205020404" pitchFamily="49" charset="0"/>
                <a:cs typeface="Courier New" panose="02070309020205020404" pitchFamily="49" charset="0"/>
              </a:rPr>
              <a:t>user_id</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quiz_to_home_try_on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1.0 * SUM(</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 / SUM(</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home_try_on_to_purchase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FROM funnels;</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4984732" cy="2405402"/>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1000 users took the quiz and 750 opted to try on lenses at home. This is a conversion rate of 75%.</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Furthermore, 495 users made a purchase. This translates to a conversion rate of 66%.</a:t>
            </a:r>
          </a:p>
        </p:txBody>
      </p:sp>
      <p:graphicFrame>
        <p:nvGraphicFramePr>
          <p:cNvPr id="8" name="Table 7">
            <a:extLst>
              <a:ext uri="{FF2B5EF4-FFF2-40B4-BE49-F238E27FC236}">
                <a16:creationId xmlns:a16="http://schemas.microsoft.com/office/drawing/2014/main" id="{7E542B52-A657-4046-98A5-2BD52A3B0CD6}"/>
              </a:ext>
            </a:extLst>
          </p:cNvPr>
          <p:cNvGraphicFramePr>
            <a:graphicFrameLocks noGrp="1"/>
          </p:cNvGraphicFramePr>
          <p:nvPr>
            <p:extLst>
              <p:ext uri="{D42A27DB-BD31-4B8C-83A1-F6EECF244321}">
                <p14:modId xmlns:p14="http://schemas.microsoft.com/office/powerpoint/2010/main" val="56945764"/>
              </p:ext>
            </p:extLst>
          </p:nvPr>
        </p:nvGraphicFramePr>
        <p:xfrm>
          <a:off x="1451579" y="4935568"/>
          <a:ext cx="5552904" cy="1117913"/>
        </p:xfrm>
        <a:graphic>
          <a:graphicData uri="http://schemas.openxmlformats.org/drawingml/2006/table">
            <a:tbl>
              <a:tblPr/>
              <a:tblGrid>
                <a:gridCol w="1034169">
                  <a:extLst>
                    <a:ext uri="{9D8B030D-6E8A-4147-A177-3AD203B41FA5}">
                      <a16:colId xmlns:a16="http://schemas.microsoft.com/office/drawing/2014/main" val="4294332830"/>
                    </a:ext>
                  </a:extLst>
                </a:gridCol>
                <a:gridCol w="1171852">
                  <a:extLst>
                    <a:ext uri="{9D8B030D-6E8A-4147-A177-3AD203B41FA5}">
                      <a16:colId xmlns:a16="http://schemas.microsoft.com/office/drawing/2014/main" val="519296390"/>
                    </a:ext>
                  </a:extLst>
                </a:gridCol>
                <a:gridCol w="1029810">
                  <a:extLst>
                    <a:ext uri="{9D8B030D-6E8A-4147-A177-3AD203B41FA5}">
                      <a16:colId xmlns:a16="http://schemas.microsoft.com/office/drawing/2014/main" val="2228331044"/>
                    </a:ext>
                  </a:extLst>
                </a:gridCol>
                <a:gridCol w="1189607">
                  <a:extLst>
                    <a:ext uri="{9D8B030D-6E8A-4147-A177-3AD203B41FA5}">
                      <a16:colId xmlns:a16="http://schemas.microsoft.com/office/drawing/2014/main" val="1272424649"/>
                    </a:ext>
                  </a:extLst>
                </a:gridCol>
                <a:gridCol w="1127466">
                  <a:extLst>
                    <a:ext uri="{9D8B030D-6E8A-4147-A177-3AD203B41FA5}">
                      <a16:colId xmlns:a16="http://schemas.microsoft.com/office/drawing/2014/main" val="657194972"/>
                    </a:ext>
                  </a:extLst>
                </a:gridCol>
              </a:tblGrid>
              <a:tr h="545338">
                <a:tc>
                  <a:txBody>
                    <a:bodyPr/>
                    <a:lstStyle/>
                    <a:p>
                      <a:pPr algn="ctr" fontAlgn="ctr"/>
                      <a:r>
                        <a:rPr lang="en-US" sz="1100" b="1" i="0" u="none" strike="noStrike">
                          <a:solidFill>
                            <a:srgbClr val="FFFFFF"/>
                          </a:solidFill>
                          <a:effectLst/>
                          <a:latin typeface="Calibri" panose="020F0502020204030204" pitchFamily="34" charset="0"/>
                        </a:rPr>
                        <a:t>num_users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num_home_try_on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num_purchase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dirty="0" err="1">
                          <a:solidFill>
                            <a:srgbClr val="FFFFFF"/>
                          </a:solidFill>
                          <a:effectLst/>
                          <a:latin typeface="Calibri" panose="020F0502020204030204" pitchFamily="34" charset="0"/>
                        </a:rPr>
                        <a:t>quiz_to_home_try_on</a:t>
                      </a:r>
                      <a:endParaRPr lang="en-US" sz="11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dirty="0" err="1">
                          <a:solidFill>
                            <a:srgbClr val="FFFFFF"/>
                          </a:solidFill>
                          <a:effectLst/>
                          <a:latin typeface="Calibri" panose="020F0502020204030204" pitchFamily="34" charset="0"/>
                        </a:rPr>
                        <a:t>home_try_on_to_purchase</a:t>
                      </a:r>
                      <a:endParaRPr lang="en-US" sz="11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4068403558"/>
                  </a:ext>
                </a:extLst>
              </a:tr>
              <a:tr h="572575">
                <a:tc>
                  <a:txBody>
                    <a:bodyPr/>
                    <a:lstStyle/>
                    <a:p>
                      <a:pPr algn="ctr" fontAlgn="ctr"/>
                      <a:r>
                        <a:rPr lang="en-US" sz="1200" b="0" i="0" u="none" strike="noStrike">
                          <a:solidFill>
                            <a:srgbClr val="646466"/>
                          </a:solidFill>
                          <a:effectLst/>
                          <a:latin typeface="Calibri" panose="020F0502020204030204" pitchFamily="34" charset="0"/>
                        </a:rPr>
                        <a:t>1000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750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495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75%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66%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438621184"/>
                  </a:ext>
                </a:extLst>
              </a:tr>
            </a:tbl>
          </a:graphicData>
        </a:graphic>
      </p:graphicFrame>
    </p:spTree>
    <p:extLst>
      <p:ext uri="{BB962C8B-B14F-4D97-AF65-F5344CB8AC3E}">
        <p14:creationId xmlns:p14="http://schemas.microsoft.com/office/powerpoint/2010/main" val="939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dirty="0"/>
              <a:t>A/B TEST—3 pairs vs. 5 pairs</a:t>
            </a:r>
          </a:p>
        </p:txBody>
      </p:sp>
      <p:sp>
        <p:nvSpPr>
          <p:cNvPr id="3" name="TextBox 2">
            <a:extLst>
              <a:ext uri="{FF2B5EF4-FFF2-40B4-BE49-F238E27FC236}">
                <a16:creationId xmlns:a16="http://schemas.microsoft.com/office/drawing/2014/main" id="{C78A9B07-40ED-40FF-87E5-3CD8FD2219C8}"/>
              </a:ext>
            </a:extLst>
          </p:cNvPr>
          <p:cNvSpPr txBox="1"/>
          <p:nvPr/>
        </p:nvSpPr>
        <p:spPr>
          <a:xfrm>
            <a:off x="7075503" y="1898497"/>
            <a:ext cx="3979351" cy="4154984"/>
          </a:xfrm>
          <a:prstGeom prst="rect">
            <a:avLst/>
          </a:prstGeom>
          <a:solidFill>
            <a:schemeClr val="bg1">
              <a:lumMod val="75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WITH funnels AS (</a:t>
            </a:r>
          </a:p>
          <a:p>
            <a:r>
              <a:rPr lang="en-US" sz="1200" dirty="0">
                <a:latin typeface="Courier New" panose="02070309020205020404" pitchFamily="49" charset="0"/>
                <a:cs typeface="Courier New" panose="02070309020205020404" pitchFamily="49" charset="0"/>
              </a:rPr>
              <a:t>    SELECT DISTINCT </a:t>
            </a:r>
            <a:r>
              <a:rPr lang="en-US" sz="1200" dirty="0" err="1">
                <a:latin typeface="Courier New" panose="02070309020205020404" pitchFamily="49" charset="0"/>
                <a:cs typeface="Courier New" panose="02070309020205020404" pitchFamily="49" charset="0"/>
              </a:rPr>
              <a:t>q.user_id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h.user_id</a:t>
            </a:r>
            <a:r>
              <a:rPr lang="en-US" sz="1200" dirty="0">
                <a:latin typeface="Courier New" panose="02070309020205020404" pitchFamily="49" charset="0"/>
                <a:cs typeface="Courier New" panose="02070309020205020404" pitchFamily="49" charset="0"/>
              </a:rPr>
              <a:t> IS NOT NULL AS '</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h.number_of_pairs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p.user_id</a:t>
            </a:r>
            <a:r>
              <a:rPr lang="en-US" sz="1200" dirty="0">
                <a:latin typeface="Courier New" panose="02070309020205020404" pitchFamily="49" charset="0"/>
                <a:cs typeface="Courier New" panose="02070309020205020404" pitchFamily="49" charset="0"/>
              </a:rPr>
              <a:t> IS NOT NULL AS '</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FROM quiz q</a:t>
            </a:r>
          </a:p>
          <a:p>
            <a:r>
              <a:rPr lang="en-US" sz="1200" dirty="0">
                <a:latin typeface="Courier New" panose="02070309020205020404" pitchFamily="49" charset="0"/>
                <a:cs typeface="Courier New" panose="02070309020205020404" pitchFamily="49" charset="0"/>
              </a:rPr>
              <a:t>    LEFT JOIN </a:t>
            </a:r>
            <a:r>
              <a:rPr lang="en-US" sz="1200" dirty="0" err="1">
                <a:latin typeface="Courier New" panose="02070309020205020404" pitchFamily="49" charset="0"/>
                <a:cs typeface="Courier New" panose="02070309020205020404" pitchFamily="49" charset="0"/>
              </a:rPr>
              <a:t>home_try_on</a:t>
            </a:r>
            <a:r>
              <a:rPr lang="en-US" sz="1200" dirty="0">
                <a:latin typeface="Courier New" panose="02070309020205020404" pitchFamily="49" charset="0"/>
                <a:cs typeface="Courier New" panose="02070309020205020404" pitchFamily="49" charset="0"/>
              </a:rPr>
              <a:t> h</a:t>
            </a:r>
          </a:p>
          <a:p>
            <a:r>
              <a:rPr lang="en-US" sz="1200" dirty="0">
                <a:latin typeface="Courier New" panose="02070309020205020404" pitchFamily="49" charset="0"/>
                <a:cs typeface="Courier New" panose="02070309020205020404" pitchFamily="49" charset="0"/>
              </a:rPr>
              <a:t>      ON </a:t>
            </a:r>
            <a:r>
              <a:rPr lang="en-US" sz="1200" dirty="0" err="1">
                <a:latin typeface="Courier New" panose="02070309020205020404" pitchFamily="49" charset="0"/>
                <a:cs typeface="Courier New" panose="02070309020205020404" pitchFamily="49" charset="0"/>
              </a:rPr>
              <a:t>h.user_id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q.user_id</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LEFT JOIN purchase p</a:t>
            </a:r>
          </a:p>
          <a:p>
            <a:r>
              <a:rPr lang="en-US" sz="1200" dirty="0">
                <a:latin typeface="Courier New" panose="02070309020205020404" pitchFamily="49" charset="0"/>
                <a:cs typeface="Courier New" panose="02070309020205020404" pitchFamily="49" charset="0"/>
              </a:rPr>
              <a:t>      ON </a:t>
            </a:r>
            <a:r>
              <a:rPr lang="en-US" sz="1200" dirty="0" err="1">
                <a:latin typeface="Courier New" panose="02070309020205020404" pitchFamily="49" charset="0"/>
                <a:cs typeface="Courier New" panose="02070309020205020404" pitchFamily="49" charset="0"/>
              </a:rPr>
              <a:t>p.user_id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q.user_id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SELECT </a:t>
            </a:r>
            <a:r>
              <a:rPr lang="en-US" sz="1200" dirty="0" err="1">
                <a:latin typeface="Courier New" panose="02070309020205020404" pitchFamily="49" charset="0"/>
                <a:cs typeface="Courier New" panose="02070309020205020404" pitchFamily="49" charset="0"/>
              </a:rPr>
              <a:t>number_of_pairs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num_home_try_on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SUM(</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num_purchase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1.0 * SUM(</a:t>
            </a:r>
            <a:r>
              <a:rPr lang="en-US" sz="1200" dirty="0" err="1">
                <a:latin typeface="Courier New" panose="02070309020205020404" pitchFamily="49" charset="0"/>
                <a:cs typeface="Courier New" panose="02070309020205020404" pitchFamily="49" charset="0"/>
              </a:rPr>
              <a:t>is_purchase</a:t>
            </a:r>
            <a:r>
              <a:rPr lang="en-US" sz="1200" dirty="0">
                <a:latin typeface="Courier New" panose="02070309020205020404" pitchFamily="49" charset="0"/>
                <a:cs typeface="Courier New" panose="02070309020205020404" pitchFamily="49" charset="0"/>
              </a:rPr>
              <a:t>) / SUM(</a:t>
            </a:r>
            <a:r>
              <a:rPr lang="en-US" sz="1200" dirty="0" err="1">
                <a:latin typeface="Courier New" panose="02070309020205020404" pitchFamily="49" charset="0"/>
                <a:cs typeface="Courier New" panose="02070309020205020404" pitchFamily="49" charset="0"/>
              </a:rPr>
              <a:t>is_home_try_on</a:t>
            </a:r>
            <a:r>
              <a:rPr lang="en-US" sz="1200" dirty="0">
                <a:latin typeface="Courier New" panose="02070309020205020404" pitchFamily="49" charset="0"/>
                <a:cs typeface="Courier New" panose="02070309020205020404" pitchFamily="49" charset="0"/>
              </a:rPr>
              <a:t>) AS '</a:t>
            </a:r>
            <a:r>
              <a:rPr lang="en-US" sz="1200" dirty="0" err="1">
                <a:latin typeface="Courier New" panose="02070309020205020404" pitchFamily="49" charset="0"/>
                <a:cs typeface="Courier New" panose="02070309020205020404" pitchFamily="49" charset="0"/>
              </a:rPr>
              <a:t>home_try_on_to_purchase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FROM funnels</a:t>
            </a:r>
          </a:p>
          <a:p>
            <a:r>
              <a:rPr lang="en-US" sz="1200" dirty="0">
                <a:latin typeface="Courier New" panose="02070309020205020404" pitchFamily="49" charset="0"/>
                <a:cs typeface="Courier New" panose="02070309020205020404" pitchFamily="49" charset="0"/>
              </a:rPr>
              <a:t>WHERE </a:t>
            </a:r>
            <a:r>
              <a:rPr lang="en-US" sz="1200" dirty="0" err="1">
                <a:latin typeface="Courier New" panose="02070309020205020404" pitchFamily="49" charset="0"/>
                <a:cs typeface="Courier New" panose="02070309020205020404" pitchFamily="49" charset="0"/>
              </a:rPr>
              <a:t>number_of_pairs</a:t>
            </a:r>
            <a:r>
              <a:rPr lang="en-US" sz="1200" dirty="0">
                <a:latin typeface="Courier New" panose="02070309020205020404" pitchFamily="49" charset="0"/>
                <a:cs typeface="Courier New" panose="02070309020205020404" pitchFamily="49" charset="0"/>
              </a:rPr>
              <a:t> IS NOT NULL</a:t>
            </a:r>
          </a:p>
          <a:p>
            <a:r>
              <a:rPr lang="en-US" sz="1200" dirty="0">
                <a:latin typeface="Courier New" panose="02070309020205020404" pitchFamily="49" charset="0"/>
                <a:cs typeface="Courier New" panose="02070309020205020404" pitchFamily="49" charset="0"/>
              </a:rPr>
              <a:t>GROUP BY 1;</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4984732" cy="2902974"/>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Customers were randomly selected to receive 3 or 5 pairs to try on at home.</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Those who received 5 pairs were more likely to purchase than those who received 3.</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79% conversion for 5 pairs vs. 53% conversion for 3 pairs.</a:t>
            </a:r>
          </a:p>
        </p:txBody>
      </p:sp>
      <p:graphicFrame>
        <p:nvGraphicFramePr>
          <p:cNvPr id="5" name="Table 4">
            <a:extLst>
              <a:ext uri="{FF2B5EF4-FFF2-40B4-BE49-F238E27FC236}">
                <a16:creationId xmlns:a16="http://schemas.microsoft.com/office/drawing/2014/main" id="{63A016D3-2DCB-4A44-A797-0F513CDAA49A}"/>
              </a:ext>
            </a:extLst>
          </p:cNvPr>
          <p:cNvGraphicFramePr>
            <a:graphicFrameLocks noGrp="1"/>
          </p:cNvGraphicFramePr>
          <p:nvPr>
            <p:extLst>
              <p:ext uri="{D42A27DB-BD31-4B8C-83A1-F6EECF244321}">
                <p14:modId xmlns:p14="http://schemas.microsoft.com/office/powerpoint/2010/main" val="4085890826"/>
              </p:ext>
            </p:extLst>
          </p:nvPr>
        </p:nvGraphicFramePr>
        <p:xfrm>
          <a:off x="1451579" y="5004246"/>
          <a:ext cx="5437493" cy="1049235"/>
        </p:xfrm>
        <a:graphic>
          <a:graphicData uri="http://schemas.openxmlformats.org/drawingml/2006/table">
            <a:tbl>
              <a:tblPr/>
              <a:tblGrid>
                <a:gridCol w="1407031">
                  <a:extLst>
                    <a:ext uri="{9D8B030D-6E8A-4147-A177-3AD203B41FA5}">
                      <a16:colId xmlns:a16="http://schemas.microsoft.com/office/drawing/2014/main" val="4127805417"/>
                    </a:ext>
                  </a:extLst>
                </a:gridCol>
                <a:gridCol w="1278384">
                  <a:extLst>
                    <a:ext uri="{9D8B030D-6E8A-4147-A177-3AD203B41FA5}">
                      <a16:colId xmlns:a16="http://schemas.microsoft.com/office/drawing/2014/main" val="3745663019"/>
                    </a:ext>
                  </a:extLst>
                </a:gridCol>
                <a:gridCol w="1100831">
                  <a:extLst>
                    <a:ext uri="{9D8B030D-6E8A-4147-A177-3AD203B41FA5}">
                      <a16:colId xmlns:a16="http://schemas.microsoft.com/office/drawing/2014/main" val="2223250815"/>
                    </a:ext>
                  </a:extLst>
                </a:gridCol>
                <a:gridCol w="1651247">
                  <a:extLst>
                    <a:ext uri="{9D8B030D-6E8A-4147-A177-3AD203B41FA5}">
                      <a16:colId xmlns:a16="http://schemas.microsoft.com/office/drawing/2014/main" val="2244192794"/>
                    </a:ext>
                  </a:extLst>
                </a:gridCol>
              </a:tblGrid>
              <a:tr h="483295">
                <a:tc>
                  <a:txBody>
                    <a:bodyPr/>
                    <a:lstStyle/>
                    <a:p>
                      <a:pPr algn="ctr" fontAlgn="ctr"/>
                      <a:r>
                        <a:rPr lang="en-US" sz="1100" b="1" i="0" u="none" strike="noStrike">
                          <a:solidFill>
                            <a:srgbClr val="FFFFFF"/>
                          </a:solidFill>
                          <a:effectLst/>
                          <a:latin typeface="Calibri" panose="020F0502020204030204" pitchFamily="34" charset="0"/>
                        </a:rPr>
                        <a:t>number_of_pairs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num_home_try_on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num_purchase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home_try_on_to_purchase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760466007"/>
                  </a:ext>
                </a:extLst>
              </a:tr>
              <a:tr h="287462">
                <a:tc>
                  <a:txBody>
                    <a:bodyPr/>
                    <a:lstStyle/>
                    <a:p>
                      <a:pPr algn="ctr" fontAlgn="ctr"/>
                      <a:r>
                        <a:rPr lang="en-US" sz="1200" b="0" i="0" u="none" strike="noStrike">
                          <a:solidFill>
                            <a:srgbClr val="646466"/>
                          </a:solidFill>
                          <a:effectLst/>
                          <a:latin typeface="Calibri" panose="020F0502020204030204" pitchFamily="34" charset="0"/>
                        </a:rPr>
                        <a:t>3 pairs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379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201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53%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909648567"/>
                  </a:ext>
                </a:extLst>
              </a:tr>
              <a:tr h="278478">
                <a:tc>
                  <a:txBody>
                    <a:bodyPr/>
                    <a:lstStyle/>
                    <a:p>
                      <a:pPr algn="ctr" fontAlgn="ctr"/>
                      <a:r>
                        <a:rPr lang="en-US" sz="1200" b="0" i="0" u="none" strike="noStrike">
                          <a:solidFill>
                            <a:srgbClr val="646466"/>
                          </a:solidFill>
                          <a:effectLst/>
                          <a:latin typeface="Calibri" panose="020F0502020204030204" pitchFamily="34" charset="0"/>
                        </a:rPr>
                        <a:t>5 pairs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371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294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79%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248853184"/>
                  </a:ext>
                </a:extLst>
              </a:tr>
            </a:tbl>
          </a:graphicData>
        </a:graphic>
      </p:graphicFrame>
    </p:spTree>
    <p:extLst>
      <p:ext uri="{BB962C8B-B14F-4D97-AF65-F5344CB8AC3E}">
        <p14:creationId xmlns:p14="http://schemas.microsoft.com/office/powerpoint/2010/main" val="263930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EEAA-77D3-43FC-94F2-0D4E56275EBC}"/>
              </a:ext>
            </a:extLst>
          </p:cNvPr>
          <p:cNvSpPr>
            <a:spLocks noGrp="1"/>
          </p:cNvSpPr>
          <p:nvPr>
            <p:ph type="title"/>
          </p:nvPr>
        </p:nvSpPr>
        <p:spPr/>
        <p:txBody>
          <a:bodyPr/>
          <a:lstStyle/>
          <a:p>
            <a:pPr algn="ctr"/>
            <a:r>
              <a:rPr lang="en-US" dirty="0"/>
              <a:t>Trends</a:t>
            </a:r>
          </a:p>
        </p:txBody>
      </p:sp>
    </p:spTree>
    <p:extLst>
      <p:ext uri="{BB962C8B-B14F-4D97-AF65-F5344CB8AC3E}">
        <p14:creationId xmlns:p14="http://schemas.microsoft.com/office/powerpoint/2010/main" val="103340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dirty="0"/>
              <a:t>style</a:t>
            </a:r>
          </a:p>
        </p:txBody>
      </p:sp>
      <p:sp>
        <p:nvSpPr>
          <p:cNvPr id="3" name="TextBox 2">
            <a:extLst>
              <a:ext uri="{FF2B5EF4-FFF2-40B4-BE49-F238E27FC236}">
                <a16:creationId xmlns:a16="http://schemas.microsoft.com/office/drawing/2014/main" id="{C78A9B07-40ED-40FF-87E5-3CD8FD2219C8}"/>
              </a:ext>
            </a:extLst>
          </p:cNvPr>
          <p:cNvSpPr txBox="1"/>
          <p:nvPr/>
        </p:nvSpPr>
        <p:spPr>
          <a:xfrm>
            <a:off x="7075503" y="2175408"/>
            <a:ext cx="3979351" cy="3754874"/>
          </a:xfrm>
          <a:prstGeom prst="rect">
            <a:avLst/>
          </a:prstGeom>
          <a:solidFill>
            <a:schemeClr val="bg1">
              <a:lumMod val="75000"/>
            </a:schemeClr>
          </a:solidFill>
        </p:spPr>
        <p:txBody>
          <a:bodyPr wrap="square" rtlCol="0">
            <a:spAutoFit/>
          </a:bodyPr>
          <a:lstStyle/>
          <a:p>
            <a:r>
              <a:rPr lang="en-US" sz="1400" dirty="0">
                <a:latin typeface="Courier New" panose="02070309020205020404" pitchFamily="49" charset="0"/>
                <a:cs typeface="Courier New" panose="02070309020205020404" pitchFamily="49" charset="0"/>
              </a:rPr>
              <a:t>WITH </a:t>
            </a:r>
            <a:r>
              <a:rPr lang="en-US" sz="1400" dirty="0" err="1">
                <a:latin typeface="Courier New" panose="02070309020205020404" pitchFamily="49" charset="0"/>
                <a:cs typeface="Courier New" panose="02070309020205020404" pitchFamily="49" charset="0"/>
              </a:rPr>
              <a:t>q_p</a:t>
            </a:r>
            <a:r>
              <a:rPr lang="en-US" sz="1400" dirty="0">
                <a:latin typeface="Courier New" panose="02070309020205020404" pitchFamily="49" charset="0"/>
                <a:cs typeface="Courier New" panose="02070309020205020404" pitchFamily="49" charset="0"/>
              </a:rPr>
              <a:t> AS (</a:t>
            </a:r>
          </a:p>
          <a:p>
            <a:r>
              <a:rPr lang="en-US" sz="1400" dirty="0">
                <a:latin typeface="Courier New" panose="02070309020205020404" pitchFamily="49" charset="0"/>
                <a:cs typeface="Courier New" panose="02070309020205020404" pitchFamily="49" charset="0"/>
              </a:rPr>
              <a:t>  SELECT DISTINCT </a:t>
            </a:r>
            <a:r>
              <a:rPr lang="en-US" sz="1400" dirty="0" err="1">
                <a:latin typeface="Courier New" panose="02070309020205020404" pitchFamily="49" charset="0"/>
                <a:cs typeface="Courier New" panose="02070309020205020404" pitchFamily="49" charset="0"/>
              </a:rPr>
              <a:t>q.user_id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q.style</a:t>
            </a:r>
            <a:r>
              <a:rPr lang="en-US" sz="1400" dirty="0">
                <a:latin typeface="Courier New" panose="02070309020205020404" pitchFamily="49" charset="0"/>
                <a:cs typeface="Courier New" panose="02070309020205020404" pitchFamily="49" charset="0"/>
              </a:rPr>
              <a:t> AS 'style',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p.user_id</a:t>
            </a:r>
            <a:r>
              <a:rPr lang="en-US" sz="1400" dirty="0">
                <a:latin typeface="Courier New" panose="02070309020205020404" pitchFamily="49" charset="0"/>
                <a:cs typeface="Courier New" panose="02070309020205020404" pitchFamily="49" charset="0"/>
              </a:rPr>
              <a:t> IS NOT NULL AS '</a:t>
            </a:r>
            <a:r>
              <a:rPr lang="en-US" sz="1400" dirty="0" err="1">
                <a:latin typeface="Courier New" panose="02070309020205020404" pitchFamily="49" charset="0"/>
                <a:cs typeface="Courier New" panose="02070309020205020404" pitchFamily="49" charset="0"/>
              </a:rPr>
              <a:t>is_purchase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p.style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purchase_style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FROM quiz q</a:t>
            </a:r>
          </a:p>
          <a:p>
            <a:r>
              <a:rPr lang="en-US" sz="1400" dirty="0">
                <a:latin typeface="Courier New" panose="02070309020205020404" pitchFamily="49" charset="0"/>
                <a:cs typeface="Courier New" panose="02070309020205020404" pitchFamily="49" charset="0"/>
              </a:rPr>
              <a:t>  LEFT JOIN purchase p</a:t>
            </a:r>
          </a:p>
          <a:p>
            <a:r>
              <a:rPr lang="en-US" sz="1400" dirty="0">
                <a:latin typeface="Courier New" panose="02070309020205020404" pitchFamily="49" charset="0"/>
                <a:cs typeface="Courier New" panose="02070309020205020404" pitchFamily="49" charset="0"/>
              </a:rPr>
              <a:t>    ON </a:t>
            </a:r>
            <a:r>
              <a:rPr lang="en-US" sz="1400" dirty="0" err="1">
                <a:latin typeface="Courier New" panose="02070309020205020404" pitchFamily="49" charset="0"/>
                <a:cs typeface="Courier New" panose="02070309020205020404" pitchFamily="49" charset="0"/>
              </a:rPr>
              <a:t>p.user_id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q.user_id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SELECT style,</a:t>
            </a:r>
          </a:p>
          <a:p>
            <a:r>
              <a:rPr lang="en-US" sz="1400" dirty="0">
                <a:latin typeface="Courier New" panose="02070309020205020404" pitchFamily="49" charset="0"/>
                <a:cs typeface="Courier New" panose="02070309020205020404" pitchFamily="49" charset="0"/>
              </a:rPr>
              <a:t>  COUNT(</a:t>
            </a:r>
            <a:r>
              <a:rPr lang="en-US" sz="1400" dirty="0" err="1">
                <a:latin typeface="Courier New" panose="02070309020205020404" pitchFamily="49" charset="0"/>
                <a:cs typeface="Courier New" panose="02070309020205020404" pitchFamily="49" charset="0"/>
              </a:rPr>
              <a:t>user_id</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num_respondents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SUM(</a:t>
            </a:r>
            <a:r>
              <a:rPr lang="en-US" sz="1400" dirty="0" err="1">
                <a:latin typeface="Courier New" panose="02070309020205020404" pitchFamily="49" charset="0"/>
                <a:cs typeface="Courier New" panose="02070309020205020404" pitchFamily="49" charset="0"/>
              </a:rPr>
              <a:t>is_purchase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num_purchases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q_p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GROUP BY 1</a:t>
            </a:r>
          </a:p>
          <a:p>
            <a:r>
              <a:rPr lang="en-US" sz="1400" dirty="0">
                <a:latin typeface="Courier New" panose="02070309020205020404" pitchFamily="49" charset="0"/>
                <a:cs typeface="Courier New" panose="02070309020205020404" pitchFamily="49" charset="0"/>
              </a:rPr>
              <a:t>HAVING </a:t>
            </a:r>
            <a:r>
              <a:rPr lang="en-US" sz="1400" dirty="0" err="1">
                <a:latin typeface="Courier New" panose="02070309020205020404" pitchFamily="49" charset="0"/>
                <a:cs typeface="Courier New" panose="02070309020205020404" pitchFamily="49" charset="0"/>
              </a:rPr>
              <a:t>num_purchases</a:t>
            </a:r>
            <a:r>
              <a:rPr lang="en-US" sz="1400" dirty="0">
                <a:latin typeface="Courier New" panose="02070309020205020404" pitchFamily="49" charset="0"/>
                <a:cs typeface="Courier New" panose="02070309020205020404" pitchFamily="49" charset="0"/>
              </a:rPr>
              <a:t> &gt; 0;</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4984732" cy="2533642"/>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Women’s styles was overall the more popular of the two.</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In the quiz, 432 users chose Men’s styles while 469 users chose Women’s styles.</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At checkout, the purchases were 243 for Men’s styles vs. 252 for Women’s styles.</a:t>
            </a:r>
          </a:p>
        </p:txBody>
      </p:sp>
      <p:graphicFrame>
        <p:nvGraphicFramePr>
          <p:cNvPr id="7" name="Table 6">
            <a:extLst>
              <a:ext uri="{FF2B5EF4-FFF2-40B4-BE49-F238E27FC236}">
                <a16:creationId xmlns:a16="http://schemas.microsoft.com/office/drawing/2014/main" id="{30BE94E4-D3E6-4B3E-8E05-7F408CEF29AF}"/>
              </a:ext>
            </a:extLst>
          </p:cNvPr>
          <p:cNvGraphicFramePr>
            <a:graphicFrameLocks noGrp="1"/>
          </p:cNvGraphicFramePr>
          <p:nvPr>
            <p:extLst>
              <p:ext uri="{D42A27DB-BD31-4B8C-83A1-F6EECF244321}">
                <p14:modId xmlns:p14="http://schemas.microsoft.com/office/powerpoint/2010/main" val="3380716811"/>
              </p:ext>
            </p:extLst>
          </p:nvPr>
        </p:nvGraphicFramePr>
        <p:xfrm>
          <a:off x="1451579" y="5004247"/>
          <a:ext cx="5268817" cy="926035"/>
        </p:xfrm>
        <a:graphic>
          <a:graphicData uri="http://schemas.openxmlformats.org/drawingml/2006/table">
            <a:tbl>
              <a:tblPr/>
              <a:tblGrid>
                <a:gridCol w="1752815">
                  <a:extLst>
                    <a:ext uri="{9D8B030D-6E8A-4147-A177-3AD203B41FA5}">
                      <a16:colId xmlns:a16="http://schemas.microsoft.com/office/drawing/2014/main" val="2392926529"/>
                    </a:ext>
                  </a:extLst>
                </a:gridCol>
                <a:gridCol w="2209169">
                  <a:extLst>
                    <a:ext uri="{9D8B030D-6E8A-4147-A177-3AD203B41FA5}">
                      <a16:colId xmlns:a16="http://schemas.microsoft.com/office/drawing/2014/main" val="3563390975"/>
                    </a:ext>
                  </a:extLst>
                </a:gridCol>
                <a:gridCol w="1306833">
                  <a:extLst>
                    <a:ext uri="{9D8B030D-6E8A-4147-A177-3AD203B41FA5}">
                      <a16:colId xmlns:a16="http://schemas.microsoft.com/office/drawing/2014/main" val="3149135464"/>
                    </a:ext>
                  </a:extLst>
                </a:gridCol>
              </a:tblGrid>
              <a:tr h="295543">
                <a:tc>
                  <a:txBody>
                    <a:bodyPr/>
                    <a:lstStyle/>
                    <a:p>
                      <a:pPr algn="ctr" fontAlgn="ctr"/>
                      <a:r>
                        <a:rPr lang="en-US" sz="1100" b="1" i="0" u="none" strike="noStrike">
                          <a:solidFill>
                            <a:srgbClr val="FFFFFF"/>
                          </a:solidFill>
                          <a:effectLst/>
                          <a:latin typeface="Calibri" panose="020F0502020204030204" pitchFamily="34" charset="0"/>
                        </a:rPr>
                        <a:t>style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dirty="0" err="1">
                          <a:solidFill>
                            <a:srgbClr val="FFFFFF"/>
                          </a:solidFill>
                          <a:effectLst/>
                          <a:latin typeface="Calibri" panose="020F0502020204030204" pitchFamily="34" charset="0"/>
                        </a:rPr>
                        <a:t>num_respondents</a:t>
                      </a:r>
                      <a:endParaRPr lang="en-US" sz="11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num_purchases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125166692"/>
                  </a:ext>
                </a:extLst>
              </a:tr>
              <a:tr h="315246">
                <a:tc>
                  <a:txBody>
                    <a:bodyPr/>
                    <a:lstStyle/>
                    <a:p>
                      <a:pPr algn="ctr" fontAlgn="ctr"/>
                      <a:r>
                        <a:rPr lang="en-US" sz="1200" b="0" i="0" u="none" strike="noStrike">
                          <a:solidFill>
                            <a:srgbClr val="646466"/>
                          </a:solidFill>
                          <a:effectLst/>
                          <a:latin typeface="Calibri" panose="020F0502020204030204" pitchFamily="34" charset="0"/>
                        </a:rPr>
                        <a:t>Men's Styles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432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243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2130505255"/>
                  </a:ext>
                </a:extLst>
              </a:tr>
              <a:tr h="315246">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469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252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extLst>
                  <a:ext uri="{0D108BD9-81ED-4DB2-BD59-A6C34878D82A}">
                    <a16:rowId xmlns:a16="http://schemas.microsoft.com/office/drawing/2014/main" val="1327611895"/>
                  </a:ext>
                </a:extLst>
              </a:tr>
            </a:tbl>
          </a:graphicData>
        </a:graphic>
      </p:graphicFrame>
    </p:spTree>
    <p:extLst>
      <p:ext uri="{BB962C8B-B14F-4D97-AF65-F5344CB8AC3E}">
        <p14:creationId xmlns:p14="http://schemas.microsoft.com/office/powerpoint/2010/main" val="251306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dirty="0"/>
              <a:t>PRICE</a:t>
            </a:r>
          </a:p>
        </p:txBody>
      </p:sp>
      <p:sp>
        <p:nvSpPr>
          <p:cNvPr id="3" name="TextBox 2">
            <a:extLst>
              <a:ext uri="{FF2B5EF4-FFF2-40B4-BE49-F238E27FC236}">
                <a16:creationId xmlns:a16="http://schemas.microsoft.com/office/drawing/2014/main" id="{C78A9B07-40ED-40FF-87E5-3CD8FD2219C8}"/>
              </a:ext>
            </a:extLst>
          </p:cNvPr>
          <p:cNvSpPr txBox="1"/>
          <p:nvPr/>
        </p:nvSpPr>
        <p:spPr>
          <a:xfrm>
            <a:off x="8389398" y="4022156"/>
            <a:ext cx="2665455" cy="2031325"/>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price,</a:t>
            </a:r>
          </a:p>
          <a:p>
            <a:r>
              <a:rPr lang="en-US" dirty="0">
                <a:latin typeface="Courier New" panose="02070309020205020404" pitchFamily="49" charset="0"/>
                <a:cs typeface="Courier New" panose="02070309020205020404" pitchFamily="49" charset="0"/>
              </a:rPr>
              <a:t>    COUNT(price) AS '</a:t>
            </a:r>
            <a:r>
              <a:rPr lang="en-US" dirty="0" err="1">
                <a:latin typeface="Courier New" panose="02070309020205020404" pitchFamily="49" charset="0"/>
                <a:cs typeface="Courier New" panose="02070309020205020404" pitchFamily="49" charset="0"/>
              </a:rPr>
              <a:t>num_of_purhcases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FROM purchase</a:t>
            </a:r>
          </a:p>
          <a:p>
            <a:r>
              <a:rPr lang="en-US" dirty="0">
                <a:latin typeface="Courier New" panose="02070309020205020404" pitchFamily="49" charset="0"/>
                <a:cs typeface="Courier New" panose="02070309020205020404" pitchFamily="49" charset="0"/>
              </a:rPr>
              <a:t>GROUP BY 1</a:t>
            </a:r>
          </a:p>
          <a:p>
            <a:r>
              <a:rPr lang="en-US" dirty="0">
                <a:latin typeface="Courier New" panose="02070309020205020404" pitchFamily="49" charset="0"/>
                <a:cs typeface="Courier New" panose="02070309020205020404" pitchFamily="49" charset="0"/>
              </a:rPr>
              <a:t>ORDER BY 2 DESC;</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1425647"/>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Customers generally value a quality pair of eyeglasses!</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more expensive eyeglasses were more popular among customers.</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261 purchase for the $95 pair, 193 for the $150 pair, and only 41 for the $50 pair!</a:t>
            </a:r>
          </a:p>
        </p:txBody>
      </p:sp>
      <p:graphicFrame>
        <p:nvGraphicFramePr>
          <p:cNvPr id="5" name="Table 4">
            <a:extLst>
              <a:ext uri="{FF2B5EF4-FFF2-40B4-BE49-F238E27FC236}">
                <a16:creationId xmlns:a16="http://schemas.microsoft.com/office/drawing/2014/main" id="{7EB13FE5-2845-4ED7-ABF8-9C58B64E2F89}"/>
              </a:ext>
            </a:extLst>
          </p:cNvPr>
          <p:cNvGraphicFramePr>
            <a:graphicFrameLocks noGrp="1"/>
          </p:cNvGraphicFramePr>
          <p:nvPr>
            <p:extLst>
              <p:ext uri="{D42A27DB-BD31-4B8C-83A1-F6EECF244321}">
                <p14:modId xmlns:p14="http://schemas.microsoft.com/office/powerpoint/2010/main" val="2583937528"/>
              </p:ext>
            </p:extLst>
          </p:nvPr>
        </p:nvGraphicFramePr>
        <p:xfrm>
          <a:off x="1451579" y="4513201"/>
          <a:ext cx="6751388" cy="1049234"/>
        </p:xfrm>
        <a:graphic>
          <a:graphicData uri="http://schemas.openxmlformats.org/drawingml/2006/table">
            <a:tbl>
              <a:tblPr/>
              <a:tblGrid>
                <a:gridCol w="3902676">
                  <a:extLst>
                    <a:ext uri="{9D8B030D-6E8A-4147-A177-3AD203B41FA5}">
                      <a16:colId xmlns:a16="http://schemas.microsoft.com/office/drawing/2014/main" val="3696290038"/>
                    </a:ext>
                  </a:extLst>
                </a:gridCol>
                <a:gridCol w="2848712">
                  <a:extLst>
                    <a:ext uri="{9D8B030D-6E8A-4147-A177-3AD203B41FA5}">
                      <a16:colId xmlns:a16="http://schemas.microsoft.com/office/drawing/2014/main" val="3979775629"/>
                    </a:ext>
                  </a:extLst>
                </a:gridCol>
              </a:tblGrid>
              <a:tr h="251816">
                <a:tc>
                  <a:txBody>
                    <a:bodyPr/>
                    <a:lstStyle/>
                    <a:p>
                      <a:pPr algn="ctr" fontAlgn="ctr"/>
                      <a:r>
                        <a:rPr lang="en-US" sz="1100" b="1" i="0" u="none" strike="noStrike">
                          <a:solidFill>
                            <a:srgbClr val="FFFFFF"/>
                          </a:solidFill>
                          <a:effectLst/>
                          <a:latin typeface="Calibri" panose="020F0502020204030204" pitchFamily="34" charset="0"/>
                        </a:rPr>
                        <a:t>price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dirty="0" err="1">
                          <a:solidFill>
                            <a:srgbClr val="FFFFFF"/>
                          </a:solidFill>
                          <a:effectLst/>
                          <a:latin typeface="Calibri" panose="020F0502020204030204" pitchFamily="34" charset="0"/>
                        </a:rPr>
                        <a:t>num_of_purhcases</a:t>
                      </a:r>
                      <a:endParaRPr lang="en-US" sz="1100" b="1" i="0" u="none" strike="noStrike" dirty="0">
                        <a:solidFill>
                          <a:srgbClr val="FFFFFF"/>
                        </a:solidFill>
                        <a:effectLst/>
                        <a:latin typeface="Calibri" panose="020F0502020204030204" pitchFamily="34" charset="0"/>
                      </a:endParaRP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4B084"/>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440080787"/>
                  </a:ext>
                </a:extLst>
              </a:tr>
              <a:tr h="268604">
                <a:tc>
                  <a:txBody>
                    <a:bodyPr/>
                    <a:lstStyle/>
                    <a:p>
                      <a:pPr algn="ctr" fontAlgn="ctr"/>
                      <a:r>
                        <a:rPr lang="en-US" sz="1200" b="0" i="0" u="none" strike="noStrike">
                          <a:solidFill>
                            <a:srgbClr val="646466"/>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261</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4B084"/>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958712243"/>
                  </a:ext>
                </a:extLst>
              </a:tr>
              <a:tr h="268604">
                <a:tc>
                  <a:txBody>
                    <a:bodyPr/>
                    <a:lstStyle/>
                    <a:p>
                      <a:pPr algn="ctr" fontAlgn="ctr"/>
                      <a:r>
                        <a:rPr lang="en-US" sz="1200" b="0" i="0" u="none" strike="noStrike">
                          <a:solidFill>
                            <a:srgbClr val="646466"/>
                          </a:solidFill>
                          <a:effectLst/>
                          <a:latin typeface="Calibri" panose="020F0502020204030204" pitchFamily="34" charset="0"/>
                        </a:rPr>
                        <a:t>150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193</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4B084"/>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969926475"/>
                  </a:ext>
                </a:extLst>
              </a:tr>
              <a:tr h="260210">
                <a:tc>
                  <a:txBody>
                    <a:bodyPr/>
                    <a:lstStyle/>
                    <a:p>
                      <a:pPr algn="ctr" fontAlgn="ctr"/>
                      <a:r>
                        <a:rPr lang="en-US" sz="1200" b="0" i="0" u="none" strike="noStrike" dirty="0">
                          <a:solidFill>
                            <a:srgbClr val="646466"/>
                          </a:solidFill>
                          <a:effectLst/>
                          <a:latin typeface="Calibri" panose="020F0502020204030204" pitchFamily="34" charset="0"/>
                        </a:rPr>
                        <a:t>50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41</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4B084"/>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068242978"/>
                  </a:ext>
                </a:extLst>
              </a:tr>
            </a:tbl>
          </a:graphicData>
        </a:graphic>
      </p:graphicFrame>
    </p:spTree>
    <p:extLst>
      <p:ext uri="{BB962C8B-B14F-4D97-AF65-F5344CB8AC3E}">
        <p14:creationId xmlns:p14="http://schemas.microsoft.com/office/powerpoint/2010/main" val="27986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dirty="0"/>
              <a:t>MOST BOUGHT PAIR</a:t>
            </a:r>
          </a:p>
        </p:txBody>
      </p:sp>
      <p:sp>
        <p:nvSpPr>
          <p:cNvPr id="3" name="TextBox 2">
            <a:extLst>
              <a:ext uri="{FF2B5EF4-FFF2-40B4-BE49-F238E27FC236}">
                <a16:creationId xmlns:a16="http://schemas.microsoft.com/office/drawing/2014/main" id="{C78A9B07-40ED-40FF-87E5-3CD8FD2219C8}"/>
              </a:ext>
            </a:extLst>
          </p:cNvPr>
          <p:cNvSpPr txBox="1"/>
          <p:nvPr/>
        </p:nvSpPr>
        <p:spPr>
          <a:xfrm>
            <a:off x="8389398" y="3901309"/>
            <a:ext cx="2665455" cy="2031325"/>
          </a:xfrm>
          <a:prstGeom prst="rect">
            <a:avLst/>
          </a:prstGeom>
          <a:solidFill>
            <a:schemeClr val="bg1">
              <a:lumMod val="75000"/>
            </a:schemeClr>
          </a:solidFill>
        </p:spPr>
        <p:txBody>
          <a:bodyPr wrap="square" rtlCol="0">
            <a:spAutoFit/>
          </a:bodyPr>
          <a:lstStyle/>
          <a:p>
            <a:r>
              <a:rPr lang="en-US" sz="1400" dirty="0">
                <a:latin typeface="Courier New" panose="02070309020205020404" pitchFamily="49" charset="0"/>
                <a:cs typeface="Courier New" panose="02070309020205020404" pitchFamily="49" charset="0"/>
              </a:rPr>
              <a:t>SELECT style,</a:t>
            </a:r>
          </a:p>
          <a:p>
            <a:r>
              <a:rPr lang="en-US" sz="1400" dirty="0">
                <a:latin typeface="Courier New" panose="02070309020205020404" pitchFamily="49" charset="0"/>
                <a:cs typeface="Courier New" panose="02070309020205020404" pitchFamily="49" charset="0"/>
              </a:rPr>
              <a:t>    color,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model_name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COUNT(</a:t>
            </a:r>
            <a:r>
              <a:rPr lang="en-US" sz="1400" dirty="0" err="1">
                <a:latin typeface="Courier New" panose="02070309020205020404" pitchFamily="49" charset="0"/>
                <a:cs typeface="Courier New" panose="02070309020205020404" pitchFamily="49" charset="0"/>
              </a:rPr>
              <a:t>model_name</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num_of_purhcases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FROM purchase</a:t>
            </a:r>
          </a:p>
          <a:p>
            <a:r>
              <a:rPr lang="en-US" sz="1400" dirty="0">
                <a:latin typeface="Courier New" panose="02070309020205020404" pitchFamily="49" charset="0"/>
                <a:cs typeface="Courier New" panose="02070309020205020404" pitchFamily="49" charset="0"/>
              </a:rPr>
              <a:t>GROUP BY </a:t>
            </a:r>
            <a:r>
              <a:rPr lang="en-US" sz="1400" dirty="0" err="1">
                <a:latin typeface="Courier New" panose="02070309020205020404" pitchFamily="49" charset="0"/>
                <a:cs typeface="Courier New" panose="02070309020205020404" pitchFamily="49" charset="0"/>
              </a:rPr>
              <a:t>product_id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ORDER BY 5 DESC;</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799834"/>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Dawes Men’s style Driftwood Fade topped the charts with 63 purchases even with a price tag of $150—an unexpected outcome, indeed!</a:t>
            </a:r>
          </a:p>
        </p:txBody>
      </p:sp>
      <p:graphicFrame>
        <p:nvGraphicFramePr>
          <p:cNvPr id="8" name="Table 7">
            <a:extLst>
              <a:ext uri="{FF2B5EF4-FFF2-40B4-BE49-F238E27FC236}">
                <a16:creationId xmlns:a16="http://schemas.microsoft.com/office/drawing/2014/main" id="{94C84BBF-99D2-44D8-A901-DB0D131637E0}"/>
              </a:ext>
            </a:extLst>
          </p:cNvPr>
          <p:cNvGraphicFramePr>
            <a:graphicFrameLocks noGrp="1"/>
          </p:cNvGraphicFramePr>
          <p:nvPr>
            <p:extLst>
              <p:ext uri="{D42A27DB-BD31-4B8C-83A1-F6EECF244321}">
                <p14:modId xmlns:p14="http://schemas.microsoft.com/office/powerpoint/2010/main" val="3419673574"/>
              </p:ext>
            </p:extLst>
          </p:nvPr>
        </p:nvGraphicFramePr>
        <p:xfrm>
          <a:off x="1451579" y="3742639"/>
          <a:ext cx="6556468" cy="2189995"/>
        </p:xfrm>
        <a:graphic>
          <a:graphicData uri="http://schemas.openxmlformats.org/drawingml/2006/table">
            <a:tbl>
              <a:tblPr/>
              <a:tblGrid>
                <a:gridCol w="1682842">
                  <a:extLst>
                    <a:ext uri="{9D8B030D-6E8A-4147-A177-3AD203B41FA5}">
                      <a16:colId xmlns:a16="http://schemas.microsoft.com/office/drawing/2014/main" val="1591581335"/>
                    </a:ext>
                  </a:extLst>
                </a:gridCol>
                <a:gridCol w="1544715">
                  <a:extLst>
                    <a:ext uri="{9D8B030D-6E8A-4147-A177-3AD203B41FA5}">
                      <a16:colId xmlns:a16="http://schemas.microsoft.com/office/drawing/2014/main" val="3439634516"/>
                    </a:ext>
                  </a:extLst>
                </a:gridCol>
                <a:gridCol w="1509204">
                  <a:extLst>
                    <a:ext uri="{9D8B030D-6E8A-4147-A177-3AD203B41FA5}">
                      <a16:colId xmlns:a16="http://schemas.microsoft.com/office/drawing/2014/main" val="803143989"/>
                    </a:ext>
                  </a:extLst>
                </a:gridCol>
                <a:gridCol w="887767">
                  <a:extLst>
                    <a:ext uri="{9D8B030D-6E8A-4147-A177-3AD203B41FA5}">
                      <a16:colId xmlns:a16="http://schemas.microsoft.com/office/drawing/2014/main" val="4008358974"/>
                    </a:ext>
                  </a:extLst>
                </a:gridCol>
                <a:gridCol w="931940">
                  <a:extLst>
                    <a:ext uri="{9D8B030D-6E8A-4147-A177-3AD203B41FA5}">
                      <a16:colId xmlns:a16="http://schemas.microsoft.com/office/drawing/2014/main" val="4059251404"/>
                    </a:ext>
                  </a:extLst>
                </a:gridCol>
              </a:tblGrid>
              <a:tr h="308387">
                <a:tc>
                  <a:txBody>
                    <a:bodyPr/>
                    <a:lstStyle/>
                    <a:p>
                      <a:pPr algn="ctr" fontAlgn="ctr"/>
                      <a:r>
                        <a:rPr lang="en-US" sz="1000" b="1" i="0" u="none" strike="noStrike">
                          <a:solidFill>
                            <a:srgbClr val="FFFFFF"/>
                          </a:solidFill>
                          <a:effectLst/>
                          <a:latin typeface="Calibri" panose="020F0502020204030204" pitchFamily="34" charset="0"/>
                        </a:rPr>
                        <a:t>style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000" b="1" i="0" u="none" strike="noStrike" dirty="0">
                          <a:solidFill>
                            <a:srgbClr val="FFFFFF"/>
                          </a:solidFill>
                          <a:effectLst/>
                          <a:latin typeface="Calibri" panose="020F0502020204030204" pitchFamily="34" charset="0"/>
                        </a:rPr>
                        <a:t>color</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000" b="1" i="0" u="none" strike="noStrike">
                          <a:solidFill>
                            <a:srgbClr val="FFFFFF"/>
                          </a:solidFill>
                          <a:effectLst/>
                          <a:latin typeface="Calibri" panose="020F0502020204030204" pitchFamily="34" charset="0"/>
                        </a:rPr>
                        <a:t>model_name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000" b="1" i="0" u="none" strike="noStrike">
                          <a:solidFill>
                            <a:srgbClr val="FFFFFF"/>
                          </a:solidFill>
                          <a:effectLst/>
                          <a:latin typeface="Calibri" panose="020F0502020204030204" pitchFamily="34" charset="0"/>
                        </a:rPr>
                        <a:t>price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000" b="1" i="0" u="none" strike="noStrike">
                          <a:solidFill>
                            <a:srgbClr val="FFFFFF"/>
                          </a:solidFill>
                          <a:effectLst/>
                          <a:latin typeface="Calibri" panose="020F0502020204030204" pitchFamily="34" charset="0"/>
                        </a:rPr>
                        <a:t>num_of_purhcases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751105593"/>
                  </a:ext>
                </a:extLst>
              </a:tr>
              <a:tr h="188515">
                <a:tc>
                  <a:txBody>
                    <a:bodyPr/>
                    <a:lstStyle/>
                    <a:p>
                      <a:pPr algn="ctr" fontAlgn="ctr"/>
                      <a:r>
                        <a:rPr lang="en-US" sz="1100" b="0" i="0" u="none" strike="noStrike">
                          <a:solidFill>
                            <a:srgbClr val="646466"/>
                          </a:solidFill>
                          <a:effectLst/>
                          <a:latin typeface="Calibri" panose="020F0502020204030204" pitchFamily="34" charset="0"/>
                        </a:rPr>
                        <a:t>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Driftwood Fade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Dawes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150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63</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535542312"/>
                  </a:ext>
                </a:extLst>
              </a:tr>
              <a:tr h="188515">
                <a:tc>
                  <a:txBody>
                    <a:bodyPr/>
                    <a:lstStyle/>
                    <a:p>
                      <a:pPr algn="ctr" fontAlgn="ctr"/>
                      <a:r>
                        <a:rPr lang="en-US" sz="1100" b="0" i="0" u="none" strike="noStrike">
                          <a:solidFill>
                            <a:srgbClr val="646466"/>
                          </a:solidFill>
                          <a:effectLst/>
                          <a:latin typeface="Calibri" panose="020F0502020204030204" pitchFamily="34" charset="0"/>
                        </a:rPr>
                        <a:t>Women's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Rosewood Tortoise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Eugene Narrow</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95</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62</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454772956"/>
                  </a:ext>
                </a:extLst>
              </a:tr>
              <a:tr h="188515">
                <a:tc>
                  <a:txBody>
                    <a:bodyPr/>
                    <a:lstStyle/>
                    <a:p>
                      <a:pPr algn="ctr" fontAlgn="ctr"/>
                      <a:r>
                        <a:rPr lang="en-US" sz="1100" b="0" i="0" u="none" strike="noStrike">
                          <a:solidFill>
                            <a:srgbClr val="646466"/>
                          </a:solidFill>
                          <a:effectLst/>
                          <a:latin typeface="Calibri" panose="020F0502020204030204" pitchFamily="34" charset="0"/>
                        </a:rPr>
                        <a:t>Women's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Rose Crystal</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Eugene Narrow</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95</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54</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928348250"/>
                  </a:ext>
                </a:extLst>
              </a:tr>
              <a:tr h="188515">
                <a:tc>
                  <a:txBody>
                    <a:bodyPr/>
                    <a:lstStyle/>
                    <a:p>
                      <a:pPr algn="ctr" fontAlgn="ctr"/>
                      <a:r>
                        <a:rPr lang="en-US" sz="1100" b="0" i="0" u="none" strike="noStrike" dirty="0">
                          <a:solidFill>
                            <a:srgbClr val="646466"/>
                          </a:solidFill>
                          <a:effectLst/>
                          <a:latin typeface="Calibri" panose="020F0502020204030204" pitchFamily="34" charset="0"/>
                        </a:rPr>
                        <a:t>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Layered Tortoise Matte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Brady</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95</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52</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909465697"/>
                  </a:ext>
                </a:extLst>
              </a:tr>
              <a:tr h="188515">
                <a:tc>
                  <a:txBody>
                    <a:bodyPr/>
                    <a:lstStyle/>
                    <a:p>
                      <a:pPr algn="ctr" fontAlgn="ctr"/>
                      <a:r>
                        <a:rPr lang="en-US" sz="1100" b="0" i="0" u="none" strike="noStrike">
                          <a:solidFill>
                            <a:srgbClr val="646466"/>
                          </a:solidFill>
                          <a:effectLst/>
                          <a:latin typeface="Calibri" panose="020F0502020204030204" pitchFamily="34" charset="0"/>
                        </a:rPr>
                        <a:t>Women's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Pearled Tortoise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Olive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95</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403376895"/>
                  </a:ext>
                </a:extLst>
              </a:tr>
              <a:tr h="188515">
                <a:tc>
                  <a:txBody>
                    <a:bodyPr/>
                    <a:lstStyle/>
                    <a:p>
                      <a:pPr algn="ctr" fontAlgn="ctr"/>
                      <a:r>
                        <a:rPr lang="en-US" sz="1100" b="0" i="0" u="none" strike="noStrike">
                          <a:solidFill>
                            <a:srgbClr val="646466"/>
                          </a:solidFill>
                          <a:effectLst/>
                          <a:latin typeface="Calibri" panose="020F0502020204030204" pitchFamily="34" charset="0"/>
                        </a:rPr>
                        <a:t>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Jet Black</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Dawes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150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44</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182854712"/>
                  </a:ext>
                </a:extLst>
              </a:tr>
              <a:tr h="188515">
                <a:tc>
                  <a:txBody>
                    <a:bodyPr/>
                    <a:lstStyle/>
                    <a:p>
                      <a:pPr algn="ctr" fontAlgn="ctr"/>
                      <a:r>
                        <a:rPr lang="en-US" sz="1100" b="0" i="0" u="none" strike="noStrike">
                          <a:solidFill>
                            <a:srgbClr val="646466"/>
                          </a:solidFill>
                          <a:effectLst/>
                          <a:latin typeface="Calibri" panose="020F0502020204030204" pitchFamily="34" charset="0"/>
                        </a:rPr>
                        <a:t>Women's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Elderflower Crystal</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Lucy</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150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44</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526994366"/>
                  </a:ext>
                </a:extLst>
              </a:tr>
              <a:tr h="188515">
                <a:tc>
                  <a:txBody>
                    <a:bodyPr/>
                    <a:lstStyle/>
                    <a:p>
                      <a:pPr algn="ctr" fontAlgn="ctr"/>
                      <a:r>
                        <a:rPr lang="en-US" sz="1100" b="0" i="0" u="none" strike="noStrike">
                          <a:solidFill>
                            <a:srgbClr val="646466"/>
                          </a:solidFill>
                          <a:effectLst/>
                          <a:latin typeface="Calibri" panose="020F0502020204030204" pitchFamily="34" charset="0"/>
                        </a:rPr>
                        <a:t>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Sea Glass Gray</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Brady</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95</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43</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851840020"/>
                  </a:ext>
                </a:extLst>
              </a:tr>
              <a:tr h="188515">
                <a:tc>
                  <a:txBody>
                    <a:bodyPr/>
                    <a:lstStyle/>
                    <a:p>
                      <a:pPr algn="ctr" fontAlgn="ctr"/>
                      <a:r>
                        <a:rPr lang="en-US" sz="1100" b="0" i="0" u="none" strike="noStrike">
                          <a:solidFill>
                            <a:srgbClr val="646466"/>
                          </a:solidFill>
                          <a:effectLst/>
                          <a:latin typeface="Calibri" panose="020F0502020204030204" pitchFamily="34" charset="0"/>
                        </a:rPr>
                        <a:t>Women's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Jet Black</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Lucy</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150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42</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187465395"/>
                  </a:ext>
                </a:extLst>
              </a:tr>
              <a:tr h="182624">
                <a:tc>
                  <a:txBody>
                    <a:bodyPr/>
                    <a:lstStyle/>
                    <a:p>
                      <a:pPr algn="ctr" fontAlgn="ctr"/>
                      <a:r>
                        <a:rPr lang="en-US" sz="1100" b="0" i="0" u="none" strike="noStrike">
                          <a:solidFill>
                            <a:srgbClr val="646466"/>
                          </a:solidFill>
                          <a:effectLst/>
                          <a:latin typeface="Calibri" panose="020F0502020204030204" pitchFamily="34" charset="0"/>
                        </a:rPr>
                        <a:t>Men's Styles</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Endangered Tortoise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Monocle</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100" b="0" i="0" u="none" strike="noStrike">
                          <a:solidFill>
                            <a:srgbClr val="646466"/>
                          </a:solidFill>
                          <a:effectLst/>
                          <a:latin typeface="Calibri" panose="020F0502020204030204" pitchFamily="34" charset="0"/>
                        </a:rPr>
                        <a:t>50</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tc>
                  <a:txBody>
                    <a:bodyPr/>
                    <a:lstStyle/>
                    <a:p>
                      <a:pPr algn="ctr" fontAlgn="ctr"/>
                      <a:r>
                        <a:rPr lang="en-US" sz="1100" b="0" i="0" u="none" strike="noStrike" dirty="0">
                          <a:solidFill>
                            <a:srgbClr val="646466"/>
                          </a:solidFill>
                          <a:effectLst/>
                          <a:latin typeface="Calibri" panose="020F0502020204030204" pitchFamily="34" charset="0"/>
                        </a:rPr>
                        <a:t>41</a:t>
                      </a:r>
                    </a:p>
                  </a:txBody>
                  <a:tcPr marL="5936" marR="5936" marT="593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4B084"/>
                      </a:solidFill>
                      <a:prstDash val="solid"/>
                      <a:round/>
                      <a:headEnd type="none" w="med" len="med"/>
                      <a:tailEnd type="none" w="med" len="med"/>
                    </a:lnB>
                    <a:solidFill>
                      <a:srgbClr val="F6F5FA"/>
                    </a:solidFill>
                  </a:tcPr>
                </a:tc>
                <a:extLst>
                  <a:ext uri="{0D108BD9-81ED-4DB2-BD59-A6C34878D82A}">
                    <a16:rowId xmlns:a16="http://schemas.microsoft.com/office/drawing/2014/main" val="2893674883"/>
                  </a:ext>
                </a:extLst>
              </a:tr>
            </a:tbl>
          </a:graphicData>
        </a:graphic>
      </p:graphicFrame>
    </p:spTree>
    <p:extLst>
      <p:ext uri="{BB962C8B-B14F-4D97-AF65-F5344CB8AC3E}">
        <p14:creationId xmlns:p14="http://schemas.microsoft.com/office/powerpoint/2010/main" val="3980396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AB6D-3D92-4245-BBEE-61594C5C65DE}"/>
              </a:ext>
            </a:extLst>
          </p:cNvPr>
          <p:cNvSpPr>
            <a:spLocks noGrp="1"/>
          </p:cNvSpPr>
          <p:nvPr>
            <p:ph type="title"/>
          </p:nvPr>
        </p:nvSpPr>
        <p:spPr/>
        <p:txBody>
          <a:bodyPr/>
          <a:lstStyle/>
          <a:p>
            <a:pPr algn="ctr"/>
            <a:r>
              <a:rPr lang="en-US" dirty="0"/>
              <a:t>CONCLUDING THOUGHTS</a:t>
            </a:r>
          </a:p>
        </p:txBody>
      </p:sp>
    </p:spTree>
    <p:extLst>
      <p:ext uri="{BB962C8B-B14F-4D97-AF65-F5344CB8AC3E}">
        <p14:creationId xmlns:p14="http://schemas.microsoft.com/office/powerpoint/2010/main" val="182723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ED11-71B4-44C8-8CB6-FC27CF389B69}"/>
              </a:ext>
            </a:extLst>
          </p:cNvPr>
          <p:cNvSpPr>
            <a:spLocks noGrp="1"/>
          </p:cNvSpPr>
          <p:nvPr>
            <p:ph type="title"/>
          </p:nvPr>
        </p:nvSpPr>
        <p:spPr/>
        <p:txBody>
          <a:bodyPr/>
          <a:lstStyle/>
          <a:p>
            <a:pPr algn="ctr"/>
            <a:r>
              <a:rPr lang="en-US" dirty="0"/>
              <a:t>Actionable insights for </a:t>
            </a:r>
            <a:r>
              <a:rPr lang="en-US" dirty="0" err="1"/>
              <a:t>warby</a:t>
            </a:r>
            <a:r>
              <a:rPr lang="en-US" dirty="0"/>
              <a:t> parker</a:t>
            </a:r>
          </a:p>
        </p:txBody>
      </p:sp>
      <p:sp>
        <p:nvSpPr>
          <p:cNvPr id="3" name="Content Placeholder 2">
            <a:extLst>
              <a:ext uri="{FF2B5EF4-FFF2-40B4-BE49-F238E27FC236}">
                <a16:creationId xmlns:a16="http://schemas.microsoft.com/office/drawing/2014/main" id="{DF068736-6A58-4816-B6E0-8F428E8CE544}"/>
              </a:ext>
            </a:extLst>
          </p:cNvPr>
          <p:cNvSpPr>
            <a:spLocks noGrp="1"/>
          </p:cNvSpPr>
          <p:nvPr>
            <p:ph idx="1"/>
          </p:nvPr>
        </p:nvSpPr>
        <p:spPr/>
        <p:txBody>
          <a:bodyPr/>
          <a:lstStyle/>
          <a:p>
            <a:pPr marL="457200" indent="-457200">
              <a:buFont typeface="+mj-lt"/>
              <a:buAutoNum type="arabicPeriod"/>
            </a:pPr>
            <a:r>
              <a:rPr lang="en-US" dirty="0"/>
              <a:t>Reorder survey questions by swapping the color and shape questions. Additionally, provide more context to the eye exam question or take it out completely since this question had the lowest completion rate of 75%.</a:t>
            </a:r>
          </a:p>
          <a:p>
            <a:pPr marL="457200" indent="-457200">
              <a:buFont typeface="+mj-lt"/>
              <a:buAutoNum type="arabicPeriod"/>
            </a:pPr>
            <a:r>
              <a:rPr lang="en-US" dirty="0"/>
              <a:t>When customers were given more options to try on (5 pairs vs. 3 pairs), they were more likely to make a purchase (79% vs. 53% conversion rates respectively). It follows that 5 pairs to try on at home should be the standard.</a:t>
            </a:r>
          </a:p>
          <a:p>
            <a:pPr marL="457200" indent="-457200">
              <a:buFont typeface="+mj-lt"/>
              <a:buAutoNum type="arabicPeriod"/>
            </a:pPr>
            <a:r>
              <a:rPr lang="en-US" dirty="0"/>
              <a:t>The $50 pair of eyeglasses sold poorly compared to the more expensive pairs. This can be produced less or taken out as an option completely.</a:t>
            </a:r>
          </a:p>
        </p:txBody>
      </p:sp>
    </p:spTree>
    <p:extLst>
      <p:ext uri="{BB962C8B-B14F-4D97-AF65-F5344CB8AC3E}">
        <p14:creationId xmlns:p14="http://schemas.microsoft.com/office/powerpoint/2010/main" val="90490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6D86-2AE9-499A-B4EB-F000BACCF0F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E5AFB47-2D26-449A-BB4D-62BB222E5FBE}"/>
              </a:ext>
            </a:extLst>
          </p:cNvPr>
          <p:cNvSpPr>
            <a:spLocks noGrp="1"/>
          </p:cNvSpPr>
          <p:nvPr>
            <p:ph idx="1"/>
          </p:nvPr>
        </p:nvSpPr>
        <p:spPr/>
        <p:txBody>
          <a:bodyPr/>
          <a:lstStyle/>
          <a:p>
            <a:pPr marL="457200" indent="-457200">
              <a:buAutoNum type="arabicPeriod"/>
            </a:pPr>
            <a:r>
              <a:rPr lang="en-US" dirty="0"/>
              <a:t>What are the columns of the </a:t>
            </a:r>
            <a:r>
              <a:rPr lang="en-US" i="1" dirty="0"/>
              <a:t>survey</a:t>
            </a:r>
            <a:r>
              <a:rPr lang="en-US" dirty="0"/>
              <a:t> table?</a:t>
            </a:r>
          </a:p>
          <a:p>
            <a:pPr marL="457200" indent="-457200">
              <a:buAutoNum type="arabicPeriod"/>
            </a:pPr>
            <a:r>
              <a:rPr lang="en-US" dirty="0"/>
              <a:t>What is the number of responses for each question of the style quiz?</a:t>
            </a:r>
          </a:p>
          <a:p>
            <a:pPr marL="457200" indent="-457200">
              <a:buAutoNum type="arabicPeriod"/>
            </a:pPr>
            <a:r>
              <a:rPr lang="en-US" dirty="0"/>
              <a:t>Analysis of completion rates of the style quiz.</a:t>
            </a:r>
          </a:p>
          <a:p>
            <a:pPr marL="457200" indent="-457200">
              <a:buAutoNum type="arabicPeriod"/>
            </a:pPr>
            <a:r>
              <a:rPr lang="en-US" dirty="0"/>
              <a:t>What are the columns of the </a:t>
            </a:r>
            <a:r>
              <a:rPr lang="en-US" i="1" dirty="0"/>
              <a:t>quiz, </a:t>
            </a:r>
            <a:r>
              <a:rPr lang="en-US" i="1" dirty="0" err="1"/>
              <a:t>home_try_on</a:t>
            </a:r>
            <a:r>
              <a:rPr lang="en-US" i="1" dirty="0"/>
              <a:t>, purchase</a:t>
            </a:r>
            <a:r>
              <a:rPr lang="en-US" dirty="0"/>
              <a:t>?</a:t>
            </a:r>
          </a:p>
          <a:p>
            <a:pPr marL="457200" indent="-457200">
              <a:buAutoNum type="arabicPeriod"/>
            </a:pPr>
            <a:r>
              <a:rPr lang="en-US" dirty="0"/>
              <a:t>Analysis of conversion rated for </a:t>
            </a:r>
            <a:r>
              <a:rPr lang="en-US" dirty="0" err="1"/>
              <a:t>Warby</a:t>
            </a:r>
            <a:r>
              <a:rPr lang="en-US" dirty="0"/>
              <a:t> Parker’s Funnel.</a:t>
            </a:r>
          </a:p>
          <a:p>
            <a:pPr marL="457200" indent="-457200">
              <a:buAutoNum type="arabicPeriod"/>
            </a:pPr>
            <a:r>
              <a:rPr lang="en-US" dirty="0"/>
              <a:t>Trends.</a:t>
            </a:r>
          </a:p>
          <a:p>
            <a:pPr marL="457200" indent="-457200">
              <a:buAutoNum type="arabicPeriod"/>
            </a:pPr>
            <a:r>
              <a:rPr lang="en-US" dirty="0"/>
              <a:t>Actionable insights for </a:t>
            </a:r>
            <a:r>
              <a:rPr lang="en-US" dirty="0" err="1"/>
              <a:t>Warby</a:t>
            </a:r>
            <a:r>
              <a:rPr lang="en-US" dirty="0"/>
              <a:t> Parker.</a:t>
            </a:r>
          </a:p>
        </p:txBody>
      </p:sp>
    </p:spTree>
    <p:extLst>
      <p:ext uri="{BB962C8B-B14F-4D97-AF65-F5344CB8AC3E}">
        <p14:creationId xmlns:p14="http://schemas.microsoft.com/office/powerpoint/2010/main" val="1431813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AED0-F66B-43B8-A6C3-F3722CF44926}"/>
              </a:ext>
            </a:extLst>
          </p:cNvPr>
          <p:cNvSpPr>
            <a:spLocks noGrp="1"/>
          </p:cNvSpPr>
          <p:nvPr>
            <p:ph type="ctrTitle"/>
          </p:nvPr>
        </p:nvSpPr>
        <p:spPr/>
        <p:txBody>
          <a:bodyPr/>
          <a:lstStyle/>
          <a:p>
            <a:pPr algn="ctr"/>
            <a:r>
              <a:rPr lang="en-US" dirty="0"/>
              <a:t>THANK YOU!</a:t>
            </a:r>
          </a:p>
        </p:txBody>
      </p:sp>
    </p:spTree>
    <p:extLst>
      <p:ext uri="{BB962C8B-B14F-4D97-AF65-F5344CB8AC3E}">
        <p14:creationId xmlns:p14="http://schemas.microsoft.com/office/powerpoint/2010/main" val="143560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07BF-0C5C-4410-AE47-101049A71B22}"/>
              </a:ext>
            </a:extLst>
          </p:cNvPr>
          <p:cNvSpPr>
            <a:spLocks noGrp="1"/>
          </p:cNvSpPr>
          <p:nvPr>
            <p:ph type="title"/>
          </p:nvPr>
        </p:nvSpPr>
        <p:spPr/>
        <p:txBody>
          <a:bodyPr/>
          <a:lstStyle/>
          <a:p>
            <a:pPr algn="ctr"/>
            <a:r>
              <a:rPr lang="en-US" dirty="0"/>
              <a:t>Quiz funnel</a:t>
            </a:r>
          </a:p>
        </p:txBody>
      </p:sp>
    </p:spTree>
    <p:extLst>
      <p:ext uri="{BB962C8B-B14F-4D97-AF65-F5344CB8AC3E}">
        <p14:creationId xmlns:p14="http://schemas.microsoft.com/office/powerpoint/2010/main" val="33255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i="1" dirty="0"/>
              <a:t>Survey </a:t>
            </a:r>
            <a:r>
              <a:rPr lang="en-US" dirty="0"/>
              <a:t>table—Columns </a:t>
            </a:r>
          </a:p>
        </p:txBody>
      </p:sp>
      <p:sp>
        <p:nvSpPr>
          <p:cNvPr id="3" name="TextBox 2">
            <a:extLst>
              <a:ext uri="{FF2B5EF4-FFF2-40B4-BE49-F238E27FC236}">
                <a16:creationId xmlns:a16="http://schemas.microsoft.com/office/drawing/2014/main" id="{C78A9B07-40ED-40FF-87E5-3CD8FD2219C8}"/>
              </a:ext>
            </a:extLst>
          </p:cNvPr>
          <p:cNvSpPr txBox="1"/>
          <p:nvPr/>
        </p:nvSpPr>
        <p:spPr>
          <a:xfrm>
            <a:off x="8877670" y="3102691"/>
            <a:ext cx="2177184" cy="923330"/>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survey</a:t>
            </a:r>
          </a:p>
          <a:p>
            <a:r>
              <a:rPr lang="en-US" dirty="0">
                <a:latin typeface="Courier New" panose="02070309020205020404" pitchFamily="49" charset="0"/>
                <a:cs typeface="Courier New" panose="02070309020205020404" pitchFamily="49" charset="0"/>
              </a:rPr>
              <a:t>LIMIT 10;</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430502"/>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columns of the </a:t>
            </a:r>
            <a:r>
              <a:rPr lang="en-US" sz="2000" i="1" dirty="0"/>
              <a:t>survey</a:t>
            </a:r>
            <a:r>
              <a:rPr lang="en-US" sz="2000" dirty="0"/>
              <a:t> table are </a:t>
            </a:r>
            <a:r>
              <a:rPr lang="en-US" sz="2000" i="1" dirty="0"/>
              <a:t>question</a:t>
            </a:r>
            <a:r>
              <a:rPr lang="en-US" sz="2000" dirty="0"/>
              <a:t>, </a:t>
            </a:r>
            <a:r>
              <a:rPr lang="en-US" sz="2000" i="1" dirty="0" err="1"/>
              <a:t>user_id</a:t>
            </a:r>
            <a:r>
              <a:rPr lang="en-US" sz="2000" dirty="0"/>
              <a:t>, and </a:t>
            </a:r>
            <a:r>
              <a:rPr lang="en-US" sz="2000" i="1" dirty="0"/>
              <a:t>response</a:t>
            </a:r>
            <a:r>
              <a:rPr lang="en-US" sz="2000" dirty="0"/>
              <a:t>.</a:t>
            </a:r>
          </a:p>
        </p:txBody>
      </p:sp>
      <p:graphicFrame>
        <p:nvGraphicFramePr>
          <p:cNvPr id="12" name="Table 11">
            <a:extLst>
              <a:ext uri="{FF2B5EF4-FFF2-40B4-BE49-F238E27FC236}">
                <a16:creationId xmlns:a16="http://schemas.microsoft.com/office/drawing/2014/main" id="{C2C7BBCA-C3AE-4A6D-A45F-CE3432B7B59E}"/>
              </a:ext>
            </a:extLst>
          </p:cNvPr>
          <p:cNvGraphicFramePr>
            <a:graphicFrameLocks noGrp="1"/>
          </p:cNvGraphicFramePr>
          <p:nvPr>
            <p:extLst>
              <p:ext uri="{D42A27DB-BD31-4B8C-83A1-F6EECF244321}">
                <p14:modId xmlns:p14="http://schemas.microsoft.com/office/powerpoint/2010/main" val="2690973371"/>
              </p:ext>
            </p:extLst>
          </p:nvPr>
        </p:nvGraphicFramePr>
        <p:xfrm>
          <a:off x="1553592" y="3071673"/>
          <a:ext cx="6844683" cy="1908697"/>
        </p:xfrm>
        <a:graphic>
          <a:graphicData uri="http://schemas.openxmlformats.org/drawingml/2006/table">
            <a:tbl>
              <a:tblPr/>
              <a:tblGrid>
                <a:gridCol w="2277070">
                  <a:extLst>
                    <a:ext uri="{9D8B030D-6E8A-4147-A177-3AD203B41FA5}">
                      <a16:colId xmlns:a16="http://schemas.microsoft.com/office/drawing/2014/main" val="2775733256"/>
                    </a:ext>
                  </a:extLst>
                </a:gridCol>
                <a:gridCol w="2869916">
                  <a:extLst>
                    <a:ext uri="{9D8B030D-6E8A-4147-A177-3AD203B41FA5}">
                      <a16:colId xmlns:a16="http://schemas.microsoft.com/office/drawing/2014/main" val="3917140689"/>
                    </a:ext>
                  </a:extLst>
                </a:gridCol>
                <a:gridCol w="1697697">
                  <a:extLst>
                    <a:ext uri="{9D8B030D-6E8A-4147-A177-3AD203B41FA5}">
                      <a16:colId xmlns:a16="http://schemas.microsoft.com/office/drawing/2014/main" val="1592007797"/>
                    </a:ext>
                  </a:extLst>
                </a:gridCol>
              </a:tblGrid>
              <a:tr h="309694">
                <a:tc>
                  <a:txBody>
                    <a:bodyPr/>
                    <a:lstStyle/>
                    <a:p>
                      <a:pPr algn="ctr" fontAlgn="ctr"/>
                      <a:r>
                        <a:rPr lang="en-US" sz="1100" b="1" i="0" u="none" strike="noStrike" dirty="0">
                          <a:solidFill>
                            <a:srgbClr val="FFFFFF"/>
                          </a:solidFill>
                          <a:effectLst/>
                          <a:latin typeface="Calibri" panose="020F0502020204030204" pitchFamily="34" charset="0"/>
                        </a:rPr>
                        <a:t>question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user_id</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dirty="0">
                          <a:solidFill>
                            <a:srgbClr val="FFFFFF"/>
                          </a:solidFill>
                          <a:effectLst/>
                          <a:latin typeface="Calibri" panose="020F0502020204030204" pitchFamily="34" charset="0"/>
                        </a:rPr>
                        <a:t>response</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931736676"/>
                  </a:ext>
                </a:extLst>
              </a:tr>
              <a:tr h="316912">
                <a:tc>
                  <a:txBody>
                    <a:bodyPr/>
                    <a:lstStyle/>
                    <a:p>
                      <a:pPr algn="ctr" fontAlgn="ctr"/>
                      <a:r>
                        <a:rPr lang="en-US" sz="1200" b="0" i="0" u="none" strike="noStrike">
                          <a:solidFill>
                            <a:srgbClr val="646466"/>
                          </a:solidFill>
                          <a:effectLst/>
                          <a:latin typeface="Calibri" panose="020F0502020204030204" pitchFamily="34" charset="0"/>
                        </a:rPr>
                        <a:t>1. What are you looking for?</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005e7f99-d48c-4fce-b605-10506c85aaf7</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Women's Styles</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2489365426"/>
                  </a:ext>
                </a:extLst>
              </a:tr>
              <a:tr h="316912">
                <a:tc>
                  <a:txBody>
                    <a:bodyPr/>
                    <a:lstStyle/>
                    <a:p>
                      <a:pPr algn="ctr" fontAlgn="ctr"/>
                      <a:r>
                        <a:rPr lang="en-US" sz="1200" b="0" i="0" u="none" strike="noStrike" dirty="0">
                          <a:solidFill>
                            <a:srgbClr val="646466"/>
                          </a:solidFill>
                          <a:effectLst/>
                          <a:latin typeface="Calibri" panose="020F0502020204030204" pitchFamily="34" charset="0"/>
                        </a:rPr>
                        <a:t>2. What's your fit?</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005e7f99-d48c-4fce-b605-10506c85aaf7</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Medium</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998443998"/>
                  </a:ext>
                </a:extLst>
              </a:tr>
              <a:tr h="316912">
                <a:tc>
                  <a:txBody>
                    <a:bodyPr/>
                    <a:lstStyle/>
                    <a:p>
                      <a:pPr algn="ctr" fontAlgn="ctr"/>
                      <a:r>
                        <a:rPr lang="en-US" sz="1200" b="0" i="0" u="none" strike="noStrike">
                          <a:solidFill>
                            <a:srgbClr val="646466"/>
                          </a:solidFill>
                          <a:effectLst/>
                          <a:latin typeface="Calibri" panose="020F0502020204030204" pitchFamily="34" charset="0"/>
                        </a:rPr>
                        <a:t>3. Which shapes do you like?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00a556ed-f13e-4c67-8704-27e3573684cd</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Round</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151134329"/>
                  </a:ext>
                </a:extLst>
              </a:tr>
              <a:tr h="331355">
                <a:tc>
                  <a:txBody>
                    <a:bodyPr/>
                    <a:lstStyle/>
                    <a:p>
                      <a:pPr algn="ctr" fontAlgn="ctr"/>
                      <a:r>
                        <a:rPr lang="en-US" sz="1200" b="0" i="0" u="none" strike="noStrike">
                          <a:solidFill>
                            <a:srgbClr val="646466"/>
                          </a:solidFill>
                          <a:effectLst/>
                          <a:latin typeface="Calibri" panose="020F0502020204030204" pitchFamily="34" charset="0"/>
                        </a:rPr>
                        <a:t>4. Which colors do you like?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00a556ed-f13e-4c67-8704-27e3573684cd</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Two-Tone</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068603887"/>
                  </a:ext>
                </a:extLst>
              </a:tr>
              <a:tr h="316912">
                <a:tc>
                  <a:txBody>
                    <a:bodyPr/>
                    <a:lstStyle/>
                    <a:p>
                      <a:pPr algn="ctr" fontAlgn="ctr"/>
                      <a:r>
                        <a:rPr lang="en-US" sz="1200" b="0" i="0" u="none" strike="noStrike" dirty="0">
                          <a:solidFill>
                            <a:srgbClr val="646466"/>
                          </a:solidFill>
                          <a:effectLst/>
                          <a:latin typeface="Calibri" panose="020F0502020204030204" pitchFamily="34" charset="0"/>
                        </a:rPr>
                        <a:t>1. What are you looking for?</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00a556ed-f13e-4c67-8704-27e3573684cd</a:t>
                      </a:r>
                    </a:p>
                  </a:txBody>
                  <a:tcPr marL="6350" marR="6350" marT="635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I'm not sure. Let's skip it.</a:t>
                      </a:r>
                    </a:p>
                  </a:txBody>
                  <a:tcPr marL="6350" marR="6350" marT="635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491903200"/>
                  </a:ext>
                </a:extLst>
              </a:tr>
            </a:tbl>
          </a:graphicData>
        </a:graphic>
      </p:graphicFrame>
    </p:spTree>
    <p:extLst>
      <p:ext uri="{BB962C8B-B14F-4D97-AF65-F5344CB8AC3E}">
        <p14:creationId xmlns:p14="http://schemas.microsoft.com/office/powerpoint/2010/main" val="297112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0934-79F1-4478-9558-7673726BA7F2}"/>
              </a:ext>
            </a:extLst>
          </p:cNvPr>
          <p:cNvSpPr>
            <a:spLocks noGrp="1"/>
          </p:cNvSpPr>
          <p:nvPr>
            <p:ph type="title"/>
          </p:nvPr>
        </p:nvSpPr>
        <p:spPr/>
        <p:txBody>
          <a:bodyPr/>
          <a:lstStyle/>
          <a:p>
            <a:pPr algn="ctr"/>
            <a:r>
              <a:rPr lang="en-US" i="1" dirty="0"/>
              <a:t>Survey</a:t>
            </a:r>
            <a:r>
              <a:rPr lang="en-US" dirty="0"/>
              <a:t> Table—responses </a:t>
            </a:r>
            <a:endParaRPr lang="en-US" i="1" dirty="0"/>
          </a:p>
        </p:txBody>
      </p:sp>
      <p:sp>
        <p:nvSpPr>
          <p:cNvPr id="3" name="TextBox 2">
            <a:extLst>
              <a:ext uri="{FF2B5EF4-FFF2-40B4-BE49-F238E27FC236}">
                <a16:creationId xmlns:a16="http://schemas.microsoft.com/office/drawing/2014/main" id="{C803820B-40D4-4851-8B7F-35CD413215FD}"/>
              </a:ext>
            </a:extLst>
          </p:cNvPr>
          <p:cNvSpPr txBox="1"/>
          <p:nvPr/>
        </p:nvSpPr>
        <p:spPr>
          <a:xfrm>
            <a:off x="7350711" y="3429000"/>
            <a:ext cx="3704143" cy="1754326"/>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question,</a:t>
            </a:r>
          </a:p>
          <a:p>
            <a:r>
              <a:rPr lang="en-US" dirty="0">
                <a:latin typeface="Courier New" panose="02070309020205020404" pitchFamily="49" charset="0"/>
                <a:cs typeface="Courier New" panose="02070309020205020404" pitchFamily="49" charset="0"/>
              </a:rPr>
              <a:t>  COUNT(DISTINCT </a:t>
            </a:r>
            <a:r>
              <a:rPr lang="en-US" dirty="0" err="1">
                <a:latin typeface="Courier New" panose="02070309020205020404" pitchFamily="49" charset="0"/>
                <a:cs typeface="Courier New" panose="02070309020205020404" pitchFamily="49" charset="0"/>
              </a:rPr>
              <a:t>user_id</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num_responses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FROM survey</a:t>
            </a:r>
          </a:p>
          <a:p>
            <a:r>
              <a:rPr lang="en-US" dirty="0">
                <a:latin typeface="Courier New" panose="02070309020205020404" pitchFamily="49" charset="0"/>
                <a:cs typeface="Courier New" panose="02070309020205020404" pitchFamily="49" charset="0"/>
              </a:rPr>
              <a:t> GROUP BY 1</a:t>
            </a:r>
          </a:p>
          <a:p>
            <a:r>
              <a:rPr lang="en-US" dirty="0">
                <a:latin typeface="Courier New" panose="02070309020205020404" pitchFamily="49" charset="0"/>
                <a:cs typeface="Courier New" panose="02070309020205020404" pitchFamily="49" charset="0"/>
              </a:rPr>
              <a:t> ORDER BY 2 DESC;</a:t>
            </a:r>
          </a:p>
        </p:txBody>
      </p:sp>
      <p:sp>
        <p:nvSpPr>
          <p:cNvPr id="4" name="TextBox 3">
            <a:extLst>
              <a:ext uri="{FF2B5EF4-FFF2-40B4-BE49-F238E27FC236}">
                <a16:creationId xmlns:a16="http://schemas.microsoft.com/office/drawing/2014/main" id="{55167A0B-756C-4F3C-B72C-CAB47614DC36}"/>
              </a:ext>
            </a:extLst>
          </p:cNvPr>
          <p:cNvSpPr txBox="1"/>
          <p:nvPr/>
        </p:nvSpPr>
        <p:spPr>
          <a:xfrm>
            <a:off x="1451579" y="1853754"/>
            <a:ext cx="5899132" cy="4405003"/>
          </a:xfrm>
          <a:prstGeom prst="rect">
            <a:avLst/>
          </a:prstGeom>
          <a:noFill/>
        </p:spPr>
        <p:txBody>
          <a:bodyPr wrap="square" rtlCol="0">
            <a:spAutoFit/>
          </a:bodyPr>
          <a:lstStyle/>
          <a:p>
            <a:endParaRPr lang="en-US" dirty="0"/>
          </a:p>
        </p:txBody>
      </p:sp>
      <mc:AlternateContent xmlns:mc="http://schemas.openxmlformats.org/markup-compatibility/2006">
        <mc:Choice xmlns:cx2="http://schemas.microsoft.com/office/drawing/2015/10/21/chartex" Requires="cx2">
          <p:graphicFrame>
            <p:nvGraphicFramePr>
              <p:cNvPr id="9" name="Chart 8">
                <a:extLst>
                  <a:ext uri="{FF2B5EF4-FFF2-40B4-BE49-F238E27FC236}">
                    <a16:creationId xmlns:a16="http://schemas.microsoft.com/office/drawing/2014/main" id="{A51FF8D7-3A37-4775-AD5D-285BE1188E74}"/>
                  </a:ext>
                </a:extLst>
              </p:cNvPr>
              <p:cNvGraphicFramePr/>
              <p:nvPr>
                <p:extLst>
                  <p:ext uri="{D42A27DB-BD31-4B8C-83A1-F6EECF244321}">
                    <p14:modId xmlns:p14="http://schemas.microsoft.com/office/powerpoint/2010/main" val="407078150"/>
                  </p:ext>
                </p:extLst>
              </p:nvPr>
            </p:nvGraphicFramePr>
            <p:xfrm>
              <a:off x="1884957" y="3220375"/>
              <a:ext cx="5032375"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9" name="Chart 8">
                <a:extLst>
                  <a:ext uri="{FF2B5EF4-FFF2-40B4-BE49-F238E27FC236}">
                    <a16:creationId xmlns:a16="http://schemas.microsoft.com/office/drawing/2014/main" id="{A51FF8D7-3A37-4775-AD5D-285BE1188E74}"/>
                  </a:ext>
                </a:extLst>
              </p:cNvPr>
              <p:cNvPicPr>
                <a:picLocks noGrp="1" noRot="1" noChangeAspect="1" noMove="1" noResize="1" noEditPoints="1" noAdjustHandles="1" noChangeArrowheads="1" noChangeShapeType="1"/>
              </p:cNvPicPr>
              <p:nvPr/>
            </p:nvPicPr>
            <p:blipFill>
              <a:blip r:embed="rId3"/>
              <a:stretch>
                <a:fillRect/>
              </a:stretch>
            </p:blipFill>
            <p:spPr>
              <a:xfrm>
                <a:off x="1884957" y="3220375"/>
                <a:ext cx="5032375" cy="2743200"/>
              </a:xfrm>
              <a:prstGeom prst="rect">
                <a:avLst/>
              </a:prstGeom>
            </p:spPr>
          </p:pic>
        </mc:Fallback>
      </mc:AlternateContent>
      <p:sp>
        <p:nvSpPr>
          <p:cNvPr id="10" name="TextBox 9">
            <a:extLst>
              <a:ext uri="{FF2B5EF4-FFF2-40B4-BE49-F238E27FC236}">
                <a16:creationId xmlns:a16="http://schemas.microsoft.com/office/drawing/2014/main" id="{271A1D39-17D4-4E3E-B681-F937C676CB6A}"/>
              </a:ext>
            </a:extLst>
          </p:cNvPr>
          <p:cNvSpPr txBox="1"/>
          <p:nvPr/>
        </p:nvSpPr>
        <p:spPr>
          <a:xfrm>
            <a:off x="1451579" y="1853754"/>
            <a:ext cx="9603275" cy="1297406"/>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number of responses for questions 1, 2, 3, 4, 5 are 500, 475, 380, 361, 270 respectively.</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Shown by the funnel below.</a:t>
            </a:r>
          </a:p>
        </p:txBody>
      </p:sp>
    </p:spTree>
    <p:extLst>
      <p:ext uri="{BB962C8B-B14F-4D97-AF65-F5344CB8AC3E}">
        <p14:creationId xmlns:p14="http://schemas.microsoft.com/office/powerpoint/2010/main" val="202153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C5FD-6A2E-468C-84A0-7C98042C49CC}"/>
              </a:ext>
            </a:extLst>
          </p:cNvPr>
          <p:cNvSpPr>
            <a:spLocks noGrp="1"/>
          </p:cNvSpPr>
          <p:nvPr>
            <p:ph type="title"/>
          </p:nvPr>
        </p:nvSpPr>
        <p:spPr/>
        <p:txBody>
          <a:bodyPr/>
          <a:lstStyle/>
          <a:p>
            <a:pPr algn="ctr"/>
            <a:r>
              <a:rPr lang="en-US" i="1" dirty="0"/>
              <a:t>Survey </a:t>
            </a:r>
            <a:r>
              <a:rPr lang="en-US" dirty="0"/>
              <a:t>table—completion rates</a:t>
            </a:r>
            <a:endParaRPr lang="en-US" i="1" dirty="0"/>
          </a:p>
        </p:txBody>
      </p:sp>
      <p:graphicFrame>
        <p:nvGraphicFramePr>
          <p:cNvPr id="3" name="Table 2">
            <a:extLst>
              <a:ext uri="{FF2B5EF4-FFF2-40B4-BE49-F238E27FC236}">
                <a16:creationId xmlns:a16="http://schemas.microsoft.com/office/drawing/2014/main" id="{A6D3A5BB-7393-434B-AA7C-6FC6713356CF}"/>
              </a:ext>
            </a:extLst>
          </p:cNvPr>
          <p:cNvGraphicFramePr>
            <a:graphicFrameLocks noGrp="1"/>
          </p:cNvGraphicFramePr>
          <p:nvPr>
            <p:extLst>
              <p:ext uri="{D42A27DB-BD31-4B8C-83A1-F6EECF244321}">
                <p14:modId xmlns:p14="http://schemas.microsoft.com/office/powerpoint/2010/main" val="1273088233"/>
              </p:ext>
            </p:extLst>
          </p:nvPr>
        </p:nvGraphicFramePr>
        <p:xfrm>
          <a:off x="1451578" y="1888496"/>
          <a:ext cx="4913712" cy="4164987"/>
        </p:xfrm>
        <a:graphic>
          <a:graphicData uri="http://schemas.openxmlformats.org/drawingml/2006/table">
            <a:tbl>
              <a:tblPr/>
              <a:tblGrid>
                <a:gridCol w="2040337">
                  <a:extLst>
                    <a:ext uri="{9D8B030D-6E8A-4147-A177-3AD203B41FA5}">
                      <a16:colId xmlns:a16="http://schemas.microsoft.com/office/drawing/2014/main" val="2200641553"/>
                    </a:ext>
                  </a:extLst>
                </a:gridCol>
                <a:gridCol w="1448760">
                  <a:extLst>
                    <a:ext uri="{9D8B030D-6E8A-4147-A177-3AD203B41FA5}">
                      <a16:colId xmlns:a16="http://schemas.microsoft.com/office/drawing/2014/main" val="152711632"/>
                    </a:ext>
                  </a:extLst>
                </a:gridCol>
                <a:gridCol w="1424615">
                  <a:extLst>
                    <a:ext uri="{9D8B030D-6E8A-4147-A177-3AD203B41FA5}">
                      <a16:colId xmlns:a16="http://schemas.microsoft.com/office/drawing/2014/main" val="452154923"/>
                    </a:ext>
                  </a:extLst>
                </a:gridCol>
              </a:tblGrid>
              <a:tr h="661109">
                <a:tc>
                  <a:txBody>
                    <a:bodyPr/>
                    <a:lstStyle/>
                    <a:p>
                      <a:pPr algn="ctr" fontAlgn="ctr"/>
                      <a:r>
                        <a:rPr lang="en-US" sz="1100" b="1" i="0" u="none" strike="noStrike">
                          <a:solidFill>
                            <a:srgbClr val="FFFFFF"/>
                          </a:solidFill>
                          <a:effectLst/>
                          <a:latin typeface="Calibri" panose="020F0502020204030204" pitchFamily="34" charset="0"/>
                        </a:rPr>
                        <a:t>question</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num_responses</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completion_rate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2335920451"/>
                  </a:ext>
                </a:extLst>
              </a:tr>
              <a:tr h="705183">
                <a:tc>
                  <a:txBody>
                    <a:bodyPr/>
                    <a:lstStyle/>
                    <a:p>
                      <a:pPr algn="ctr" fontAlgn="ctr"/>
                      <a:r>
                        <a:rPr lang="en-US" sz="1200" b="0" i="0" u="none" strike="noStrike">
                          <a:solidFill>
                            <a:srgbClr val="646466"/>
                          </a:solidFill>
                          <a:effectLst/>
                          <a:latin typeface="Calibri" panose="020F0502020204030204" pitchFamily="34" charset="0"/>
                        </a:rPr>
                        <a:t>1. What are you looking for?</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500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100%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2996930231"/>
                  </a:ext>
                </a:extLst>
              </a:tr>
              <a:tr h="705183">
                <a:tc>
                  <a:txBody>
                    <a:bodyPr/>
                    <a:lstStyle/>
                    <a:p>
                      <a:pPr algn="ctr" fontAlgn="ctr"/>
                      <a:r>
                        <a:rPr lang="en-US" sz="1200" b="0" i="0" u="none" strike="noStrike">
                          <a:solidFill>
                            <a:srgbClr val="646466"/>
                          </a:solidFill>
                          <a:effectLst/>
                          <a:latin typeface="Calibri" panose="020F0502020204030204" pitchFamily="34" charset="0"/>
                        </a:rPr>
                        <a:t>2. What's your fit?</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475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925558173"/>
                  </a:ext>
                </a:extLst>
              </a:tr>
              <a:tr h="705183">
                <a:tc>
                  <a:txBody>
                    <a:bodyPr/>
                    <a:lstStyle/>
                    <a:p>
                      <a:pPr algn="ctr" fontAlgn="ctr"/>
                      <a:r>
                        <a:rPr lang="en-US" sz="1200" b="0" i="0" u="none" strike="noStrike" dirty="0">
                          <a:solidFill>
                            <a:srgbClr val="646466"/>
                          </a:solidFill>
                          <a:effectLst/>
                          <a:latin typeface="Calibri" panose="020F0502020204030204" pitchFamily="34" charset="0"/>
                        </a:rPr>
                        <a:t>3. Which shapes do you like?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380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80%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181401755"/>
                  </a:ext>
                </a:extLst>
              </a:tr>
              <a:tr h="705183">
                <a:tc>
                  <a:txBody>
                    <a:bodyPr/>
                    <a:lstStyle/>
                    <a:p>
                      <a:pPr algn="ctr" fontAlgn="ctr"/>
                      <a:r>
                        <a:rPr lang="en-US" sz="1200" b="0" i="0" u="none" strike="noStrike">
                          <a:solidFill>
                            <a:srgbClr val="646466"/>
                          </a:solidFill>
                          <a:effectLst/>
                          <a:latin typeface="Calibri" panose="020F0502020204030204" pitchFamily="34" charset="0"/>
                        </a:rPr>
                        <a:t>4. Which colors do you like?</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361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4119829332"/>
                  </a:ext>
                </a:extLst>
              </a:tr>
              <a:tr h="683146">
                <a:tc>
                  <a:txBody>
                    <a:bodyPr/>
                    <a:lstStyle/>
                    <a:p>
                      <a:pPr algn="ctr" fontAlgn="ctr"/>
                      <a:r>
                        <a:rPr lang="en-US" sz="1200" b="0" i="0" u="none" strike="noStrike">
                          <a:solidFill>
                            <a:srgbClr val="646466"/>
                          </a:solidFill>
                          <a:effectLst/>
                          <a:latin typeface="Calibri" panose="020F0502020204030204" pitchFamily="34" charset="0"/>
                        </a:rPr>
                        <a:t>5. When was your last eye exam?</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270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75%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4000461457"/>
                  </a:ext>
                </a:extLst>
              </a:tr>
            </a:tbl>
          </a:graphicData>
        </a:graphic>
      </p:graphicFrame>
      <p:sp>
        <p:nvSpPr>
          <p:cNvPr id="4" name="TextBox 3">
            <a:extLst>
              <a:ext uri="{FF2B5EF4-FFF2-40B4-BE49-F238E27FC236}">
                <a16:creationId xmlns:a16="http://schemas.microsoft.com/office/drawing/2014/main" id="{C5FB2E3C-08AC-471A-8C5B-6235CE4805F0}"/>
              </a:ext>
            </a:extLst>
          </p:cNvPr>
          <p:cNvSpPr txBox="1"/>
          <p:nvPr/>
        </p:nvSpPr>
        <p:spPr>
          <a:xfrm>
            <a:off x="6365290" y="1853754"/>
            <a:ext cx="4689563" cy="4010970"/>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Questions 3 and 5 had the lowest completion rates with 80% and 75%.</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Possibly due to the oddness of question 5—it seems like an irrelevant question to ask for someone who hasn’t committed to making a purchase yet.</a:t>
            </a:r>
          </a:p>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Compared to the color and fit, shape is not as important to customers when choosing eyeglasses.</a:t>
            </a:r>
          </a:p>
        </p:txBody>
      </p:sp>
    </p:spTree>
    <p:extLst>
      <p:ext uri="{BB962C8B-B14F-4D97-AF65-F5344CB8AC3E}">
        <p14:creationId xmlns:p14="http://schemas.microsoft.com/office/powerpoint/2010/main" val="11952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33AE-C78A-44F3-8DDA-E1A590D41DDE}"/>
              </a:ext>
            </a:extLst>
          </p:cNvPr>
          <p:cNvSpPr>
            <a:spLocks noGrp="1"/>
          </p:cNvSpPr>
          <p:nvPr>
            <p:ph type="title"/>
          </p:nvPr>
        </p:nvSpPr>
        <p:spPr/>
        <p:txBody>
          <a:bodyPr/>
          <a:lstStyle/>
          <a:p>
            <a:pPr algn="ctr"/>
            <a:r>
              <a:rPr lang="en-US" dirty="0"/>
              <a:t>Home try-on funnel</a:t>
            </a:r>
          </a:p>
        </p:txBody>
      </p:sp>
    </p:spTree>
    <p:extLst>
      <p:ext uri="{BB962C8B-B14F-4D97-AF65-F5344CB8AC3E}">
        <p14:creationId xmlns:p14="http://schemas.microsoft.com/office/powerpoint/2010/main" val="318565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i="1" dirty="0"/>
              <a:t>quiz </a:t>
            </a:r>
            <a:r>
              <a:rPr lang="en-US" dirty="0"/>
              <a:t>table—Columns </a:t>
            </a:r>
          </a:p>
        </p:txBody>
      </p:sp>
      <p:sp>
        <p:nvSpPr>
          <p:cNvPr id="3" name="TextBox 2">
            <a:extLst>
              <a:ext uri="{FF2B5EF4-FFF2-40B4-BE49-F238E27FC236}">
                <a16:creationId xmlns:a16="http://schemas.microsoft.com/office/drawing/2014/main" id="{C78A9B07-40ED-40FF-87E5-3CD8FD2219C8}"/>
              </a:ext>
            </a:extLst>
          </p:cNvPr>
          <p:cNvSpPr txBox="1"/>
          <p:nvPr/>
        </p:nvSpPr>
        <p:spPr>
          <a:xfrm>
            <a:off x="8575828" y="3360140"/>
            <a:ext cx="2479025" cy="923330"/>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quiz</a:t>
            </a:r>
          </a:p>
          <a:p>
            <a:r>
              <a:rPr lang="en-US" dirty="0">
                <a:latin typeface="Courier New" panose="02070309020205020404" pitchFamily="49" charset="0"/>
                <a:cs typeface="Courier New" panose="02070309020205020404" pitchFamily="49" charset="0"/>
              </a:rPr>
              <a:t>LIMIT 10;</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430502"/>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columns of the </a:t>
            </a:r>
            <a:r>
              <a:rPr lang="en-US" sz="2000" i="1" dirty="0"/>
              <a:t>quiz</a:t>
            </a:r>
            <a:r>
              <a:rPr lang="en-US" sz="2000" dirty="0"/>
              <a:t> table are </a:t>
            </a:r>
            <a:r>
              <a:rPr lang="en-US" sz="2000" i="1" dirty="0" err="1"/>
              <a:t>user_id</a:t>
            </a:r>
            <a:r>
              <a:rPr lang="en-US" sz="2000" dirty="0"/>
              <a:t>, </a:t>
            </a:r>
            <a:r>
              <a:rPr lang="en-US" sz="2000" i="1" dirty="0"/>
              <a:t>style, fit, shape, </a:t>
            </a:r>
            <a:r>
              <a:rPr lang="en-US" sz="2000" dirty="0"/>
              <a:t>and </a:t>
            </a:r>
            <a:r>
              <a:rPr lang="en-US" sz="2000" i="1" dirty="0"/>
              <a:t>color</a:t>
            </a:r>
            <a:r>
              <a:rPr lang="en-US" sz="2000" dirty="0"/>
              <a:t>.</a:t>
            </a:r>
          </a:p>
        </p:txBody>
      </p:sp>
      <p:graphicFrame>
        <p:nvGraphicFramePr>
          <p:cNvPr id="7" name="Table 6">
            <a:extLst>
              <a:ext uri="{FF2B5EF4-FFF2-40B4-BE49-F238E27FC236}">
                <a16:creationId xmlns:a16="http://schemas.microsoft.com/office/drawing/2014/main" id="{E0844771-E9D3-459C-B6F0-5D1671CD1CF3}"/>
              </a:ext>
            </a:extLst>
          </p:cNvPr>
          <p:cNvGraphicFramePr>
            <a:graphicFrameLocks noGrp="1"/>
          </p:cNvGraphicFramePr>
          <p:nvPr>
            <p:extLst>
              <p:ext uri="{D42A27DB-BD31-4B8C-83A1-F6EECF244321}">
                <p14:modId xmlns:p14="http://schemas.microsoft.com/office/powerpoint/2010/main" val="3668251460"/>
              </p:ext>
            </p:extLst>
          </p:nvPr>
        </p:nvGraphicFramePr>
        <p:xfrm>
          <a:off x="1451579" y="3360140"/>
          <a:ext cx="6743700" cy="2392590"/>
        </p:xfrm>
        <a:graphic>
          <a:graphicData uri="http://schemas.openxmlformats.org/drawingml/2006/table">
            <a:tbl>
              <a:tblPr/>
              <a:tblGrid>
                <a:gridCol w="2705100">
                  <a:extLst>
                    <a:ext uri="{9D8B030D-6E8A-4147-A177-3AD203B41FA5}">
                      <a16:colId xmlns:a16="http://schemas.microsoft.com/office/drawing/2014/main" val="2454714038"/>
                    </a:ext>
                  </a:extLst>
                </a:gridCol>
                <a:gridCol w="1397000">
                  <a:extLst>
                    <a:ext uri="{9D8B030D-6E8A-4147-A177-3AD203B41FA5}">
                      <a16:colId xmlns:a16="http://schemas.microsoft.com/office/drawing/2014/main" val="18358616"/>
                    </a:ext>
                  </a:extLst>
                </a:gridCol>
                <a:gridCol w="1143000">
                  <a:extLst>
                    <a:ext uri="{9D8B030D-6E8A-4147-A177-3AD203B41FA5}">
                      <a16:colId xmlns:a16="http://schemas.microsoft.com/office/drawing/2014/main" val="1001919031"/>
                    </a:ext>
                  </a:extLst>
                </a:gridCol>
                <a:gridCol w="812800">
                  <a:extLst>
                    <a:ext uri="{9D8B030D-6E8A-4147-A177-3AD203B41FA5}">
                      <a16:colId xmlns:a16="http://schemas.microsoft.com/office/drawing/2014/main" val="4068779477"/>
                    </a:ext>
                  </a:extLst>
                </a:gridCol>
                <a:gridCol w="685800">
                  <a:extLst>
                    <a:ext uri="{9D8B030D-6E8A-4147-A177-3AD203B41FA5}">
                      <a16:colId xmlns:a16="http://schemas.microsoft.com/office/drawing/2014/main" val="1440190447"/>
                    </a:ext>
                  </a:extLst>
                </a:gridCol>
              </a:tblGrid>
              <a:tr h="574221">
                <a:tc>
                  <a:txBody>
                    <a:bodyPr/>
                    <a:lstStyle/>
                    <a:p>
                      <a:pPr algn="ctr" fontAlgn="ctr"/>
                      <a:r>
                        <a:rPr lang="en-US" sz="1100" b="1" i="0" u="none" strike="noStrike">
                          <a:solidFill>
                            <a:srgbClr val="FFFFFF"/>
                          </a:solidFill>
                          <a:effectLst/>
                          <a:latin typeface="Calibri" panose="020F0502020204030204" pitchFamily="34" charset="0"/>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style</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fit</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shape</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color</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4104932852"/>
                  </a:ext>
                </a:extLst>
              </a:tr>
              <a:tr h="612503">
                <a:tc>
                  <a:txBody>
                    <a:bodyPr/>
                    <a:lstStyle/>
                    <a:p>
                      <a:pPr algn="ctr" fontAlgn="ctr"/>
                      <a:r>
                        <a:rPr lang="en-US" sz="1200" b="0" i="0" u="none" strike="noStrike">
                          <a:solidFill>
                            <a:srgbClr val="646466"/>
                          </a:solidFill>
                          <a:effectLst/>
                          <a:latin typeface="Calibri" panose="020F0502020204030204" pitchFamily="34" charset="0"/>
                        </a:rPr>
                        <a:t>4e8118dc-bb3d-49bf-85fc-cca8d83232ac</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Medium</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Rectangular</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Tortoise</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1567756848"/>
                  </a:ext>
                </a:extLst>
              </a:tr>
              <a:tr h="612503">
                <a:tc>
                  <a:txBody>
                    <a:bodyPr/>
                    <a:lstStyle/>
                    <a:p>
                      <a:pPr algn="ctr" fontAlgn="ctr"/>
                      <a:r>
                        <a:rPr lang="en-US" sz="1200" b="0" i="0" u="none" strike="noStrike">
                          <a:solidFill>
                            <a:srgbClr val="646466"/>
                          </a:solidFill>
                          <a:effectLst/>
                          <a:latin typeface="Calibri" panose="020F0502020204030204" pitchFamily="34" charset="0"/>
                        </a:rPr>
                        <a:t>291f1cca-e507-48be-b063-002b14906468</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Narrow</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Round</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Black</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693232666"/>
                  </a:ext>
                </a:extLst>
              </a:tr>
              <a:tr h="593363">
                <a:tc>
                  <a:txBody>
                    <a:bodyPr/>
                    <a:lstStyle/>
                    <a:p>
                      <a:pPr algn="ctr" fontAlgn="ctr"/>
                      <a:r>
                        <a:rPr lang="en-US" sz="1200" b="0" i="0" u="none" strike="noStrike">
                          <a:solidFill>
                            <a:srgbClr val="646466"/>
                          </a:solidFill>
                          <a:effectLst/>
                          <a:latin typeface="Calibri" panose="020F0502020204030204" pitchFamily="34" charset="0"/>
                        </a:rPr>
                        <a:t>75122300-0736-4087-b6d8-c0c5373a1a04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Women's Styles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Wide</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Rectangular</a:t>
                      </a:r>
                    </a:p>
                  </a:txBody>
                  <a:tcPr marL="6350" marR="6350" marT="6350" marB="0" anchor="ctr">
                    <a:lnL w="635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Two-Tone</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153246958"/>
                  </a:ext>
                </a:extLst>
              </a:tr>
            </a:tbl>
          </a:graphicData>
        </a:graphic>
      </p:graphicFrame>
    </p:spTree>
    <p:extLst>
      <p:ext uri="{BB962C8B-B14F-4D97-AF65-F5344CB8AC3E}">
        <p14:creationId xmlns:p14="http://schemas.microsoft.com/office/powerpoint/2010/main" val="298440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12CC-89E8-4013-BF11-8C3F043C18C3}"/>
              </a:ext>
            </a:extLst>
          </p:cNvPr>
          <p:cNvSpPr>
            <a:spLocks noGrp="1"/>
          </p:cNvSpPr>
          <p:nvPr>
            <p:ph type="title"/>
          </p:nvPr>
        </p:nvSpPr>
        <p:spPr>
          <a:xfrm>
            <a:off x="1451579" y="804519"/>
            <a:ext cx="9603275" cy="1049235"/>
          </a:xfrm>
        </p:spPr>
        <p:txBody>
          <a:bodyPr/>
          <a:lstStyle/>
          <a:p>
            <a:pPr algn="ctr"/>
            <a:r>
              <a:rPr lang="en-US" i="1" dirty="0" err="1"/>
              <a:t>Home_try_on</a:t>
            </a:r>
            <a:r>
              <a:rPr lang="en-US" i="1" dirty="0"/>
              <a:t> </a:t>
            </a:r>
            <a:r>
              <a:rPr lang="en-US" dirty="0"/>
              <a:t>table—Columns </a:t>
            </a:r>
          </a:p>
        </p:txBody>
      </p:sp>
      <p:sp>
        <p:nvSpPr>
          <p:cNvPr id="3" name="TextBox 2">
            <a:extLst>
              <a:ext uri="{FF2B5EF4-FFF2-40B4-BE49-F238E27FC236}">
                <a16:creationId xmlns:a16="http://schemas.microsoft.com/office/drawing/2014/main" id="{C78A9B07-40ED-40FF-87E5-3CD8FD2219C8}"/>
              </a:ext>
            </a:extLst>
          </p:cNvPr>
          <p:cNvSpPr txBox="1"/>
          <p:nvPr/>
        </p:nvSpPr>
        <p:spPr>
          <a:xfrm>
            <a:off x="8575828" y="3429000"/>
            <a:ext cx="2479025" cy="923330"/>
          </a:xfrm>
          <a:prstGeom prst="rect">
            <a:avLst/>
          </a:prstGeom>
          <a:solidFill>
            <a:schemeClr val="bg1">
              <a:lumMod val="7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SELECT *</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home_try_on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LIMIT 3;</a:t>
            </a:r>
          </a:p>
        </p:txBody>
      </p:sp>
      <p:sp>
        <p:nvSpPr>
          <p:cNvPr id="6" name="TextBox 5">
            <a:extLst>
              <a:ext uri="{FF2B5EF4-FFF2-40B4-BE49-F238E27FC236}">
                <a16:creationId xmlns:a16="http://schemas.microsoft.com/office/drawing/2014/main" id="{A1359109-D8EF-4F22-966D-6044547AB725}"/>
              </a:ext>
            </a:extLst>
          </p:cNvPr>
          <p:cNvSpPr txBox="1"/>
          <p:nvPr/>
        </p:nvSpPr>
        <p:spPr>
          <a:xfrm>
            <a:off x="1451579" y="1853754"/>
            <a:ext cx="9603274" cy="430502"/>
          </a:xfrm>
          <a:prstGeom prst="rect">
            <a:avLst/>
          </a:prstGeom>
          <a:noFill/>
        </p:spPr>
        <p:txBody>
          <a:bodyPr wrap="square" rtlCol="0">
            <a:spAutoFit/>
          </a:bodyPr>
          <a:lstStyle/>
          <a:p>
            <a:pPr marL="457200" indent="-457200" defTabSz="914400">
              <a:lnSpc>
                <a:spcPct val="120000"/>
              </a:lnSpc>
              <a:spcBef>
                <a:spcPts val="1000"/>
              </a:spcBef>
              <a:buClr>
                <a:schemeClr val="accent1"/>
              </a:buClr>
              <a:buSzPct val="100000"/>
              <a:buFont typeface="Arial" panose="020B0604020202020204" pitchFamily="34" charset="0"/>
              <a:buChar char="•"/>
            </a:pPr>
            <a:r>
              <a:rPr lang="en-US" sz="2000" dirty="0"/>
              <a:t>The columns of the </a:t>
            </a:r>
            <a:r>
              <a:rPr lang="en-US" sz="2000" i="1" dirty="0" err="1"/>
              <a:t>home_try_on</a:t>
            </a:r>
            <a:r>
              <a:rPr lang="en-US" sz="2000" dirty="0"/>
              <a:t> table are </a:t>
            </a:r>
            <a:r>
              <a:rPr lang="en-US" sz="2000" i="1" dirty="0" err="1"/>
              <a:t>user_id</a:t>
            </a:r>
            <a:r>
              <a:rPr lang="en-US" sz="2000" dirty="0"/>
              <a:t>, </a:t>
            </a:r>
            <a:r>
              <a:rPr lang="en-US" sz="2000" i="1" dirty="0" err="1"/>
              <a:t>number_of_pairs</a:t>
            </a:r>
            <a:r>
              <a:rPr lang="en-US" sz="2000" i="1" dirty="0"/>
              <a:t>, address</a:t>
            </a:r>
            <a:r>
              <a:rPr lang="en-US" sz="2000" dirty="0"/>
              <a:t>.</a:t>
            </a:r>
          </a:p>
        </p:txBody>
      </p:sp>
      <p:graphicFrame>
        <p:nvGraphicFramePr>
          <p:cNvPr id="5" name="Table 4">
            <a:extLst>
              <a:ext uri="{FF2B5EF4-FFF2-40B4-BE49-F238E27FC236}">
                <a16:creationId xmlns:a16="http://schemas.microsoft.com/office/drawing/2014/main" id="{EA43F66E-336A-4D46-B17F-61A157CDCE5E}"/>
              </a:ext>
            </a:extLst>
          </p:cNvPr>
          <p:cNvGraphicFramePr>
            <a:graphicFrameLocks noGrp="1"/>
          </p:cNvGraphicFramePr>
          <p:nvPr>
            <p:extLst>
              <p:ext uri="{D42A27DB-BD31-4B8C-83A1-F6EECF244321}">
                <p14:modId xmlns:p14="http://schemas.microsoft.com/office/powerpoint/2010/main" val="3018134918"/>
              </p:ext>
            </p:extLst>
          </p:nvPr>
        </p:nvGraphicFramePr>
        <p:xfrm>
          <a:off x="1451579" y="3429000"/>
          <a:ext cx="6782895" cy="2288219"/>
        </p:xfrm>
        <a:graphic>
          <a:graphicData uri="http://schemas.openxmlformats.org/drawingml/2006/table">
            <a:tbl>
              <a:tblPr/>
              <a:tblGrid>
                <a:gridCol w="3498200">
                  <a:extLst>
                    <a:ext uri="{9D8B030D-6E8A-4147-A177-3AD203B41FA5}">
                      <a16:colId xmlns:a16="http://schemas.microsoft.com/office/drawing/2014/main" val="887620430"/>
                    </a:ext>
                  </a:extLst>
                </a:gridCol>
                <a:gridCol w="1806582">
                  <a:extLst>
                    <a:ext uri="{9D8B030D-6E8A-4147-A177-3AD203B41FA5}">
                      <a16:colId xmlns:a16="http://schemas.microsoft.com/office/drawing/2014/main" val="2076651020"/>
                    </a:ext>
                  </a:extLst>
                </a:gridCol>
                <a:gridCol w="1478113">
                  <a:extLst>
                    <a:ext uri="{9D8B030D-6E8A-4147-A177-3AD203B41FA5}">
                      <a16:colId xmlns:a16="http://schemas.microsoft.com/office/drawing/2014/main" val="4200479456"/>
                    </a:ext>
                  </a:extLst>
                </a:gridCol>
              </a:tblGrid>
              <a:tr h="549173">
                <a:tc>
                  <a:txBody>
                    <a:bodyPr/>
                    <a:lstStyle/>
                    <a:p>
                      <a:pPr algn="ctr" fontAlgn="ctr"/>
                      <a:r>
                        <a:rPr lang="en-US" sz="1100" b="1" i="0" u="none" strike="noStrike">
                          <a:solidFill>
                            <a:srgbClr val="FFFFFF"/>
                          </a:solidFill>
                          <a:effectLst/>
                          <a:latin typeface="Calibri" panose="020F0502020204030204" pitchFamily="34" charset="0"/>
                        </a:rPr>
                        <a:t>user_id</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number_of_pairs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tc>
                  <a:txBody>
                    <a:bodyPr/>
                    <a:lstStyle/>
                    <a:p>
                      <a:pPr algn="ctr" fontAlgn="ctr"/>
                      <a:r>
                        <a:rPr lang="en-US" sz="1100" b="1" i="0" u="none" strike="noStrike">
                          <a:solidFill>
                            <a:srgbClr val="FFFFFF"/>
                          </a:solidFill>
                          <a:effectLst/>
                          <a:latin typeface="Calibri" panose="020F0502020204030204" pitchFamily="34" charset="0"/>
                        </a:rPr>
                        <a:t>address</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904236004"/>
                  </a:ext>
                </a:extLst>
              </a:tr>
              <a:tr h="585784">
                <a:tc>
                  <a:txBody>
                    <a:bodyPr/>
                    <a:lstStyle/>
                    <a:p>
                      <a:pPr algn="ctr" fontAlgn="ctr"/>
                      <a:r>
                        <a:rPr lang="en-US" sz="1200" b="0" i="0" u="none" strike="noStrike">
                          <a:solidFill>
                            <a:srgbClr val="646466"/>
                          </a:solidFill>
                          <a:effectLst/>
                          <a:latin typeface="Calibri" panose="020F0502020204030204" pitchFamily="34" charset="0"/>
                        </a:rPr>
                        <a:t>d8addd87-3217-4429-9a01-d56d68111da7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5 pairs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145 New York 9a</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952873817"/>
                  </a:ext>
                </a:extLst>
              </a:tr>
              <a:tr h="585784">
                <a:tc>
                  <a:txBody>
                    <a:bodyPr/>
                    <a:lstStyle/>
                    <a:p>
                      <a:pPr algn="ctr" fontAlgn="ctr"/>
                      <a:r>
                        <a:rPr lang="en-US" sz="1200" b="0" i="0" u="none" strike="noStrike">
                          <a:solidFill>
                            <a:srgbClr val="646466"/>
                          </a:solidFill>
                          <a:effectLst/>
                          <a:latin typeface="Calibri" panose="020F0502020204030204" pitchFamily="34" charset="0"/>
                        </a:rPr>
                        <a:t>f52b07c8-abe4-4f4a-9d39-ba9fc9a184cc</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5 pairs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383 Madison Ave</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2846908144"/>
                  </a:ext>
                </a:extLst>
              </a:tr>
              <a:tr h="567478">
                <a:tc>
                  <a:txBody>
                    <a:bodyPr/>
                    <a:lstStyle/>
                    <a:p>
                      <a:pPr algn="ctr" fontAlgn="ctr"/>
                      <a:r>
                        <a:rPr lang="en-US" sz="1200" b="0" i="0" u="none" strike="noStrike">
                          <a:solidFill>
                            <a:srgbClr val="646466"/>
                          </a:solidFill>
                          <a:effectLst/>
                          <a:latin typeface="Calibri" panose="020F0502020204030204" pitchFamily="34" charset="0"/>
                        </a:rPr>
                        <a:t>8ba0d2d5-1a31-403e-9fa5-79540f8477f9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a:solidFill>
                            <a:srgbClr val="646466"/>
                          </a:solidFill>
                          <a:effectLst/>
                          <a:latin typeface="Calibri" panose="020F0502020204030204" pitchFamily="34" charset="0"/>
                        </a:rPr>
                        <a:t>5 pairs</a:t>
                      </a:r>
                    </a:p>
                  </a:txBody>
                  <a:tcPr marL="6350" marR="6350" marT="6350" marB="0" anchor="ctr">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tc>
                  <a:txBody>
                    <a:bodyPr/>
                    <a:lstStyle/>
                    <a:p>
                      <a:pPr algn="ctr" fontAlgn="ctr"/>
                      <a:r>
                        <a:rPr lang="en-US" sz="1200" b="0" i="0" u="none" strike="noStrike" dirty="0">
                          <a:solidFill>
                            <a:srgbClr val="646466"/>
                          </a:solidFill>
                          <a:effectLst/>
                          <a:latin typeface="Calibri" panose="020F0502020204030204" pitchFamily="34" charset="0"/>
                        </a:rPr>
                        <a:t>287 Pell St</a:t>
                      </a: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6F5FA"/>
                    </a:solidFill>
                  </a:tcPr>
                </a:tc>
                <a:extLst>
                  <a:ext uri="{0D108BD9-81ED-4DB2-BD59-A6C34878D82A}">
                    <a16:rowId xmlns:a16="http://schemas.microsoft.com/office/drawing/2014/main" val="3080107730"/>
                  </a:ext>
                </a:extLst>
              </a:tr>
            </a:tbl>
          </a:graphicData>
        </a:graphic>
      </p:graphicFrame>
    </p:spTree>
    <p:extLst>
      <p:ext uri="{BB962C8B-B14F-4D97-AF65-F5344CB8AC3E}">
        <p14:creationId xmlns:p14="http://schemas.microsoft.com/office/powerpoint/2010/main" val="4023120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2275</TotalTime>
  <Words>1636</Words>
  <Application>Microsoft Office PowerPoint</Application>
  <PresentationFormat>Widescreen</PresentationFormat>
  <Paragraphs>317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Gill Sans MT</vt:lpstr>
      <vt:lpstr>Gallery</vt:lpstr>
      <vt:lpstr>Warby parker marketing Funnels</vt:lpstr>
      <vt:lpstr>Table of contents</vt:lpstr>
      <vt:lpstr>Quiz funnel</vt:lpstr>
      <vt:lpstr>Survey table—Columns </vt:lpstr>
      <vt:lpstr>Survey Table—responses </vt:lpstr>
      <vt:lpstr>Survey table—completion rates</vt:lpstr>
      <vt:lpstr>Home try-on funnel</vt:lpstr>
      <vt:lpstr>quiz table—Columns </vt:lpstr>
      <vt:lpstr>Home_try_on table—Columns </vt:lpstr>
      <vt:lpstr>purchase table—Columns </vt:lpstr>
      <vt:lpstr>CONVERSION RATES</vt:lpstr>
      <vt:lpstr>Warby Parker’s Purchase funnel</vt:lpstr>
      <vt:lpstr>A/B TEST—3 pairs vs. 5 pairs</vt:lpstr>
      <vt:lpstr>Trends</vt:lpstr>
      <vt:lpstr>style</vt:lpstr>
      <vt:lpstr>PRICE</vt:lpstr>
      <vt:lpstr>MOST BOUGHT PAIR</vt:lpstr>
      <vt:lpstr>CONCLUDING THOUGHTS</vt:lpstr>
      <vt:lpstr>Actionable insights for warby parker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ѕσ яαи∂σм мε</dc:creator>
  <cp:lastModifiedBy>ѕσ яαи∂σм мε</cp:lastModifiedBy>
  <cp:revision>11</cp:revision>
  <dcterms:created xsi:type="dcterms:W3CDTF">2020-06-01T17:28:20Z</dcterms:created>
  <dcterms:modified xsi:type="dcterms:W3CDTF">2020-06-03T07:24:17Z</dcterms:modified>
</cp:coreProperties>
</file>