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65" r:id="rId2"/>
    <p:sldId id="266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80705" autoAdjust="0"/>
  </p:normalViewPr>
  <p:slideViewPr>
    <p:cSldViewPr snapToGrid="0">
      <p:cViewPr varScale="1">
        <p:scale>
          <a:sx n="90" d="100"/>
          <a:sy n="90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F378A8-BDDA-8252-C26E-16EC4190EB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3F2B1D-1890-DF25-EE34-EC22E4B83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51C43-9FC8-2340-9C50-D41B95351E05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8981F0-2C0B-0DCF-B142-EFB1DA4F8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allo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E2C295-12C9-1834-7D2D-9B557DA371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FED9-FD81-CD4C-BE19-DE593B40F7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511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71C7C-ACF4-41C5-A6CE-B62DE1C8D05D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allo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0317-76A5-4A8D-A1F2-986145F74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9652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17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En étant 4 sur un </a:t>
            </a:r>
            <a:r>
              <a:rPr lang="fr-FR" dirty="0" err="1"/>
              <a:t>miniprojet</a:t>
            </a:r>
            <a:r>
              <a:rPr lang="fr-FR" dirty="0"/>
              <a:t>, la difficulté organisationnel de chacun est une </a:t>
            </a:r>
            <a:r>
              <a:rPr lang="fr-FR" dirty="0" err="1"/>
              <a:t>diffuculté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Adapter le sujet du </a:t>
            </a:r>
            <a:r>
              <a:rPr lang="fr-FR" dirty="0" err="1"/>
              <a:t>tp</a:t>
            </a:r>
            <a:r>
              <a:rPr lang="fr-FR" dirty="0"/>
              <a:t> pour une taille de 4 personnes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Connaitre les forces et faiblesses de chacun et en tirer la quintessence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78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Visio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sur le </a:t>
            </a:r>
            <a:r>
              <a:rPr lang="fr-FR" dirty="0" err="1"/>
              <a:t>traffic</a:t>
            </a:r>
            <a:r>
              <a:rPr lang="fr-FR" dirty="0"/>
              <a:t> </a:t>
            </a:r>
            <a:r>
              <a:rPr lang="fr-FR" dirty="0" err="1"/>
              <a:t>engeneerfezgfz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sur la continuité de service (HA)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place de la topo avec un script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Analyse des résultats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06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25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0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3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90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9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RSX217 Traffic Engineering in SDN Using OpenFlow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3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19/12/2024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RSX217 Traffic Engineering in SDN Using OpenFlow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ninet.org/walkthroug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63BA1-EA14-4132-EC26-BEE79038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Préparation de l’environnement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D2952B-24C8-C36C-DDEB-A60B6602BDBA}"/>
              </a:ext>
            </a:extLst>
          </p:cNvPr>
          <p:cNvSpPr txBox="1"/>
          <p:nvPr/>
        </p:nvSpPr>
        <p:spPr>
          <a:xfrm>
            <a:off x="763741" y="2065751"/>
            <a:ext cx="5141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Organisation : avec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Utilisation de Planner (à faire , en cours, fait)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Création équipe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 Visio Teams régulières enregistrées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Echanges par chat Teams asynchrones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Outils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VM CNAM guacamole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 dirty="0"/>
              <a:t>Update python: 3.8.10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 dirty="0"/>
              <a:t>Update </a:t>
            </a:r>
            <a:r>
              <a:rPr lang="fr-FR" sz="2000" dirty="0" err="1"/>
              <a:t>mininet</a:t>
            </a:r>
            <a:r>
              <a:rPr lang="fr-FR" sz="2000" dirty="0"/>
              <a:t>: dernière version 2.3.1b4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Création projet privé </a:t>
            </a:r>
            <a:r>
              <a:rPr lang="fr-FR" sz="2000" dirty="0" err="1"/>
              <a:t>github</a:t>
            </a:r>
            <a:endParaRPr lang="fr-FR" sz="2000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B82CB81-565F-FA59-F7B2-12C57C27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0509B32E-629E-13DA-A029-F284E852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  <a:endParaRPr lang="fr-FR" dirty="0"/>
          </a:p>
        </p:txBody>
      </p:sp>
      <p:sp>
        <p:nvSpPr>
          <p:cNvPr id="20" name="Espace réservé du numéro de diapositive 16">
            <a:extLst>
              <a:ext uri="{FF2B5EF4-FFF2-40B4-BE49-F238E27FC236}">
                <a16:creationId xmlns:a16="http://schemas.microsoft.com/office/drawing/2014/main" id="{7A78BFE7-CC11-F517-3469-640F5F33FC61}"/>
              </a:ext>
            </a:extLst>
          </p:cNvPr>
          <p:cNvSpPr txBox="1">
            <a:spLocks/>
          </p:cNvSpPr>
          <p:nvPr/>
        </p:nvSpPr>
        <p:spPr>
          <a:xfrm>
            <a:off x="9713842" y="6459785"/>
            <a:ext cx="149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8FFFB-AA86-E5BD-11A1-EE233399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42" y="1881076"/>
            <a:ext cx="3022600" cy="21843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819883-49C2-D9B6-EFEE-40714629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084" y="3762145"/>
            <a:ext cx="2565400" cy="198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0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D680-1DDE-5C04-3730-1F70CE67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4" y="973978"/>
            <a:ext cx="10058400" cy="780919"/>
          </a:xfrm>
        </p:spPr>
        <p:txBody>
          <a:bodyPr/>
          <a:lstStyle/>
          <a:p>
            <a:pPr algn="ctr"/>
            <a:r>
              <a:rPr lang="fr-FR" dirty="0"/>
              <a:t>Difficultés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04E969-3CF2-AD69-9678-F03AE62E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F61709-4A64-A2C6-AAFB-3B300728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7" name="Espace réservé du numéro de diapositive 16">
            <a:extLst>
              <a:ext uri="{FF2B5EF4-FFF2-40B4-BE49-F238E27FC236}">
                <a16:creationId xmlns:a16="http://schemas.microsoft.com/office/drawing/2014/main" id="{88DD0204-DB1E-2D4A-630C-E278752DE1B9}"/>
              </a:ext>
            </a:extLst>
          </p:cNvPr>
          <p:cNvSpPr txBox="1">
            <a:spLocks/>
          </p:cNvSpPr>
          <p:nvPr/>
        </p:nvSpPr>
        <p:spPr>
          <a:xfrm>
            <a:off x="9660836" y="6459785"/>
            <a:ext cx="155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4A114C-1546-F0D9-0A28-F76FDB747EC4}"/>
              </a:ext>
            </a:extLst>
          </p:cNvPr>
          <p:cNvSpPr txBox="1"/>
          <p:nvPr/>
        </p:nvSpPr>
        <p:spPr>
          <a:xfrm>
            <a:off x="756192" y="20389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/>
              <a:t>Difficultés organisationnelles </a:t>
            </a:r>
            <a:r>
              <a:rPr lang="fr-FR" dirty="0"/>
              <a:t>(4 personnes)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D0B7B-7981-3192-AB22-C68803546290}"/>
              </a:ext>
            </a:extLst>
          </p:cNvPr>
          <p:cNvSpPr txBox="1"/>
          <p:nvPr/>
        </p:nvSpPr>
        <p:spPr>
          <a:xfrm>
            <a:off x="1304373" y="2481450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Coordination entre les membres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A1787CC-B660-71B0-EE14-E963A6B13378}"/>
              </a:ext>
            </a:extLst>
          </p:cNvPr>
          <p:cNvSpPr txBox="1"/>
          <p:nvPr/>
        </p:nvSpPr>
        <p:spPr>
          <a:xfrm>
            <a:off x="1307189" y="3252657"/>
            <a:ext cx="312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Répartition des tâches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5221B0-B7B9-B2FC-1611-5F2117189792}"/>
              </a:ext>
            </a:extLst>
          </p:cNvPr>
          <p:cNvSpPr txBox="1"/>
          <p:nvPr/>
        </p:nvSpPr>
        <p:spPr>
          <a:xfrm>
            <a:off x="1304373" y="4310351"/>
            <a:ext cx="400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du temps et des échéances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86AF3B0-EA62-EC73-8398-7D2C39880B2E}"/>
              </a:ext>
            </a:extLst>
          </p:cNvPr>
          <p:cNvSpPr txBox="1"/>
          <p:nvPr/>
        </p:nvSpPr>
        <p:spPr>
          <a:xfrm>
            <a:off x="6653411" y="1973766"/>
            <a:ext cx="287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/>
              <a:t>Difficultés techniques </a:t>
            </a:r>
            <a:r>
              <a:rPr lang="fr-FR" u="sng" dirty="0"/>
              <a:t>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771FBFE-EC8B-B826-DA80-2E58AFE43459}"/>
              </a:ext>
            </a:extLst>
          </p:cNvPr>
          <p:cNvSpPr txBox="1"/>
          <p:nvPr/>
        </p:nvSpPr>
        <p:spPr>
          <a:xfrm>
            <a:off x="6916169" y="2408263"/>
            <a:ext cx="3823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Configuration de l’environnement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72C8FE5-B364-69B1-3B82-EB5040A640B2}"/>
              </a:ext>
            </a:extLst>
          </p:cNvPr>
          <p:cNvSpPr txBox="1"/>
          <p:nvPr/>
        </p:nvSpPr>
        <p:spPr>
          <a:xfrm>
            <a:off x="6934396" y="3685867"/>
            <a:ext cx="5134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GitHub, m</a:t>
            </a:r>
            <a:r>
              <a:rPr lang="fr-FR" sz="1800" dirty="0"/>
              <a:t>anque d’expérience avec Git pour certains membres.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DB48B3-59D2-E417-7077-95E261DBED80}"/>
              </a:ext>
            </a:extLst>
          </p:cNvPr>
          <p:cNvSpPr txBox="1"/>
          <p:nvPr/>
        </p:nvSpPr>
        <p:spPr>
          <a:xfrm>
            <a:off x="7177098" y="2726745"/>
            <a:ext cx="44125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Mise en place des outils au sein de la VM Guacamole : erreurs possibles  dans  les accès ou les mises à jour (Python, </a:t>
            </a:r>
            <a:r>
              <a:rPr lang="fr-FR" sz="1400" dirty="0" err="1"/>
              <a:t>Mininet</a:t>
            </a:r>
            <a:r>
              <a:rPr lang="fr-FR" sz="1400" dirty="0"/>
              <a:t>).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04243EB-A509-0678-0E1D-55615092D8AD}"/>
              </a:ext>
            </a:extLst>
          </p:cNvPr>
          <p:cNvSpPr txBox="1"/>
          <p:nvPr/>
        </p:nvSpPr>
        <p:spPr>
          <a:xfrm>
            <a:off x="7305052" y="3452534"/>
            <a:ext cx="4676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Utilisation d'un script afin d'avoir la même config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22D963-A9B1-9738-E7B2-18BCFD06B094}"/>
              </a:ext>
            </a:extLst>
          </p:cNvPr>
          <p:cNvSpPr txBox="1"/>
          <p:nvPr/>
        </p:nvSpPr>
        <p:spPr>
          <a:xfrm>
            <a:off x="1650836" y="2860598"/>
            <a:ext cx="4229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Définir des rôles et responsabilités clairs pour chaque membre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B86AF5-EB90-BB51-7FD2-602113FA4A9C}"/>
              </a:ext>
            </a:extLst>
          </p:cNvPr>
          <p:cNvSpPr txBox="1"/>
          <p:nvPr/>
        </p:nvSpPr>
        <p:spPr>
          <a:xfrm>
            <a:off x="6934396" y="4575386"/>
            <a:ext cx="4822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Découverte de l’outil </a:t>
            </a:r>
            <a:r>
              <a:rPr lang="fr-FR" dirty="0" err="1"/>
              <a:t>Mininet</a:t>
            </a:r>
            <a:r>
              <a:rPr lang="fr-FR" dirty="0"/>
              <a:t> pour l ’ensemble des membres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5EA1996-7DD8-8FBF-9C6A-D5A9EB04FFB3}"/>
              </a:ext>
            </a:extLst>
          </p:cNvPr>
          <p:cNvSpPr txBox="1"/>
          <p:nvPr/>
        </p:nvSpPr>
        <p:spPr>
          <a:xfrm>
            <a:off x="1615626" y="4687284"/>
            <a:ext cx="45735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Établir un calendrier de réunions régulières pour faire le point (RDV sur teams, Chaque membre a des contraintes personnelles et professionnelles différentes, ce qui complique la coordination et la planification.</a:t>
            </a:r>
          </a:p>
          <a:p>
            <a:endParaRPr lang="fr-FR" sz="12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679E47F-96CD-A47E-2F3E-528532279E40}"/>
              </a:ext>
            </a:extLst>
          </p:cNvPr>
          <p:cNvSpPr txBox="1"/>
          <p:nvPr/>
        </p:nvSpPr>
        <p:spPr>
          <a:xfrm>
            <a:off x="7305052" y="4236776"/>
            <a:ext cx="5393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Démonstration guidée de l’outil via partage d’écran sur Teams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DA98A2-055E-9504-A154-24BCD155F88E}"/>
              </a:ext>
            </a:extLst>
          </p:cNvPr>
          <p:cNvSpPr txBox="1"/>
          <p:nvPr/>
        </p:nvSpPr>
        <p:spPr>
          <a:xfrm>
            <a:off x="7305052" y="5159619"/>
            <a:ext cx="5299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Réalisation du tuto </a:t>
            </a:r>
            <a:r>
              <a:rPr lang="fr-FR" sz="1400" dirty="0" err="1"/>
              <a:t>Mininet</a:t>
            </a:r>
            <a:r>
              <a:rPr lang="fr-FR" sz="1400" dirty="0"/>
              <a:t> figurant à l’adresse: </a:t>
            </a:r>
            <a:r>
              <a:rPr lang="fr-FR" sz="1400" dirty="0">
                <a:hlinkClick r:id="rId3"/>
              </a:rPr>
              <a:t>http://mininet.org/walkthrough/</a:t>
            </a:r>
            <a:endParaRPr lang="fr-FR" sz="1400" dirty="0"/>
          </a:p>
          <a:p>
            <a:r>
              <a:rPr lang="fr-FR" sz="1400" dirty="0"/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D8CFF2F-85BE-2317-A4A7-6EDC77014B70}"/>
              </a:ext>
            </a:extLst>
          </p:cNvPr>
          <p:cNvSpPr txBox="1"/>
          <p:nvPr/>
        </p:nvSpPr>
        <p:spPr>
          <a:xfrm>
            <a:off x="6934396" y="5619150"/>
            <a:ext cx="6347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Établir une Topologie adaptée au cahier des charges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58886F4-D6AA-F2AF-6A15-C6D9FD28FCB7}"/>
              </a:ext>
            </a:extLst>
          </p:cNvPr>
          <p:cNvSpPr txBox="1"/>
          <p:nvPr/>
        </p:nvSpPr>
        <p:spPr>
          <a:xfrm>
            <a:off x="6934396" y="5911752"/>
            <a:ext cx="2099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Usage de Python 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1CD4266-5F5E-6732-E87A-C8A263D49BA8}"/>
              </a:ext>
            </a:extLst>
          </p:cNvPr>
          <p:cNvSpPr txBox="1"/>
          <p:nvPr/>
        </p:nvSpPr>
        <p:spPr>
          <a:xfrm>
            <a:off x="1650836" y="3664173"/>
            <a:ext cx="5526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Connaître  les forces de chacun de façon à les distribuer efficacement dans les tâches du projet afin d’en tirer le meilleur parti. </a:t>
            </a:r>
          </a:p>
        </p:txBody>
      </p:sp>
    </p:spTree>
    <p:extLst>
      <p:ext uri="{BB962C8B-B14F-4D97-AF65-F5344CB8AC3E}">
        <p14:creationId xmlns:p14="http://schemas.microsoft.com/office/powerpoint/2010/main" val="4848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A6BE1D-A0A7-2875-529A-FFF54C4D0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4" y="1754788"/>
            <a:ext cx="5512105" cy="457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F88D680-1DDE-5C04-3730-1F70CE67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791437" cy="1450757"/>
          </a:xfrm>
        </p:spPr>
        <p:txBody>
          <a:bodyPr/>
          <a:lstStyle/>
          <a:p>
            <a:pPr algn="ctr"/>
            <a:r>
              <a:rPr lang="fr-FR" dirty="0"/>
              <a:t>Topologie et Prochaines étapes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A7B995-EBF4-C486-4A93-C751C616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RSX217</a:t>
            </a:r>
            <a:br>
              <a:rPr lang="fr-FR" dirty="0"/>
            </a:br>
            <a:r>
              <a:rPr lang="fr-FR" dirty="0"/>
              <a:t>Traffic Engineering in SDN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OpenFlow</a:t>
            </a:r>
            <a:r>
              <a:rPr lang="fr-FR" dirty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B7B6DA-FB7B-0465-4D33-B0C14554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19/12/2024</a:t>
            </a:r>
          </a:p>
        </p:txBody>
      </p:sp>
      <p:sp>
        <p:nvSpPr>
          <p:cNvPr id="7" name="Espace réservé du numéro de diapositive 16">
            <a:extLst>
              <a:ext uri="{FF2B5EF4-FFF2-40B4-BE49-F238E27FC236}">
                <a16:creationId xmlns:a16="http://schemas.microsoft.com/office/drawing/2014/main" id="{97F49803-273C-1D2A-5074-FE9A277BB52C}"/>
              </a:ext>
            </a:extLst>
          </p:cNvPr>
          <p:cNvSpPr txBox="1">
            <a:spLocks/>
          </p:cNvSpPr>
          <p:nvPr/>
        </p:nvSpPr>
        <p:spPr>
          <a:xfrm>
            <a:off x="9660836" y="6459785"/>
            <a:ext cx="155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Jouve G., Martin A., Maire O., </a:t>
            </a:r>
            <a:r>
              <a:rPr lang="fr-FR" dirty="0" err="1"/>
              <a:t>Carlucci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658C98-61F6-9C14-5384-8103B6085800}"/>
              </a:ext>
            </a:extLst>
          </p:cNvPr>
          <p:cNvSpPr txBox="1"/>
          <p:nvPr/>
        </p:nvSpPr>
        <p:spPr>
          <a:xfrm>
            <a:off x="1258743" y="5969299"/>
            <a:ext cx="4621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 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85D25ED-DE56-F58C-96FA-1AF921DCDC17}"/>
              </a:ext>
            </a:extLst>
          </p:cNvPr>
          <p:cNvSpPr txBox="1"/>
          <p:nvPr/>
        </p:nvSpPr>
        <p:spPr>
          <a:xfrm>
            <a:off x="5762847" y="1737360"/>
            <a:ext cx="6581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Politique de réacheminement dynamique du trafic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31B81EE-661F-800F-81F3-C164B5E5E4F3}"/>
              </a:ext>
            </a:extLst>
          </p:cNvPr>
          <p:cNvSpPr txBox="1"/>
          <p:nvPr/>
        </p:nvSpPr>
        <p:spPr>
          <a:xfrm>
            <a:off x="6045780" y="2129692"/>
            <a:ext cx="2531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Collecte de statistiques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806CBC0-048E-813A-F573-780119342E1B}"/>
              </a:ext>
            </a:extLst>
          </p:cNvPr>
          <p:cNvSpPr txBox="1"/>
          <p:nvPr/>
        </p:nvSpPr>
        <p:spPr>
          <a:xfrm>
            <a:off x="6096000" y="2827634"/>
            <a:ext cx="336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Implémentation des règles dynamiques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61C621B-1710-140F-5BD7-35C4336365E9}"/>
              </a:ext>
            </a:extLst>
          </p:cNvPr>
          <p:cNvSpPr txBox="1"/>
          <p:nvPr/>
        </p:nvSpPr>
        <p:spPr>
          <a:xfrm>
            <a:off x="6308651" y="2403769"/>
            <a:ext cx="617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Utilisation d’ </a:t>
            </a:r>
            <a:r>
              <a:rPr lang="fr-FR" sz="1200" b="1" dirty="0" err="1"/>
              <a:t>OpenFlow</a:t>
            </a:r>
            <a:r>
              <a:rPr lang="fr-FR" sz="1200" dirty="0"/>
              <a:t> pour obtenir les stats nécessaires, basée sur l’utilisation des liens</a:t>
            </a:r>
            <a:r>
              <a:rPr lang="fr-FR" sz="1400" dirty="0"/>
              <a:t>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68C554-638F-D080-E24C-43AD4FD79A84}"/>
              </a:ext>
            </a:extLst>
          </p:cNvPr>
          <p:cNvSpPr txBox="1"/>
          <p:nvPr/>
        </p:nvSpPr>
        <p:spPr>
          <a:xfrm>
            <a:off x="6308651" y="3155065"/>
            <a:ext cx="404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Obtenir une politique qui </a:t>
            </a:r>
            <a:r>
              <a:rPr lang="fr-FR" sz="1200" b="1" dirty="0"/>
              <a:t>détecte les liens surchargés</a:t>
            </a:r>
            <a:r>
              <a:rPr lang="fr-FR" sz="1200" dirty="0"/>
              <a:t>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FCF6D1C-B2E2-13C5-7147-68A3B49975B9}"/>
              </a:ext>
            </a:extLst>
          </p:cNvPr>
          <p:cNvSpPr txBox="1"/>
          <p:nvPr/>
        </p:nvSpPr>
        <p:spPr>
          <a:xfrm>
            <a:off x="6308650" y="3419486"/>
            <a:ext cx="423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Pouvoir </a:t>
            </a:r>
            <a:r>
              <a:rPr lang="fr-FR" sz="1200" b="1" dirty="0"/>
              <a:t>rediriger le trafic </a:t>
            </a:r>
            <a:r>
              <a:rPr lang="fr-FR" sz="1200" dirty="0"/>
              <a:t>via des chemins moins sollicités</a:t>
            </a:r>
            <a:r>
              <a:rPr lang="fr-FR" dirty="0"/>
              <a:t>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C75D7FE-73C8-52F5-CFEE-425B64125F43}"/>
              </a:ext>
            </a:extLst>
          </p:cNvPr>
          <p:cNvSpPr txBox="1"/>
          <p:nvPr/>
        </p:nvSpPr>
        <p:spPr>
          <a:xfrm>
            <a:off x="5880358" y="3931161"/>
            <a:ext cx="3364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Analyse des performances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23F77BB-3049-E16C-160C-AD8D5C90190C}"/>
              </a:ext>
            </a:extLst>
          </p:cNvPr>
          <p:cNvSpPr txBox="1"/>
          <p:nvPr/>
        </p:nvSpPr>
        <p:spPr>
          <a:xfrm>
            <a:off x="6308651" y="4372025"/>
            <a:ext cx="20591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Latence (entre hôtes)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26AD17-1A78-1844-C7F4-4B1F863FBE75}"/>
              </a:ext>
            </a:extLst>
          </p:cNvPr>
          <p:cNvSpPr txBox="1"/>
          <p:nvPr/>
        </p:nvSpPr>
        <p:spPr>
          <a:xfrm>
            <a:off x="6732464" y="4699456"/>
            <a:ext cx="62413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Utilisation de la commande </a:t>
            </a:r>
            <a:r>
              <a:rPr lang="fr-FR" sz="1200" b="1" dirty="0"/>
              <a:t>ping</a:t>
            </a:r>
            <a:r>
              <a:rPr lang="fr-FR" sz="1200" dirty="0"/>
              <a:t> pour l’évaluer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CFDF80C-7235-695F-1F2F-49355457B1F5}"/>
              </a:ext>
            </a:extLst>
          </p:cNvPr>
          <p:cNvSpPr txBox="1"/>
          <p:nvPr/>
        </p:nvSpPr>
        <p:spPr>
          <a:xfrm>
            <a:off x="6308651" y="5049468"/>
            <a:ext cx="19103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Débit (entre hôtes)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7C7C854-46F3-1959-0D8E-E70400BFC3CE}"/>
              </a:ext>
            </a:extLst>
          </p:cNvPr>
          <p:cNvSpPr txBox="1"/>
          <p:nvPr/>
        </p:nvSpPr>
        <p:spPr>
          <a:xfrm>
            <a:off x="6742732" y="5357245"/>
            <a:ext cx="3693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Utilisation d’</a:t>
            </a:r>
            <a:r>
              <a:rPr lang="fr-FR" sz="1200" b="1" dirty="0" err="1"/>
              <a:t>iperf</a:t>
            </a:r>
            <a:r>
              <a:rPr lang="fr-FR" sz="1200" dirty="0"/>
              <a:t> pour la mesurer</a:t>
            </a:r>
            <a:r>
              <a:rPr lang="fr-FR" dirty="0"/>
              <a:t>.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4A0C9B7-EC00-CB93-66B5-A497F8E6FC83}"/>
              </a:ext>
            </a:extLst>
          </p:cNvPr>
          <p:cNvSpPr txBox="1"/>
          <p:nvPr/>
        </p:nvSpPr>
        <p:spPr>
          <a:xfrm>
            <a:off x="5994991" y="5709663"/>
            <a:ext cx="6485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Continuité de service (</a:t>
            </a:r>
            <a:r>
              <a:rPr lang="fr-FR" b="1" dirty="0"/>
              <a:t>HA</a:t>
            </a:r>
            <a:r>
              <a:rPr lang="fr-FR" dirty="0"/>
              <a:t> - </a:t>
            </a:r>
            <a:r>
              <a:rPr lang="fr-FR" b="1" dirty="0"/>
              <a:t>H</a:t>
            </a:r>
            <a:r>
              <a:rPr lang="fr-FR" dirty="0"/>
              <a:t>igh </a:t>
            </a:r>
            <a:r>
              <a:rPr lang="fr-FR" b="1" dirty="0" err="1"/>
              <a:t>A</a:t>
            </a:r>
            <a:r>
              <a:rPr lang="fr-FR" dirty="0" err="1"/>
              <a:t>vailability</a:t>
            </a:r>
            <a:r>
              <a:rPr lang="fr-FR" dirty="0"/>
              <a:t>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046A11A-24E4-2B4B-BD17-E9D8D045A81F}"/>
              </a:ext>
            </a:extLst>
          </p:cNvPr>
          <p:cNvSpPr txBox="1"/>
          <p:nvPr/>
        </p:nvSpPr>
        <p:spPr>
          <a:xfrm>
            <a:off x="6487914" y="5987382"/>
            <a:ext cx="44453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Simulez la </a:t>
            </a:r>
            <a:r>
              <a:rPr lang="fr-FR" sz="1400" b="1" dirty="0"/>
              <a:t>défaillance </a:t>
            </a:r>
            <a:r>
              <a:rPr lang="fr-FR" sz="1400" dirty="0"/>
              <a:t>d’un lien ou d’un commutateur</a:t>
            </a:r>
          </a:p>
        </p:txBody>
      </p:sp>
    </p:spTree>
    <p:extLst>
      <p:ext uri="{BB962C8B-B14F-4D97-AF65-F5344CB8AC3E}">
        <p14:creationId xmlns:p14="http://schemas.microsoft.com/office/powerpoint/2010/main" val="11256214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2274</TotalTime>
  <Words>461</Words>
  <Application>Microsoft Office PowerPoint</Application>
  <PresentationFormat>Grand écran</PresentationFormat>
  <Paragraphs>62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Wingdings</vt:lpstr>
      <vt:lpstr>Rétrospective</vt:lpstr>
      <vt:lpstr>Préparation de l’environnement </vt:lpstr>
      <vt:lpstr>Difficultés</vt:lpstr>
      <vt:lpstr>Topologie et Prochaines étapes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Pièce d’identité</dc:title>
  <dc:creator>GRICOURT Jean-René</dc:creator>
  <cp:lastModifiedBy>olivier maire</cp:lastModifiedBy>
  <cp:revision>198</cp:revision>
  <dcterms:created xsi:type="dcterms:W3CDTF">2022-04-29T13:39:05Z</dcterms:created>
  <dcterms:modified xsi:type="dcterms:W3CDTF">2024-12-16T14:59:21Z</dcterms:modified>
</cp:coreProperties>
</file>