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7" r:id="rId2"/>
    <p:sldId id="265" r:id="rId3"/>
    <p:sldId id="267" r:id="rId4"/>
    <p:sldId id="266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18228-5224-4CB2-9272-2E4EDDBC9180}" v="127" dt="2024-12-09T21:41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80691" autoAdjust="0"/>
  </p:normalViewPr>
  <p:slideViewPr>
    <p:cSldViewPr snapToGrid="0">
      <p:cViewPr varScale="1">
        <p:scale>
          <a:sx n="102" d="100"/>
          <a:sy n="102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JOUVE" userId="c93b441f-a8bf-42d9-8496-7c2c7fe2194d" providerId="ADAL" clId="{B7618228-5224-4CB2-9272-2E4EDDBC9180}"/>
    <pc:docChg chg="undo redo custSel addSld delSld modSld">
      <pc:chgData name="Guillaume JOUVE" userId="c93b441f-a8bf-42d9-8496-7c2c7fe2194d" providerId="ADAL" clId="{B7618228-5224-4CB2-9272-2E4EDDBC9180}" dt="2024-12-09T21:41:24.870" v="184" actId="14100"/>
      <pc:docMkLst>
        <pc:docMk/>
      </pc:docMkLst>
      <pc:sldChg chg="delSp del mod">
        <pc:chgData name="Guillaume JOUVE" userId="c93b441f-a8bf-42d9-8496-7c2c7fe2194d" providerId="ADAL" clId="{B7618228-5224-4CB2-9272-2E4EDDBC9180}" dt="2024-12-09T21:36:47.571" v="1" actId="47"/>
        <pc:sldMkLst>
          <pc:docMk/>
          <pc:sldMk cId="4103816250" sldId="256"/>
        </pc:sldMkLst>
        <pc:picChg chg="del">
          <ac:chgData name="Guillaume JOUVE" userId="c93b441f-a8bf-42d9-8496-7c2c7fe2194d" providerId="ADAL" clId="{B7618228-5224-4CB2-9272-2E4EDDBC9180}" dt="2024-12-09T21:36:42.309" v="0" actId="478"/>
          <ac:picMkLst>
            <pc:docMk/>
            <pc:sldMk cId="4103816250" sldId="256"/>
            <ac:picMk id="3" creationId="{D34BE88F-AA41-78A6-1BA7-65183FDA6452}"/>
          </ac:picMkLst>
        </pc:picChg>
      </pc:sldChg>
      <pc:sldChg chg="modSp mod modAnim">
        <pc:chgData name="Guillaume JOUVE" userId="c93b441f-a8bf-42d9-8496-7c2c7fe2194d" providerId="ADAL" clId="{B7618228-5224-4CB2-9272-2E4EDDBC9180}" dt="2024-12-09T21:41:24.870" v="184" actId="14100"/>
        <pc:sldMkLst>
          <pc:docMk/>
          <pc:sldMk cId="3572246728" sldId="257"/>
        </pc:sldMkLst>
        <pc:spChg chg="mod">
          <ac:chgData name="Guillaume JOUVE" userId="c93b441f-a8bf-42d9-8496-7c2c7fe2194d" providerId="ADAL" clId="{B7618228-5224-4CB2-9272-2E4EDDBC9180}" dt="2024-12-09T21:41:24.870" v="184" actId="14100"/>
          <ac:spMkLst>
            <pc:docMk/>
            <pc:sldMk cId="3572246728" sldId="257"/>
            <ac:spMk id="2" creationId="{AF6A0BB5-4697-2898-C3D8-B902F78113C5}"/>
          </ac:spMkLst>
        </pc:spChg>
        <pc:spChg chg="mod">
          <ac:chgData name="Guillaume JOUVE" userId="c93b441f-a8bf-42d9-8496-7c2c7fe2194d" providerId="ADAL" clId="{B7618228-5224-4CB2-9272-2E4EDDBC9180}" dt="2024-12-09T21:41:24.390" v="183" actId="1076"/>
          <ac:spMkLst>
            <pc:docMk/>
            <pc:sldMk cId="3572246728" sldId="257"/>
            <ac:spMk id="3" creationId="{BB41E931-AF86-E644-FD9B-F99CFD3CDF50}"/>
          </ac:spMkLst>
        </pc:spChg>
      </pc:sldChg>
      <pc:sldChg chg="add del">
        <pc:chgData name="Guillaume JOUVE" userId="c93b441f-a8bf-42d9-8496-7c2c7fe2194d" providerId="ADAL" clId="{B7618228-5224-4CB2-9272-2E4EDDBC9180}" dt="2024-12-09T21:39:50.817" v="67" actId="47"/>
        <pc:sldMkLst>
          <pc:docMk/>
          <pc:sldMk cId="1043434433" sldId="263"/>
        </pc:sldMkLst>
      </pc:sldChg>
      <pc:sldChg chg="addSp delSp new add del mod">
        <pc:chgData name="Guillaume JOUVE" userId="c93b441f-a8bf-42d9-8496-7c2c7fe2194d" providerId="ADAL" clId="{B7618228-5224-4CB2-9272-2E4EDDBC9180}" dt="2024-12-09T21:39:53.733" v="71" actId="478"/>
        <pc:sldMkLst>
          <pc:docMk/>
          <pc:sldMk cId="3513204114" sldId="265"/>
        </pc:sldMkLst>
        <pc:spChg chg="add del">
          <ac:chgData name="Guillaume JOUVE" userId="c93b441f-a8bf-42d9-8496-7c2c7fe2194d" providerId="ADAL" clId="{B7618228-5224-4CB2-9272-2E4EDDBC9180}" dt="2024-12-09T21:39:53.733" v="71" actId="478"/>
          <ac:spMkLst>
            <pc:docMk/>
            <pc:sldMk cId="3513204114" sldId="265"/>
            <ac:spMk id="3" creationId="{61D0AB3D-E903-D49C-10A1-687425CED3A6}"/>
          </ac:spMkLst>
        </pc:spChg>
      </pc:sldChg>
      <pc:sldChg chg="addSp delSp new add del mod">
        <pc:chgData name="Guillaume JOUVE" userId="c93b441f-a8bf-42d9-8496-7c2c7fe2194d" providerId="ADAL" clId="{B7618228-5224-4CB2-9272-2E4EDDBC9180}" dt="2024-12-09T21:39:52.853" v="70" actId="478"/>
        <pc:sldMkLst>
          <pc:docMk/>
          <pc:sldMk cId="484856700" sldId="266"/>
        </pc:sldMkLst>
        <pc:spChg chg="add del">
          <ac:chgData name="Guillaume JOUVE" userId="c93b441f-a8bf-42d9-8496-7c2c7fe2194d" providerId="ADAL" clId="{B7618228-5224-4CB2-9272-2E4EDDBC9180}" dt="2024-12-09T21:39:52.853" v="70" actId="478"/>
          <ac:spMkLst>
            <pc:docMk/>
            <pc:sldMk cId="484856700" sldId="266"/>
            <ac:spMk id="3" creationId="{9FF57AFE-49DC-5E16-351B-4A51F6A96915}"/>
          </ac:spMkLst>
        </pc:spChg>
      </pc:sldChg>
      <pc:sldChg chg="add del">
        <pc:chgData name="Guillaume JOUVE" userId="c93b441f-a8bf-42d9-8496-7c2c7fe2194d" providerId="ADAL" clId="{B7618228-5224-4CB2-9272-2E4EDDBC9180}" dt="2024-12-09T21:39:46.128" v="56" actId="47"/>
        <pc:sldMkLst>
          <pc:docMk/>
          <pc:sldMk cId="1993005349" sldId="269"/>
        </pc:sldMkLst>
      </pc:sldChg>
      <pc:sldChg chg="add del">
        <pc:chgData name="Guillaume JOUVE" userId="c93b441f-a8bf-42d9-8496-7c2c7fe2194d" providerId="ADAL" clId="{B7618228-5224-4CB2-9272-2E4EDDBC9180}" dt="2024-12-09T21:39:46.307" v="57" actId="47"/>
        <pc:sldMkLst>
          <pc:docMk/>
          <pc:sldMk cId="1512565093" sldId="270"/>
        </pc:sldMkLst>
      </pc:sldChg>
      <pc:sldChg chg="add del">
        <pc:chgData name="Guillaume JOUVE" userId="c93b441f-a8bf-42d9-8496-7c2c7fe2194d" providerId="ADAL" clId="{B7618228-5224-4CB2-9272-2E4EDDBC9180}" dt="2024-12-09T21:39:46.486" v="58" actId="47"/>
        <pc:sldMkLst>
          <pc:docMk/>
          <pc:sldMk cId="3902167629" sldId="271"/>
        </pc:sldMkLst>
      </pc:sldChg>
      <pc:sldChg chg="add del">
        <pc:chgData name="Guillaume JOUVE" userId="c93b441f-a8bf-42d9-8496-7c2c7fe2194d" providerId="ADAL" clId="{B7618228-5224-4CB2-9272-2E4EDDBC9180}" dt="2024-12-09T21:39:46.664" v="59" actId="47"/>
        <pc:sldMkLst>
          <pc:docMk/>
          <pc:sldMk cId="94346633" sldId="272"/>
        </pc:sldMkLst>
      </pc:sldChg>
      <pc:sldChg chg="add del">
        <pc:chgData name="Guillaume JOUVE" userId="c93b441f-a8bf-42d9-8496-7c2c7fe2194d" providerId="ADAL" clId="{B7618228-5224-4CB2-9272-2E4EDDBC9180}" dt="2024-12-09T21:39:46.862" v="60" actId="47"/>
        <pc:sldMkLst>
          <pc:docMk/>
          <pc:sldMk cId="638336921" sldId="273"/>
        </pc:sldMkLst>
      </pc:sldChg>
      <pc:sldChg chg="add del">
        <pc:chgData name="Guillaume JOUVE" userId="c93b441f-a8bf-42d9-8496-7c2c7fe2194d" providerId="ADAL" clId="{B7618228-5224-4CB2-9272-2E4EDDBC9180}" dt="2024-12-09T21:39:47.056" v="61" actId="47"/>
        <pc:sldMkLst>
          <pc:docMk/>
          <pc:sldMk cId="587171246" sldId="274"/>
        </pc:sldMkLst>
      </pc:sldChg>
      <pc:sldChg chg="add del">
        <pc:chgData name="Guillaume JOUVE" userId="c93b441f-a8bf-42d9-8496-7c2c7fe2194d" providerId="ADAL" clId="{B7618228-5224-4CB2-9272-2E4EDDBC9180}" dt="2024-12-09T21:39:47.303" v="62" actId="47"/>
        <pc:sldMkLst>
          <pc:docMk/>
          <pc:sldMk cId="3846690568" sldId="275"/>
        </pc:sldMkLst>
      </pc:sldChg>
      <pc:sldChg chg="add del">
        <pc:chgData name="Guillaume JOUVE" userId="c93b441f-a8bf-42d9-8496-7c2c7fe2194d" providerId="ADAL" clId="{B7618228-5224-4CB2-9272-2E4EDDBC9180}" dt="2024-12-09T21:39:50.365" v="65" actId="47"/>
        <pc:sldMkLst>
          <pc:docMk/>
          <pc:sldMk cId="1747164972" sldId="278"/>
        </pc:sldMkLst>
      </pc:sldChg>
      <pc:sldChg chg="add del">
        <pc:chgData name="Guillaume JOUVE" userId="c93b441f-a8bf-42d9-8496-7c2c7fe2194d" providerId="ADAL" clId="{B7618228-5224-4CB2-9272-2E4EDDBC9180}" dt="2024-12-09T21:39:49.730" v="63" actId="47"/>
        <pc:sldMkLst>
          <pc:docMk/>
          <pc:sldMk cId="1827187807" sldId="279"/>
        </pc:sldMkLst>
      </pc:sldChg>
      <pc:sldChg chg="add del">
        <pc:chgData name="Guillaume JOUVE" userId="c93b441f-a8bf-42d9-8496-7c2c7fe2194d" providerId="ADAL" clId="{B7618228-5224-4CB2-9272-2E4EDDBC9180}" dt="2024-12-09T21:39:50.175" v="64" actId="47"/>
        <pc:sldMkLst>
          <pc:docMk/>
          <pc:sldMk cId="1088576098" sldId="280"/>
        </pc:sldMkLst>
      </pc:sldChg>
      <pc:sldChg chg="add del">
        <pc:chgData name="Guillaume JOUVE" userId="c93b441f-a8bf-42d9-8496-7c2c7fe2194d" providerId="ADAL" clId="{B7618228-5224-4CB2-9272-2E4EDDBC9180}" dt="2024-12-09T21:39:45.940" v="55" actId="47"/>
        <pc:sldMkLst>
          <pc:docMk/>
          <pc:sldMk cId="2867141242" sldId="282"/>
        </pc:sldMkLst>
      </pc:sldChg>
      <pc:sldChg chg="add del">
        <pc:chgData name="Guillaume JOUVE" userId="c93b441f-a8bf-42d9-8496-7c2c7fe2194d" providerId="ADAL" clId="{B7618228-5224-4CB2-9272-2E4EDDBC9180}" dt="2024-12-09T21:39:50.589" v="66" actId="47"/>
        <pc:sldMkLst>
          <pc:docMk/>
          <pc:sldMk cId="1029038295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1C7C-ACF4-41C5-A6CE-B62DE1C8D05D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0317-76A5-4A8D-A1F2-986145F74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6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0317-76A5-4A8D-A1F2-986145F74E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0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En étant 4 sur un </a:t>
            </a:r>
            <a:r>
              <a:rPr lang="fr-FR" dirty="0" err="1"/>
              <a:t>miniprojet</a:t>
            </a:r>
            <a:r>
              <a:rPr lang="fr-FR" dirty="0"/>
              <a:t>, la difficulté organisationnel de chacun est une </a:t>
            </a:r>
            <a:r>
              <a:rPr lang="fr-FR" dirty="0" err="1"/>
              <a:t>diffuculté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Adapter le sujet du </a:t>
            </a:r>
            <a:r>
              <a:rPr lang="fr-FR" dirty="0" err="1"/>
              <a:t>tp</a:t>
            </a:r>
            <a:r>
              <a:rPr lang="fr-FR" dirty="0"/>
              <a:t> pour une taille de 4 personnes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Connaitre les forces et faiblesses de chacun et en tirer la quintessence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0317-76A5-4A8D-A1F2-986145F74E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8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le </a:t>
            </a:r>
            <a:r>
              <a:rPr lang="fr-FR" dirty="0" err="1"/>
              <a:t>traffic</a:t>
            </a:r>
            <a:r>
              <a:rPr lang="fr-FR" dirty="0"/>
              <a:t> </a:t>
            </a:r>
            <a:r>
              <a:rPr lang="fr-FR" dirty="0" err="1"/>
              <a:t>engeneerfezgfz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Explication sur la continuité de service (HA)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place de la topo avec un script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Analyse des résultats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0317-76A5-4A8D-A1F2-986145F74E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6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Je vous remercie de votre écoute et je vous laisse la parole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70317-76A5-4A8D-A1F2-986145F74E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22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73724-1D36-41E4-BCB1-119F74512719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649F-F7E4-4E0A-8440-AF7C9B02B7EC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F0CE-3253-4CA0-8090-39BF047AB0B2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5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39B7-47A2-4D20-A105-3C85ABDFC4AC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3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A06F-185E-4665-957C-F8EC0670C1D8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1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F617-E0D9-4F4C-AC1A-5F7CDDCF9548}" type="datetime1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7ADA-53E9-4EC4-A47F-2C9D4529C8E5}" type="datetime1">
              <a:rPr lang="fr-FR" smtClean="0"/>
              <a:t>11/12/2024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0EC3-A45D-4E0A-8C4C-C4D456521DE0}" type="datetime1">
              <a:rPr lang="fr-FR" smtClean="0"/>
              <a:t>11/12/2024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0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D44-461E-4D79-93EF-AF1D69ABB101}" type="datetime1">
              <a:rPr lang="fr-FR" smtClean="0"/>
              <a:t>11/12/2024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E776C5-D204-4E59-BDEF-9C487F351902}" type="datetime1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9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720FD-2DC7-4FCA-BB00-170E50258B17}" type="datetime1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3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BA97AC-DA35-4323-B95C-30F7E40A6A86}" type="datetime1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2E16F3-7CBC-431B-A389-3AC051105C9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A0BB5-4697-2898-C3D8-B902F7811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03584"/>
            <a:ext cx="10058400" cy="3816626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000" dirty="0"/>
              <a:t> </a:t>
            </a:r>
            <a:br>
              <a:rPr lang="fr-FR" sz="3000" dirty="0"/>
            </a:br>
            <a:br>
              <a:rPr lang="fr-FR" sz="3000" dirty="0"/>
            </a:br>
            <a:br>
              <a:rPr lang="fr-FR" sz="3000" dirty="0"/>
            </a:br>
            <a:r>
              <a:rPr lang="fr-FR" sz="3000" dirty="0"/>
              <a:t>Mini projet  RSX217 2024/2025</a:t>
            </a:r>
            <a:br>
              <a:rPr lang="fr-FR" sz="3000" dirty="0"/>
            </a:br>
            <a:br>
              <a:rPr lang="fr-FR" sz="3000" dirty="0"/>
            </a:br>
            <a:br>
              <a:rPr lang="fr-FR" sz="3000" dirty="0"/>
            </a:br>
            <a:r>
              <a:rPr lang="fr-FR" sz="2700" b="1" dirty="0">
                <a:latin typeface="Arial Rounded MT Bold" panose="020F0704030504030204" pitchFamily="34" charset="77"/>
              </a:rPr>
              <a:t>Traffic Engineering in SDN</a:t>
            </a:r>
            <a:br>
              <a:rPr lang="fr-FR" sz="2700" b="1" dirty="0">
                <a:latin typeface="Arial Rounded MT Bold" panose="020F0704030504030204" pitchFamily="34" charset="77"/>
              </a:rPr>
            </a:br>
            <a:r>
              <a:rPr lang="fr-FR" sz="2700" b="1" dirty="0" err="1">
                <a:latin typeface="Arial Rounded MT Bold" panose="020F0704030504030204" pitchFamily="34" charset="77"/>
              </a:rPr>
              <a:t>Using</a:t>
            </a:r>
            <a:r>
              <a:rPr lang="fr-FR" sz="2700" b="1" dirty="0">
                <a:latin typeface="Arial Rounded MT Bold" panose="020F0704030504030204" pitchFamily="34" charset="77"/>
              </a:rPr>
              <a:t> </a:t>
            </a:r>
            <a:r>
              <a:rPr lang="fr-FR" sz="2700" b="1" dirty="0" err="1">
                <a:latin typeface="Arial Rounded MT Bold" panose="020F0704030504030204" pitchFamily="34" charset="77"/>
              </a:rPr>
              <a:t>OpenFlow</a:t>
            </a:r>
            <a:br>
              <a:rPr lang="fr-FR" sz="3000" dirty="0"/>
            </a:br>
            <a:br>
              <a:rPr lang="fr-FR" sz="3000" dirty="0"/>
            </a:br>
            <a:br>
              <a:rPr lang="fr-FR" sz="3000" dirty="0"/>
            </a:br>
            <a:r>
              <a:rPr lang="fr-FR" sz="3000" dirty="0"/>
              <a:t>Pré-soutenance </a:t>
            </a:r>
            <a:br>
              <a:rPr lang="fr-FR" sz="3000" dirty="0"/>
            </a:br>
            <a:r>
              <a:rPr lang="fr-FR" sz="3000" dirty="0"/>
              <a:t>Jeudi 19 décembre 2024</a:t>
            </a:r>
            <a:br>
              <a:rPr lang="fr-FR" sz="3000" dirty="0"/>
            </a:br>
            <a:endParaRPr lang="fr-FR" sz="3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41E931-AF86-E644-FD9B-F99CFD3C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Jouve guillaume 							2024/2025</a:t>
            </a:r>
          </a:p>
          <a:p>
            <a:r>
              <a:rPr lang="en-GB" dirty="0"/>
              <a:t>MARTIN Anthony</a:t>
            </a:r>
          </a:p>
          <a:p>
            <a:r>
              <a:rPr lang="en-GB" dirty="0" err="1"/>
              <a:t>CarluccI</a:t>
            </a:r>
            <a:r>
              <a:rPr lang="en-GB" dirty="0"/>
              <a:t> TEDDY</a:t>
            </a:r>
          </a:p>
          <a:p>
            <a:r>
              <a:rPr lang="en-GB" dirty="0" err="1"/>
              <a:t>MAIRe</a:t>
            </a:r>
            <a:r>
              <a:rPr lang="en-GB" dirty="0"/>
              <a:t>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24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(1/2)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198689-701C-D769-14F0-F2707E65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D2952B-24C8-C36C-DDEB-A60B6602BDBA}"/>
              </a:ext>
            </a:extLst>
          </p:cNvPr>
          <p:cNvSpPr txBox="1"/>
          <p:nvPr/>
        </p:nvSpPr>
        <p:spPr>
          <a:xfrm>
            <a:off x="1703540" y="2141951"/>
            <a:ext cx="89060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Utilisation de planner (à faire , en cours, fait)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Création équipe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 Visio teams réguliers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Echanges par chat team asynchrones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20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63BA1-EA14-4132-EC26-BEE79038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 l’environnement (2/2)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198689-701C-D769-14F0-F2707E65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8CCF0A-2AD1-D0BC-508E-4E0E7573185F}"/>
              </a:ext>
            </a:extLst>
          </p:cNvPr>
          <p:cNvSpPr txBox="1"/>
          <p:nvPr/>
        </p:nvSpPr>
        <p:spPr>
          <a:xfrm>
            <a:off x="1703540" y="2141951"/>
            <a:ext cx="89060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Outils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VM guacamole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/>
              <a:t>Update python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/>
              <a:t>Update </a:t>
            </a:r>
            <a:r>
              <a:rPr lang="fr-FR" sz="3200" dirty="0" err="1"/>
              <a:t>mininet</a:t>
            </a:r>
            <a:endParaRPr lang="fr-F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/>
              <a:t>Création projet privé </a:t>
            </a:r>
            <a:r>
              <a:rPr lang="fr-FR" sz="3200" dirty="0" err="1"/>
              <a:t>github</a:t>
            </a:r>
            <a:endParaRPr lang="fr-FR" sz="32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77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Difficultés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48D084-C594-67B8-AB74-489B24D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5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D680-1DDE-5C04-3730-1F70CE67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Prochaines étapes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48D084-C594-67B8-AB74-489B24D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AFF91F-FC1B-0DA9-0E36-9BA6852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16F3-7CBC-431B-A389-3AC051105C99}" type="slidenum">
              <a:rPr lang="fr-FR" smtClean="0"/>
              <a:t>6</a:t>
            </a:fld>
            <a:endParaRPr lang="fr-FR"/>
          </a:p>
        </p:txBody>
      </p:sp>
      <p:pic>
        <p:nvPicPr>
          <p:cNvPr id="2052" name="Picture 4" descr="Vie locale - A vous la parole - DESIR A Poncins">
            <a:extLst>
              <a:ext uri="{FF2B5EF4-FFF2-40B4-BE49-F238E27FC236}">
                <a16:creationId xmlns:a16="http://schemas.microsoft.com/office/drawing/2014/main" id="{E6941DC6-6967-C9C7-A91A-6993E409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573" y="1845734"/>
            <a:ext cx="3295650" cy="261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es techniques de l'interview client ou l'art de poser des questions –  Votre Coach Commercial">
            <a:extLst>
              <a:ext uri="{FF2B5EF4-FFF2-40B4-BE49-F238E27FC236}">
                <a16:creationId xmlns:a16="http://schemas.microsoft.com/office/drawing/2014/main" id="{5898358C-5027-CD5A-FEA5-C7467977F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23" y="1834102"/>
            <a:ext cx="2524125" cy="263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1753</TotalTime>
  <Words>182</Words>
  <Application>Microsoft Macintosh PowerPoint</Application>
  <PresentationFormat>Grand écran</PresentationFormat>
  <Paragraphs>37</Paragraphs>
  <Slides>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Arial</vt:lpstr>
      <vt:lpstr>Arial Rounded MT Bold</vt:lpstr>
      <vt:lpstr>Calibri</vt:lpstr>
      <vt:lpstr>Calibri Light</vt:lpstr>
      <vt:lpstr>Rétrospective</vt:lpstr>
      <vt:lpstr>    Mini projet  RSX217 2024/2025   Traffic Engineering in SDN Using OpenFlow   Pré-soutenance  Jeudi 19 décembre 2024 </vt:lpstr>
      <vt:lpstr>Préparation de l’environnement (1/2)</vt:lpstr>
      <vt:lpstr>Préparation de l’environnement (2/2)</vt:lpstr>
      <vt:lpstr>Difficultés</vt:lpstr>
      <vt:lpstr>Prochaines étapes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Pièce d’identité</dc:title>
  <dc:creator>GRICOURT Jean-René</dc:creator>
  <cp:lastModifiedBy>CARLUCCI Teddy</cp:lastModifiedBy>
  <cp:revision>98</cp:revision>
  <dcterms:created xsi:type="dcterms:W3CDTF">2022-04-29T13:39:05Z</dcterms:created>
  <dcterms:modified xsi:type="dcterms:W3CDTF">2024-12-11T13:04:38Z</dcterms:modified>
</cp:coreProperties>
</file>