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18228-5224-4CB2-9272-2E4EDDBC9180}" v="127" dt="2024-12-09T21:41:1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0" autoAdjust="0"/>
    <p:restoredTop sz="80705" autoAdjust="0"/>
  </p:normalViewPr>
  <p:slideViewPr>
    <p:cSldViewPr snapToGrid="0">
      <p:cViewPr varScale="1">
        <p:scale>
          <a:sx n="97" d="100"/>
          <a:sy n="97" d="100"/>
        </p:scale>
        <p:origin x="2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JOUVE" userId="c93b441f-a8bf-42d9-8496-7c2c7fe2194d" providerId="ADAL" clId="{B7618228-5224-4CB2-9272-2E4EDDBC9180}"/>
    <pc:docChg chg="undo redo custSel addSld delSld modSld">
      <pc:chgData name="Guillaume JOUVE" userId="c93b441f-a8bf-42d9-8496-7c2c7fe2194d" providerId="ADAL" clId="{B7618228-5224-4CB2-9272-2E4EDDBC9180}" dt="2024-12-09T21:41:24.870" v="184" actId="14100"/>
      <pc:docMkLst>
        <pc:docMk/>
      </pc:docMkLst>
      <pc:sldChg chg="delSp del mod">
        <pc:chgData name="Guillaume JOUVE" userId="c93b441f-a8bf-42d9-8496-7c2c7fe2194d" providerId="ADAL" clId="{B7618228-5224-4CB2-9272-2E4EDDBC9180}" dt="2024-12-09T21:36:47.571" v="1" actId="47"/>
        <pc:sldMkLst>
          <pc:docMk/>
          <pc:sldMk cId="4103816250" sldId="256"/>
        </pc:sldMkLst>
        <pc:picChg chg="del">
          <ac:chgData name="Guillaume JOUVE" userId="c93b441f-a8bf-42d9-8496-7c2c7fe2194d" providerId="ADAL" clId="{B7618228-5224-4CB2-9272-2E4EDDBC9180}" dt="2024-12-09T21:36:42.309" v="0" actId="478"/>
          <ac:picMkLst>
            <pc:docMk/>
            <pc:sldMk cId="4103816250" sldId="256"/>
            <ac:picMk id="3" creationId="{D34BE88F-AA41-78A6-1BA7-65183FDA6452}"/>
          </ac:picMkLst>
        </pc:picChg>
      </pc:sldChg>
      <pc:sldChg chg="modSp mod modAnim">
        <pc:chgData name="Guillaume JOUVE" userId="c93b441f-a8bf-42d9-8496-7c2c7fe2194d" providerId="ADAL" clId="{B7618228-5224-4CB2-9272-2E4EDDBC9180}" dt="2024-12-09T21:41:24.870" v="184" actId="14100"/>
        <pc:sldMkLst>
          <pc:docMk/>
          <pc:sldMk cId="3572246728" sldId="257"/>
        </pc:sldMkLst>
        <pc:spChg chg="mod">
          <ac:chgData name="Guillaume JOUVE" userId="c93b441f-a8bf-42d9-8496-7c2c7fe2194d" providerId="ADAL" clId="{B7618228-5224-4CB2-9272-2E4EDDBC9180}" dt="2024-12-09T21:41:24.870" v="184" actId="14100"/>
          <ac:spMkLst>
            <pc:docMk/>
            <pc:sldMk cId="3572246728" sldId="257"/>
            <ac:spMk id="2" creationId="{AF6A0BB5-4697-2898-C3D8-B902F78113C5}"/>
          </ac:spMkLst>
        </pc:spChg>
        <pc:spChg chg="mod">
          <ac:chgData name="Guillaume JOUVE" userId="c93b441f-a8bf-42d9-8496-7c2c7fe2194d" providerId="ADAL" clId="{B7618228-5224-4CB2-9272-2E4EDDBC9180}" dt="2024-12-09T21:41:24.390" v="183" actId="1076"/>
          <ac:spMkLst>
            <pc:docMk/>
            <pc:sldMk cId="3572246728" sldId="257"/>
            <ac:spMk id="3" creationId="{BB41E931-AF86-E644-FD9B-F99CFD3CDF50}"/>
          </ac:spMkLst>
        </pc:spChg>
      </pc:sldChg>
      <pc:sldChg chg="add del">
        <pc:chgData name="Guillaume JOUVE" userId="c93b441f-a8bf-42d9-8496-7c2c7fe2194d" providerId="ADAL" clId="{B7618228-5224-4CB2-9272-2E4EDDBC9180}" dt="2024-12-09T21:39:50.817" v="67" actId="47"/>
        <pc:sldMkLst>
          <pc:docMk/>
          <pc:sldMk cId="1043434433" sldId="263"/>
        </pc:sldMkLst>
      </pc:sldChg>
      <pc:sldChg chg="addSp delSp new add del mod">
        <pc:chgData name="Guillaume JOUVE" userId="c93b441f-a8bf-42d9-8496-7c2c7fe2194d" providerId="ADAL" clId="{B7618228-5224-4CB2-9272-2E4EDDBC9180}" dt="2024-12-09T21:39:53.733" v="71" actId="478"/>
        <pc:sldMkLst>
          <pc:docMk/>
          <pc:sldMk cId="3513204114" sldId="265"/>
        </pc:sldMkLst>
        <pc:spChg chg="add del">
          <ac:chgData name="Guillaume JOUVE" userId="c93b441f-a8bf-42d9-8496-7c2c7fe2194d" providerId="ADAL" clId="{B7618228-5224-4CB2-9272-2E4EDDBC9180}" dt="2024-12-09T21:39:53.733" v="71" actId="478"/>
          <ac:spMkLst>
            <pc:docMk/>
            <pc:sldMk cId="3513204114" sldId="265"/>
            <ac:spMk id="3" creationId="{61D0AB3D-E903-D49C-10A1-687425CED3A6}"/>
          </ac:spMkLst>
        </pc:spChg>
      </pc:sldChg>
      <pc:sldChg chg="addSp delSp new add del mod">
        <pc:chgData name="Guillaume JOUVE" userId="c93b441f-a8bf-42d9-8496-7c2c7fe2194d" providerId="ADAL" clId="{B7618228-5224-4CB2-9272-2E4EDDBC9180}" dt="2024-12-09T21:39:52.853" v="70" actId="478"/>
        <pc:sldMkLst>
          <pc:docMk/>
          <pc:sldMk cId="484856700" sldId="266"/>
        </pc:sldMkLst>
        <pc:spChg chg="add del">
          <ac:chgData name="Guillaume JOUVE" userId="c93b441f-a8bf-42d9-8496-7c2c7fe2194d" providerId="ADAL" clId="{B7618228-5224-4CB2-9272-2E4EDDBC9180}" dt="2024-12-09T21:39:52.853" v="70" actId="478"/>
          <ac:spMkLst>
            <pc:docMk/>
            <pc:sldMk cId="484856700" sldId="266"/>
            <ac:spMk id="3" creationId="{9FF57AFE-49DC-5E16-351B-4A51F6A96915}"/>
          </ac:spMkLst>
        </pc:spChg>
      </pc:sldChg>
      <pc:sldChg chg="add del">
        <pc:chgData name="Guillaume JOUVE" userId="c93b441f-a8bf-42d9-8496-7c2c7fe2194d" providerId="ADAL" clId="{B7618228-5224-4CB2-9272-2E4EDDBC9180}" dt="2024-12-09T21:39:46.128" v="56" actId="47"/>
        <pc:sldMkLst>
          <pc:docMk/>
          <pc:sldMk cId="1993005349" sldId="269"/>
        </pc:sldMkLst>
      </pc:sldChg>
      <pc:sldChg chg="add del">
        <pc:chgData name="Guillaume JOUVE" userId="c93b441f-a8bf-42d9-8496-7c2c7fe2194d" providerId="ADAL" clId="{B7618228-5224-4CB2-9272-2E4EDDBC9180}" dt="2024-12-09T21:39:46.307" v="57" actId="47"/>
        <pc:sldMkLst>
          <pc:docMk/>
          <pc:sldMk cId="1512565093" sldId="270"/>
        </pc:sldMkLst>
      </pc:sldChg>
      <pc:sldChg chg="add del">
        <pc:chgData name="Guillaume JOUVE" userId="c93b441f-a8bf-42d9-8496-7c2c7fe2194d" providerId="ADAL" clId="{B7618228-5224-4CB2-9272-2E4EDDBC9180}" dt="2024-12-09T21:39:46.486" v="58" actId="47"/>
        <pc:sldMkLst>
          <pc:docMk/>
          <pc:sldMk cId="3902167629" sldId="271"/>
        </pc:sldMkLst>
      </pc:sldChg>
      <pc:sldChg chg="add del">
        <pc:chgData name="Guillaume JOUVE" userId="c93b441f-a8bf-42d9-8496-7c2c7fe2194d" providerId="ADAL" clId="{B7618228-5224-4CB2-9272-2E4EDDBC9180}" dt="2024-12-09T21:39:46.664" v="59" actId="47"/>
        <pc:sldMkLst>
          <pc:docMk/>
          <pc:sldMk cId="94346633" sldId="272"/>
        </pc:sldMkLst>
      </pc:sldChg>
      <pc:sldChg chg="add del">
        <pc:chgData name="Guillaume JOUVE" userId="c93b441f-a8bf-42d9-8496-7c2c7fe2194d" providerId="ADAL" clId="{B7618228-5224-4CB2-9272-2E4EDDBC9180}" dt="2024-12-09T21:39:46.862" v="60" actId="47"/>
        <pc:sldMkLst>
          <pc:docMk/>
          <pc:sldMk cId="638336921" sldId="273"/>
        </pc:sldMkLst>
      </pc:sldChg>
      <pc:sldChg chg="add del">
        <pc:chgData name="Guillaume JOUVE" userId="c93b441f-a8bf-42d9-8496-7c2c7fe2194d" providerId="ADAL" clId="{B7618228-5224-4CB2-9272-2E4EDDBC9180}" dt="2024-12-09T21:39:47.056" v="61" actId="47"/>
        <pc:sldMkLst>
          <pc:docMk/>
          <pc:sldMk cId="587171246" sldId="274"/>
        </pc:sldMkLst>
      </pc:sldChg>
      <pc:sldChg chg="add del">
        <pc:chgData name="Guillaume JOUVE" userId="c93b441f-a8bf-42d9-8496-7c2c7fe2194d" providerId="ADAL" clId="{B7618228-5224-4CB2-9272-2E4EDDBC9180}" dt="2024-12-09T21:39:47.303" v="62" actId="47"/>
        <pc:sldMkLst>
          <pc:docMk/>
          <pc:sldMk cId="3846690568" sldId="275"/>
        </pc:sldMkLst>
      </pc:sldChg>
      <pc:sldChg chg="add del">
        <pc:chgData name="Guillaume JOUVE" userId="c93b441f-a8bf-42d9-8496-7c2c7fe2194d" providerId="ADAL" clId="{B7618228-5224-4CB2-9272-2E4EDDBC9180}" dt="2024-12-09T21:39:50.365" v="65" actId="47"/>
        <pc:sldMkLst>
          <pc:docMk/>
          <pc:sldMk cId="1747164972" sldId="278"/>
        </pc:sldMkLst>
      </pc:sldChg>
      <pc:sldChg chg="add del">
        <pc:chgData name="Guillaume JOUVE" userId="c93b441f-a8bf-42d9-8496-7c2c7fe2194d" providerId="ADAL" clId="{B7618228-5224-4CB2-9272-2E4EDDBC9180}" dt="2024-12-09T21:39:49.730" v="63" actId="47"/>
        <pc:sldMkLst>
          <pc:docMk/>
          <pc:sldMk cId="1827187807" sldId="279"/>
        </pc:sldMkLst>
      </pc:sldChg>
      <pc:sldChg chg="add del">
        <pc:chgData name="Guillaume JOUVE" userId="c93b441f-a8bf-42d9-8496-7c2c7fe2194d" providerId="ADAL" clId="{B7618228-5224-4CB2-9272-2E4EDDBC9180}" dt="2024-12-09T21:39:50.175" v="64" actId="47"/>
        <pc:sldMkLst>
          <pc:docMk/>
          <pc:sldMk cId="1088576098" sldId="280"/>
        </pc:sldMkLst>
      </pc:sldChg>
      <pc:sldChg chg="add del">
        <pc:chgData name="Guillaume JOUVE" userId="c93b441f-a8bf-42d9-8496-7c2c7fe2194d" providerId="ADAL" clId="{B7618228-5224-4CB2-9272-2E4EDDBC9180}" dt="2024-12-09T21:39:45.940" v="55" actId="47"/>
        <pc:sldMkLst>
          <pc:docMk/>
          <pc:sldMk cId="2867141242" sldId="282"/>
        </pc:sldMkLst>
      </pc:sldChg>
      <pc:sldChg chg="add del">
        <pc:chgData name="Guillaume JOUVE" userId="c93b441f-a8bf-42d9-8496-7c2c7fe2194d" providerId="ADAL" clId="{B7618228-5224-4CB2-9272-2E4EDDBC9180}" dt="2024-12-09T21:39:50.589" v="66" actId="47"/>
        <pc:sldMkLst>
          <pc:docMk/>
          <pc:sldMk cId="1029038295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F378A8-BDDA-8252-C26E-16EC4190E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3F2B1D-1890-DF25-EE34-EC22E4B83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51C43-9FC8-2340-9C50-D41B95351E05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8981F0-2C0B-0DCF-B142-EFB1DA4F8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E2C295-12C9-1834-7D2D-9B557DA371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FED9-FD81-CD4C-BE19-DE593B40F7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11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C7C-ACF4-41C5-A6CE-B62DE1C8D05D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0317-76A5-4A8D-A1F2-986145F74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65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1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 étant 4 sur un </a:t>
            </a:r>
            <a:r>
              <a:rPr lang="fr-FR" dirty="0" err="1"/>
              <a:t>miniprojet</a:t>
            </a:r>
            <a:r>
              <a:rPr lang="fr-FR" dirty="0"/>
              <a:t>, la difficulté organisationnel de chacun est une </a:t>
            </a:r>
            <a:r>
              <a:rPr lang="fr-FR" dirty="0" err="1"/>
              <a:t>diffuculté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Adapter le sujet du </a:t>
            </a:r>
            <a:r>
              <a:rPr lang="fr-FR" dirty="0" err="1"/>
              <a:t>tp</a:t>
            </a:r>
            <a:r>
              <a:rPr lang="fr-FR" dirty="0"/>
              <a:t> pour une taille de 4 personnes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Connaitre les forces et faiblesses de chacun et en tirer la quintessence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78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le 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engeneerfezgfz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la continuité de service (HA)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la topo avec un script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des résultats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3BA1-EA14-4132-EC26-BEE7903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D2952B-24C8-C36C-DDEB-A60B6602BDBA}"/>
              </a:ext>
            </a:extLst>
          </p:cNvPr>
          <p:cNvSpPr txBox="1"/>
          <p:nvPr/>
        </p:nvSpPr>
        <p:spPr>
          <a:xfrm>
            <a:off x="1703540" y="2141951"/>
            <a:ext cx="89060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Organisation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Utilisation de planner (à faire , en cours, fait)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équipe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Visio teams réguliers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Echanges par chat team asynchrones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Outils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VM guacamole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</a:t>
            </a:r>
            <a:r>
              <a:rPr lang="fr-FR" sz="2000" dirty="0" err="1"/>
              <a:t>mininet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projet privé </a:t>
            </a:r>
            <a:r>
              <a:rPr lang="fr-FR" sz="2000" dirty="0" err="1"/>
              <a:t>github</a:t>
            </a:r>
            <a:endParaRPr lang="fr-FR" sz="2000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B82CB81-565F-FA59-F7B2-12C57C27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509B32E-629E-13DA-A029-F284E852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  <a:endParaRPr lang="fr-FR" dirty="0"/>
          </a:p>
        </p:txBody>
      </p:sp>
      <p:sp>
        <p:nvSpPr>
          <p:cNvPr id="20" name="Espace réservé du numéro de diapositive 16">
            <a:extLst>
              <a:ext uri="{FF2B5EF4-FFF2-40B4-BE49-F238E27FC236}">
                <a16:creationId xmlns:a16="http://schemas.microsoft.com/office/drawing/2014/main" id="{7A78BFE7-CC11-F517-3469-640F5F33FC61}"/>
              </a:ext>
            </a:extLst>
          </p:cNvPr>
          <p:cNvSpPr txBox="1">
            <a:spLocks/>
          </p:cNvSpPr>
          <p:nvPr/>
        </p:nvSpPr>
        <p:spPr>
          <a:xfrm>
            <a:off x="9713842" y="6459785"/>
            <a:ext cx="149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04E969-3CF2-AD69-9678-F03AE62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61709-4A64-A2C6-AAFB-3B30072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88DD0204-DB1E-2D4A-630C-E278752DE1B9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8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Prochaines étapes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A7B995-EBF4-C486-4A93-C751C616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7B6DA-FB7B-0465-4D33-B0C14554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97F49803-273C-1D2A-5074-FE9A277BB52C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1786</TotalTime>
  <Words>171</Words>
  <Application>Microsoft Macintosh PowerPoint</Application>
  <PresentationFormat>Grand écran</PresentationFormat>
  <Paragraphs>30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Rétrospective</vt:lpstr>
      <vt:lpstr>Préparation de l’environnement </vt:lpstr>
      <vt:lpstr>Difficultés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Pièce d’identité</dc:title>
  <dc:creator>GRICOURT Jean-René</dc:creator>
  <cp:lastModifiedBy>CARLUCCI Teddy</cp:lastModifiedBy>
  <cp:revision>109</cp:revision>
  <dcterms:created xsi:type="dcterms:W3CDTF">2022-04-29T13:39:05Z</dcterms:created>
  <dcterms:modified xsi:type="dcterms:W3CDTF">2024-12-13T10:54:47Z</dcterms:modified>
</cp:coreProperties>
</file>