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"/>
  </p:notesMasterIdLst>
  <p:handoutMasterIdLst>
    <p:handoutMasterId r:id="rId6"/>
  </p:handoutMasterIdLst>
  <p:sldIdLst>
    <p:sldId id="265" r:id="rId2"/>
    <p:sldId id="266" r:id="rId3"/>
    <p:sldId id="26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618228-5224-4CB2-9272-2E4EDDBC9180}" v="127" dt="2024-12-09T21:41:15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0" autoAdjust="0"/>
    <p:restoredTop sz="80705" autoAdjust="0"/>
  </p:normalViewPr>
  <p:slideViewPr>
    <p:cSldViewPr snapToGrid="0">
      <p:cViewPr varScale="1">
        <p:scale>
          <a:sx n="90" d="100"/>
          <a:sy n="90" d="100"/>
        </p:scale>
        <p:origin x="1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aume JOUVE" userId="c93b441f-a8bf-42d9-8496-7c2c7fe2194d" providerId="ADAL" clId="{B7618228-5224-4CB2-9272-2E4EDDBC9180}"/>
    <pc:docChg chg="undo redo custSel addSld delSld modSld">
      <pc:chgData name="Guillaume JOUVE" userId="c93b441f-a8bf-42d9-8496-7c2c7fe2194d" providerId="ADAL" clId="{B7618228-5224-4CB2-9272-2E4EDDBC9180}" dt="2024-12-09T21:41:24.870" v="184" actId="14100"/>
      <pc:docMkLst>
        <pc:docMk/>
      </pc:docMkLst>
      <pc:sldChg chg="delSp del mod">
        <pc:chgData name="Guillaume JOUVE" userId="c93b441f-a8bf-42d9-8496-7c2c7fe2194d" providerId="ADAL" clId="{B7618228-5224-4CB2-9272-2E4EDDBC9180}" dt="2024-12-09T21:36:47.571" v="1" actId="47"/>
        <pc:sldMkLst>
          <pc:docMk/>
          <pc:sldMk cId="4103816250" sldId="256"/>
        </pc:sldMkLst>
        <pc:picChg chg="del">
          <ac:chgData name="Guillaume JOUVE" userId="c93b441f-a8bf-42d9-8496-7c2c7fe2194d" providerId="ADAL" clId="{B7618228-5224-4CB2-9272-2E4EDDBC9180}" dt="2024-12-09T21:36:42.309" v="0" actId="478"/>
          <ac:picMkLst>
            <pc:docMk/>
            <pc:sldMk cId="4103816250" sldId="256"/>
            <ac:picMk id="3" creationId="{D34BE88F-AA41-78A6-1BA7-65183FDA6452}"/>
          </ac:picMkLst>
        </pc:picChg>
      </pc:sldChg>
      <pc:sldChg chg="modSp mod modAnim">
        <pc:chgData name="Guillaume JOUVE" userId="c93b441f-a8bf-42d9-8496-7c2c7fe2194d" providerId="ADAL" clId="{B7618228-5224-4CB2-9272-2E4EDDBC9180}" dt="2024-12-09T21:41:24.870" v="184" actId="14100"/>
        <pc:sldMkLst>
          <pc:docMk/>
          <pc:sldMk cId="3572246728" sldId="257"/>
        </pc:sldMkLst>
        <pc:spChg chg="mod">
          <ac:chgData name="Guillaume JOUVE" userId="c93b441f-a8bf-42d9-8496-7c2c7fe2194d" providerId="ADAL" clId="{B7618228-5224-4CB2-9272-2E4EDDBC9180}" dt="2024-12-09T21:41:24.870" v="184" actId="14100"/>
          <ac:spMkLst>
            <pc:docMk/>
            <pc:sldMk cId="3572246728" sldId="257"/>
            <ac:spMk id="2" creationId="{AF6A0BB5-4697-2898-C3D8-B902F78113C5}"/>
          </ac:spMkLst>
        </pc:spChg>
        <pc:spChg chg="mod">
          <ac:chgData name="Guillaume JOUVE" userId="c93b441f-a8bf-42d9-8496-7c2c7fe2194d" providerId="ADAL" clId="{B7618228-5224-4CB2-9272-2E4EDDBC9180}" dt="2024-12-09T21:41:24.390" v="183" actId="1076"/>
          <ac:spMkLst>
            <pc:docMk/>
            <pc:sldMk cId="3572246728" sldId="257"/>
            <ac:spMk id="3" creationId="{BB41E931-AF86-E644-FD9B-F99CFD3CDF50}"/>
          </ac:spMkLst>
        </pc:spChg>
      </pc:sldChg>
      <pc:sldChg chg="add del">
        <pc:chgData name="Guillaume JOUVE" userId="c93b441f-a8bf-42d9-8496-7c2c7fe2194d" providerId="ADAL" clId="{B7618228-5224-4CB2-9272-2E4EDDBC9180}" dt="2024-12-09T21:39:50.817" v="67" actId="47"/>
        <pc:sldMkLst>
          <pc:docMk/>
          <pc:sldMk cId="1043434433" sldId="263"/>
        </pc:sldMkLst>
      </pc:sldChg>
      <pc:sldChg chg="addSp delSp new add del mod">
        <pc:chgData name="Guillaume JOUVE" userId="c93b441f-a8bf-42d9-8496-7c2c7fe2194d" providerId="ADAL" clId="{B7618228-5224-4CB2-9272-2E4EDDBC9180}" dt="2024-12-09T21:39:53.733" v="71" actId="478"/>
        <pc:sldMkLst>
          <pc:docMk/>
          <pc:sldMk cId="3513204114" sldId="265"/>
        </pc:sldMkLst>
        <pc:spChg chg="add del">
          <ac:chgData name="Guillaume JOUVE" userId="c93b441f-a8bf-42d9-8496-7c2c7fe2194d" providerId="ADAL" clId="{B7618228-5224-4CB2-9272-2E4EDDBC9180}" dt="2024-12-09T21:39:53.733" v="71" actId="478"/>
          <ac:spMkLst>
            <pc:docMk/>
            <pc:sldMk cId="3513204114" sldId="265"/>
            <ac:spMk id="3" creationId="{61D0AB3D-E903-D49C-10A1-687425CED3A6}"/>
          </ac:spMkLst>
        </pc:spChg>
      </pc:sldChg>
      <pc:sldChg chg="addSp delSp new add del mod">
        <pc:chgData name="Guillaume JOUVE" userId="c93b441f-a8bf-42d9-8496-7c2c7fe2194d" providerId="ADAL" clId="{B7618228-5224-4CB2-9272-2E4EDDBC9180}" dt="2024-12-09T21:39:52.853" v="70" actId="478"/>
        <pc:sldMkLst>
          <pc:docMk/>
          <pc:sldMk cId="484856700" sldId="266"/>
        </pc:sldMkLst>
        <pc:spChg chg="add del">
          <ac:chgData name="Guillaume JOUVE" userId="c93b441f-a8bf-42d9-8496-7c2c7fe2194d" providerId="ADAL" clId="{B7618228-5224-4CB2-9272-2E4EDDBC9180}" dt="2024-12-09T21:39:52.853" v="70" actId="478"/>
          <ac:spMkLst>
            <pc:docMk/>
            <pc:sldMk cId="484856700" sldId="266"/>
            <ac:spMk id="3" creationId="{9FF57AFE-49DC-5E16-351B-4A51F6A96915}"/>
          </ac:spMkLst>
        </pc:spChg>
      </pc:sldChg>
      <pc:sldChg chg="add del">
        <pc:chgData name="Guillaume JOUVE" userId="c93b441f-a8bf-42d9-8496-7c2c7fe2194d" providerId="ADAL" clId="{B7618228-5224-4CB2-9272-2E4EDDBC9180}" dt="2024-12-09T21:39:46.128" v="56" actId="47"/>
        <pc:sldMkLst>
          <pc:docMk/>
          <pc:sldMk cId="1993005349" sldId="269"/>
        </pc:sldMkLst>
      </pc:sldChg>
      <pc:sldChg chg="add del">
        <pc:chgData name="Guillaume JOUVE" userId="c93b441f-a8bf-42d9-8496-7c2c7fe2194d" providerId="ADAL" clId="{B7618228-5224-4CB2-9272-2E4EDDBC9180}" dt="2024-12-09T21:39:46.307" v="57" actId="47"/>
        <pc:sldMkLst>
          <pc:docMk/>
          <pc:sldMk cId="1512565093" sldId="270"/>
        </pc:sldMkLst>
      </pc:sldChg>
      <pc:sldChg chg="add del">
        <pc:chgData name="Guillaume JOUVE" userId="c93b441f-a8bf-42d9-8496-7c2c7fe2194d" providerId="ADAL" clId="{B7618228-5224-4CB2-9272-2E4EDDBC9180}" dt="2024-12-09T21:39:46.486" v="58" actId="47"/>
        <pc:sldMkLst>
          <pc:docMk/>
          <pc:sldMk cId="3902167629" sldId="271"/>
        </pc:sldMkLst>
      </pc:sldChg>
      <pc:sldChg chg="add del">
        <pc:chgData name="Guillaume JOUVE" userId="c93b441f-a8bf-42d9-8496-7c2c7fe2194d" providerId="ADAL" clId="{B7618228-5224-4CB2-9272-2E4EDDBC9180}" dt="2024-12-09T21:39:46.664" v="59" actId="47"/>
        <pc:sldMkLst>
          <pc:docMk/>
          <pc:sldMk cId="94346633" sldId="272"/>
        </pc:sldMkLst>
      </pc:sldChg>
      <pc:sldChg chg="add del">
        <pc:chgData name="Guillaume JOUVE" userId="c93b441f-a8bf-42d9-8496-7c2c7fe2194d" providerId="ADAL" clId="{B7618228-5224-4CB2-9272-2E4EDDBC9180}" dt="2024-12-09T21:39:46.862" v="60" actId="47"/>
        <pc:sldMkLst>
          <pc:docMk/>
          <pc:sldMk cId="638336921" sldId="273"/>
        </pc:sldMkLst>
      </pc:sldChg>
      <pc:sldChg chg="add del">
        <pc:chgData name="Guillaume JOUVE" userId="c93b441f-a8bf-42d9-8496-7c2c7fe2194d" providerId="ADAL" clId="{B7618228-5224-4CB2-9272-2E4EDDBC9180}" dt="2024-12-09T21:39:47.056" v="61" actId="47"/>
        <pc:sldMkLst>
          <pc:docMk/>
          <pc:sldMk cId="587171246" sldId="274"/>
        </pc:sldMkLst>
      </pc:sldChg>
      <pc:sldChg chg="add del">
        <pc:chgData name="Guillaume JOUVE" userId="c93b441f-a8bf-42d9-8496-7c2c7fe2194d" providerId="ADAL" clId="{B7618228-5224-4CB2-9272-2E4EDDBC9180}" dt="2024-12-09T21:39:47.303" v="62" actId="47"/>
        <pc:sldMkLst>
          <pc:docMk/>
          <pc:sldMk cId="3846690568" sldId="275"/>
        </pc:sldMkLst>
      </pc:sldChg>
      <pc:sldChg chg="add del">
        <pc:chgData name="Guillaume JOUVE" userId="c93b441f-a8bf-42d9-8496-7c2c7fe2194d" providerId="ADAL" clId="{B7618228-5224-4CB2-9272-2E4EDDBC9180}" dt="2024-12-09T21:39:50.365" v="65" actId="47"/>
        <pc:sldMkLst>
          <pc:docMk/>
          <pc:sldMk cId="1747164972" sldId="278"/>
        </pc:sldMkLst>
      </pc:sldChg>
      <pc:sldChg chg="add del">
        <pc:chgData name="Guillaume JOUVE" userId="c93b441f-a8bf-42d9-8496-7c2c7fe2194d" providerId="ADAL" clId="{B7618228-5224-4CB2-9272-2E4EDDBC9180}" dt="2024-12-09T21:39:49.730" v="63" actId="47"/>
        <pc:sldMkLst>
          <pc:docMk/>
          <pc:sldMk cId="1827187807" sldId="279"/>
        </pc:sldMkLst>
      </pc:sldChg>
      <pc:sldChg chg="add del">
        <pc:chgData name="Guillaume JOUVE" userId="c93b441f-a8bf-42d9-8496-7c2c7fe2194d" providerId="ADAL" clId="{B7618228-5224-4CB2-9272-2E4EDDBC9180}" dt="2024-12-09T21:39:50.175" v="64" actId="47"/>
        <pc:sldMkLst>
          <pc:docMk/>
          <pc:sldMk cId="1088576098" sldId="280"/>
        </pc:sldMkLst>
      </pc:sldChg>
      <pc:sldChg chg="add del">
        <pc:chgData name="Guillaume JOUVE" userId="c93b441f-a8bf-42d9-8496-7c2c7fe2194d" providerId="ADAL" clId="{B7618228-5224-4CB2-9272-2E4EDDBC9180}" dt="2024-12-09T21:39:45.940" v="55" actId="47"/>
        <pc:sldMkLst>
          <pc:docMk/>
          <pc:sldMk cId="2867141242" sldId="282"/>
        </pc:sldMkLst>
      </pc:sldChg>
      <pc:sldChg chg="add del">
        <pc:chgData name="Guillaume JOUVE" userId="c93b441f-a8bf-42d9-8496-7c2c7fe2194d" providerId="ADAL" clId="{B7618228-5224-4CB2-9272-2E4EDDBC9180}" dt="2024-12-09T21:39:50.589" v="66" actId="47"/>
        <pc:sldMkLst>
          <pc:docMk/>
          <pc:sldMk cId="1029038295" sldId="2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AF378A8-BDDA-8252-C26E-16EC4190EB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3F2B1D-1890-DF25-EE34-EC22E4B837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51C43-9FC8-2340-9C50-D41B95351E05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8981F0-2C0B-0DCF-B142-EFB1DA4F8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allo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E2C295-12C9-1834-7D2D-9B557DA371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2FED9-FD81-CD4C-BE19-DE593B40F7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511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71C7C-ACF4-41C5-A6CE-B62DE1C8D05D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allo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70317-76A5-4A8D-A1F2-986145F74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9652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8175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En étant 4 sur un </a:t>
            </a:r>
            <a:r>
              <a:rPr lang="fr-FR" dirty="0" err="1"/>
              <a:t>miniprojet</a:t>
            </a:r>
            <a:r>
              <a:rPr lang="fr-FR" dirty="0"/>
              <a:t>, la difficulté organisationnel de chacun est une </a:t>
            </a:r>
            <a:r>
              <a:rPr lang="fr-FR" dirty="0" err="1"/>
              <a:t>diffuculté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Adapter le sujet du </a:t>
            </a:r>
            <a:r>
              <a:rPr lang="fr-FR" dirty="0" err="1"/>
              <a:t>tp</a:t>
            </a:r>
            <a:r>
              <a:rPr lang="fr-FR" dirty="0"/>
              <a:t> pour une taille de 4 personnes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Connaitre les forces et faiblesses de chacun et en tirer la quintessence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1788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Visio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Explication sur le </a:t>
            </a:r>
            <a:r>
              <a:rPr lang="fr-FR" dirty="0" err="1"/>
              <a:t>traffic</a:t>
            </a:r>
            <a:r>
              <a:rPr lang="fr-FR" dirty="0"/>
              <a:t> </a:t>
            </a:r>
            <a:r>
              <a:rPr lang="fr-FR" dirty="0" err="1"/>
              <a:t>engeneerfezgfz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Explication sur la continuité de service (HA)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Mise en place de la topo avec un script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Analyse des résultats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7062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83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1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25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13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1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0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32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20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RSX217 Traffic Engineering in SDN Using OpenFlow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90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/>
              <a:t>19/12/2024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RSX217 Traffic Engineering in SDN Using OpenFlow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19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3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fr-FR"/>
              <a:t>19/12/2024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RSX217 Traffic Engineering in SDN Using OpenFlow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6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ininet.org/walkthrough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63BA1-EA14-4132-EC26-BEE79038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Préparation de l’environnement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D2952B-24C8-C36C-DDEB-A60B6602BDBA}"/>
              </a:ext>
            </a:extLst>
          </p:cNvPr>
          <p:cNvSpPr txBox="1"/>
          <p:nvPr/>
        </p:nvSpPr>
        <p:spPr>
          <a:xfrm>
            <a:off x="1703540" y="2141951"/>
            <a:ext cx="89060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Organisation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Utilisation de planner (à faire , en cours, fait)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Création équipe teams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 Visio teams réguliers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Echanges par chat team asynchrones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Outils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VM guacamole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000" dirty="0"/>
              <a:t>Update python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000" dirty="0"/>
              <a:t>Update </a:t>
            </a:r>
            <a:r>
              <a:rPr lang="fr-FR" sz="2000" dirty="0" err="1"/>
              <a:t>mininet</a:t>
            </a:r>
            <a:endParaRPr lang="fr-F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Création projet privé </a:t>
            </a:r>
            <a:r>
              <a:rPr lang="fr-FR" sz="2000" dirty="0" err="1"/>
              <a:t>github</a:t>
            </a:r>
            <a:endParaRPr lang="fr-FR" sz="2000" dirty="0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FB82CB81-565F-FA59-F7B2-12C57C27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RSX217</a:t>
            </a:r>
            <a:br>
              <a:rPr lang="fr-FR" dirty="0"/>
            </a:br>
            <a:r>
              <a:rPr lang="fr-FR" dirty="0"/>
              <a:t>Traffic Engineering in SDN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OpenFlow</a:t>
            </a:r>
            <a:r>
              <a:rPr lang="fr-FR" dirty="0"/>
              <a:t> </a:t>
            </a:r>
          </a:p>
        </p:txBody>
      </p:sp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0509B32E-629E-13DA-A029-F284E852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  <a:endParaRPr lang="fr-FR" dirty="0"/>
          </a:p>
        </p:txBody>
      </p:sp>
      <p:sp>
        <p:nvSpPr>
          <p:cNvPr id="20" name="Espace réservé du numéro de diapositive 16">
            <a:extLst>
              <a:ext uri="{FF2B5EF4-FFF2-40B4-BE49-F238E27FC236}">
                <a16:creationId xmlns:a16="http://schemas.microsoft.com/office/drawing/2014/main" id="{7A78BFE7-CC11-F517-3469-640F5F33FC61}"/>
              </a:ext>
            </a:extLst>
          </p:cNvPr>
          <p:cNvSpPr txBox="1">
            <a:spLocks/>
          </p:cNvSpPr>
          <p:nvPr/>
        </p:nvSpPr>
        <p:spPr>
          <a:xfrm>
            <a:off x="9713842" y="6459785"/>
            <a:ext cx="14986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Jouve G., Martin A., Maire O., </a:t>
            </a:r>
            <a:r>
              <a:rPr lang="fr-FR" dirty="0" err="1"/>
              <a:t>Carlucci</a:t>
            </a:r>
            <a:r>
              <a:rPr lang="fr-FR" dirty="0"/>
              <a:t> </a:t>
            </a:r>
            <a:r>
              <a:rPr lang="fr-FR" dirty="0" err="1"/>
              <a:t>T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320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8D680-1DDE-5C04-3730-1F70CE67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4" y="788450"/>
            <a:ext cx="10058400" cy="780919"/>
          </a:xfrm>
        </p:spPr>
        <p:txBody>
          <a:bodyPr/>
          <a:lstStyle/>
          <a:p>
            <a:pPr algn="ctr"/>
            <a:r>
              <a:rPr lang="fr-FR" dirty="0"/>
              <a:t>Difficultés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D04E969-3CF2-AD69-9678-F03AE62E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RSX217</a:t>
            </a:r>
            <a:br>
              <a:rPr lang="fr-FR" dirty="0"/>
            </a:br>
            <a:r>
              <a:rPr lang="fr-FR" dirty="0"/>
              <a:t>Traffic Engineering in SDN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OpenFlow</a:t>
            </a:r>
            <a:r>
              <a:rPr lang="fr-FR" dirty="0"/>
              <a:t> 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F61709-4A64-A2C6-AAFB-3B300728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7" name="Espace réservé du numéro de diapositive 16">
            <a:extLst>
              <a:ext uri="{FF2B5EF4-FFF2-40B4-BE49-F238E27FC236}">
                <a16:creationId xmlns:a16="http://schemas.microsoft.com/office/drawing/2014/main" id="{88DD0204-DB1E-2D4A-630C-E278752DE1B9}"/>
              </a:ext>
            </a:extLst>
          </p:cNvPr>
          <p:cNvSpPr txBox="1">
            <a:spLocks/>
          </p:cNvSpPr>
          <p:nvPr/>
        </p:nvSpPr>
        <p:spPr>
          <a:xfrm>
            <a:off x="9660836" y="6459785"/>
            <a:ext cx="1551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Jouve G., Martin A., Maire O., </a:t>
            </a:r>
            <a:r>
              <a:rPr lang="fr-FR" dirty="0" err="1"/>
              <a:t>Carlucci</a:t>
            </a:r>
            <a:r>
              <a:rPr lang="fr-FR" dirty="0"/>
              <a:t> </a:t>
            </a:r>
            <a:r>
              <a:rPr lang="fr-FR" dirty="0" err="1"/>
              <a:t>T</a:t>
            </a:r>
            <a:r>
              <a:rPr lang="fr-FR" dirty="0"/>
              <a:t>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4A114C-1546-F0D9-0A28-F76FDB747EC4}"/>
              </a:ext>
            </a:extLst>
          </p:cNvPr>
          <p:cNvSpPr txBox="1"/>
          <p:nvPr/>
        </p:nvSpPr>
        <p:spPr>
          <a:xfrm>
            <a:off x="756192" y="20389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u="sng" dirty="0"/>
              <a:t>Difficultés organisationnelles </a:t>
            </a:r>
            <a:r>
              <a:rPr lang="fr-FR" dirty="0"/>
              <a:t>(4 personnes)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D0B7B-7981-3192-AB22-C68803546290}"/>
              </a:ext>
            </a:extLst>
          </p:cNvPr>
          <p:cNvSpPr txBox="1"/>
          <p:nvPr/>
        </p:nvSpPr>
        <p:spPr>
          <a:xfrm>
            <a:off x="1304373" y="2481450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Coordination entre les membres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A1787CC-B660-71B0-EE14-E963A6B13378}"/>
              </a:ext>
            </a:extLst>
          </p:cNvPr>
          <p:cNvSpPr txBox="1"/>
          <p:nvPr/>
        </p:nvSpPr>
        <p:spPr>
          <a:xfrm>
            <a:off x="1307189" y="3252657"/>
            <a:ext cx="3121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Répartition des tâches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C5221B0-B7B9-B2FC-1611-5F2117189792}"/>
              </a:ext>
            </a:extLst>
          </p:cNvPr>
          <p:cNvSpPr txBox="1"/>
          <p:nvPr/>
        </p:nvSpPr>
        <p:spPr>
          <a:xfrm>
            <a:off x="1304373" y="4310351"/>
            <a:ext cx="4006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Gestion du temps et des échéances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86AF3B0-EA62-EC73-8398-7D2C39880B2E}"/>
              </a:ext>
            </a:extLst>
          </p:cNvPr>
          <p:cNvSpPr txBox="1"/>
          <p:nvPr/>
        </p:nvSpPr>
        <p:spPr>
          <a:xfrm>
            <a:off x="6653411" y="1973766"/>
            <a:ext cx="2879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u="sng" dirty="0"/>
              <a:t>Difficultés techniques :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771FBFE-EC8B-B826-DA80-2E58AFE43459}"/>
              </a:ext>
            </a:extLst>
          </p:cNvPr>
          <p:cNvSpPr txBox="1"/>
          <p:nvPr/>
        </p:nvSpPr>
        <p:spPr>
          <a:xfrm>
            <a:off x="6916169" y="2408263"/>
            <a:ext cx="3823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Configuration de l’environnement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72C8FE5-B364-69B1-3B82-EB5040A640B2}"/>
              </a:ext>
            </a:extLst>
          </p:cNvPr>
          <p:cNvSpPr txBox="1"/>
          <p:nvPr/>
        </p:nvSpPr>
        <p:spPr>
          <a:xfrm>
            <a:off x="6934396" y="3685867"/>
            <a:ext cx="51346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Utilisation de GitHub, m</a:t>
            </a:r>
            <a:r>
              <a:rPr lang="fr-FR" sz="1800" dirty="0"/>
              <a:t>anque d’expérience avec Git pour certains membres.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5DB48B3-59D2-E417-7077-95E261DBED80}"/>
              </a:ext>
            </a:extLst>
          </p:cNvPr>
          <p:cNvSpPr txBox="1"/>
          <p:nvPr/>
        </p:nvSpPr>
        <p:spPr>
          <a:xfrm>
            <a:off x="7177098" y="2726745"/>
            <a:ext cx="44125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Mise en place des outils au sein de la VM Guacamole : erreurs possibles  dans  les accès ou les mises à jour (Python, </a:t>
            </a:r>
            <a:r>
              <a:rPr lang="fr-FR" sz="1400" dirty="0" err="1"/>
              <a:t>Mininet</a:t>
            </a:r>
            <a:r>
              <a:rPr lang="fr-FR" sz="1400" dirty="0"/>
              <a:t>).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04243EB-A509-0678-0E1D-55615092D8AD}"/>
              </a:ext>
            </a:extLst>
          </p:cNvPr>
          <p:cNvSpPr txBox="1"/>
          <p:nvPr/>
        </p:nvSpPr>
        <p:spPr>
          <a:xfrm>
            <a:off x="7305052" y="3452534"/>
            <a:ext cx="46764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Utilisation d'un script afin d'avoir la même config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922D963-A9B1-9738-E7B2-18BCFD06B094}"/>
              </a:ext>
            </a:extLst>
          </p:cNvPr>
          <p:cNvSpPr txBox="1"/>
          <p:nvPr/>
        </p:nvSpPr>
        <p:spPr>
          <a:xfrm>
            <a:off x="1650836" y="2860598"/>
            <a:ext cx="42299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Définir des rôles et responsabilités clairs pour chaque membre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4B86AF5-EB90-BB51-7FD2-602113FA4A9C}"/>
              </a:ext>
            </a:extLst>
          </p:cNvPr>
          <p:cNvSpPr txBox="1"/>
          <p:nvPr/>
        </p:nvSpPr>
        <p:spPr>
          <a:xfrm>
            <a:off x="6934396" y="4575386"/>
            <a:ext cx="48228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Découverte de l’outil </a:t>
            </a:r>
            <a:r>
              <a:rPr lang="fr-FR" dirty="0" err="1"/>
              <a:t>Mininet</a:t>
            </a:r>
            <a:r>
              <a:rPr lang="fr-FR" dirty="0"/>
              <a:t> pour l ’ensemble des membres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5EA1996-7DD8-8FBF-9C6A-D5A9EB04FFB3}"/>
              </a:ext>
            </a:extLst>
          </p:cNvPr>
          <p:cNvSpPr txBox="1"/>
          <p:nvPr/>
        </p:nvSpPr>
        <p:spPr>
          <a:xfrm>
            <a:off x="1615626" y="4687284"/>
            <a:ext cx="457359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Établir un calendrier de réunions régulières pour faire le point (RDV sur teams, Chaque membre a des contraintes personnelles et professionnelles différentes, ce qui complique la coordination et la planification.</a:t>
            </a:r>
          </a:p>
          <a:p>
            <a:endParaRPr lang="fr-FR" sz="12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679E47F-96CD-A47E-2F3E-528532279E40}"/>
              </a:ext>
            </a:extLst>
          </p:cNvPr>
          <p:cNvSpPr txBox="1"/>
          <p:nvPr/>
        </p:nvSpPr>
        <p:spPr>
          <a:xfrm>
            <a:off x="7305052" y="4236776"/>
            <a:ext cx="53936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Démonstration guidée de l’outil via partage d’écran sur Teams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ADA98A2-055E-9504-A154-24BCD155F88E}"/>
              </a:ext>
            </a:extLst>
          </p:cNvPr>
          <p:cNvSpPr txBox="1"/>
          <p:nvPr/>
        </p:nvSpPr>
        <p:spPr>
          <a:xfrm>
            <a:off x="7305052" y="5159619"/>
            <a:ext cx="52998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Réalisation du tuto </a:t>
            </a:r>
            <a:r>
              <a:rPr lang="fr-FR" sz="1400" dirty="0" err="1"/>
              <a:t>Mininet</a:t>
            </a:r>
            <a:r>
              <a:rPr lang="fr-FR" sz="1400" dirty="0"/>
              <a:t> figurant à l’adresse: </a:t>
            </a:r>
            <a:r>
              <a:rPr lang="fr-FR" sz="1400" dirty="0">
                <a:hlinkClick r:id="rId3"/>
              </a:rPr>
              <a:t>http://mininet.org/walkthrough/</a:t>
            </a:r>
            <a:endParaRPr lang="fr-FR" sz="1400" dirty="0"/>
          </a:p>
          <a:p>
            <a:r>
              <a:rPr lang="fr-FR" sz="1400" dirty="0"/>
              <a:t> 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D8CFF2F-85BE-2317-A4A7-6EDC77014B70}"/>
              </a:ext>
            </a:extLst>
          </p:cNvPr>
          <p:cNvSpPr txBox="1"/>
          <p:nvPr/>
        </p:nvSpPr>
        <p:spPr>
          <a:xfrm>
            <a:off x="6934396" y="5619150"/>
            <a:ext cx="6347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Établir une Topologie adaptée au cahier des charges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58886F4-D6AA-F2AF-6A15-C6D9FD28FCB7}"/>
              </a:ext>
            </a:extLst>
          </p:cNvPr>
          <p:cNvSpPr txBox="1"/>
          <p:nvPr/>
        </p:nvSpPr>
        <p:spPr>
          <a:xfrm>
            <a:off x="6934396" y="5911752"/>
            <a:ext cx="2099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Usage de Python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1CD4266-5F5E-6732-E87A-C8A263D49BA8}"/>
              </a:ext>
            </a:extLst>
          </p:cNvPr>
          <p:cNvSpPr txBox="1"/>
          <p:nvPr/>
        </p:nvSpPr>
        <p:spPr>
          <a:xfrm>
            <a:off x="1650836" y="3664173"/>
            <a:ext cx="55262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Connaître  les forces de chacun de façon à les distribuer efficacement dans les tâches du projet afin d’en tirer le meilleur parti. </a:t>
            </a:r>
          </a:p>
        </p:txBody>
      </p:sp>
    </p:spTree>
    <p:extLst>
      <p:ext uri="{BB962C8B-B14F-4D97-AF65-F5344CB8AC3E}">
        <p14:creationId xmlns:p14="http://schemas.microsoft.com/office/powerpoint/2010/main" val="48485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8D680-1DDE-5C04-3730-1F70CE67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791437" cy="1450757"/>
          </a:xfrm>
        </p:spPr>
        <p:txBody>
          <a:bodyPr/>
          <a:lstStyle/>
          <a:p>
            <a:pPr algn="ctr"/>
            <a:r>
              <a:rPr lang="fr-FR" dirty="0"/>
              <a:t>Prochaines étapes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BA7B995-EBF4-C486-4A93-C751C616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RSX217</a:t>
            </a:r>
            <a:br>
              <a:rPr lang="fr-FR" dirty="0"/>
            </a:br>
            <a:r>
              <a:rPr lang="fr-FR" dirty="0"/>
              <a:t>Traffic Engineering in SDN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OpenFlow</a:t>
            </a:r>
            <a:r>
              <a:rPr lang="fr-FR" dirty="0"/>
              <a:t> 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B7B6DA-FB7B-0465-4D33-B0C14554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7" name="Espace réservé du numéro de diapositive 16">
            <a:extLst>
              <a:ext uri="{FF2B5EF4-FFF2-40B4-BE49-F238E27FC236}">
                <a16:creationId xmlns:a16="http://schemas.microsoft.com/office/drawing/2014/main" id="{97F49803-273C-1D2A-5074-FE9A277BB52C}"/>
              </a:ext>
            </a:extLst>
          </p:cNvPr>
          <p:cNvSpPr txBox="1">
            <a:spLocks/>
          </p:cNvSpPr>
          <p:nvPr/>
        </p:nvSpPr>
        <p:spPr>
          <a:xfrm>
            <a:off x="9660836" y="6459785"/>
            <a:ext cx="1551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Jouve G., Martin A., Maire O., </a:t>
            </a:r>
            <a:r>
              <a:rPr lang="fr-FR" dirty="0" err="1"/>
              <a:t>Carlucci</a:t>
            </a:r>
            <a:r>
              <a:rPr lang="fr-FR" dirty="0"/>
              <a:t> </a:t>
            </a:r>
            <a:r>
              <a:rPr lang="fr-FR" dirty="0" err="1"/>
              <a:t>T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56214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2205</TotalTime>
  <Words>356</Words>
  <Application>Microsoft Office PowerPoint</Application>
  <PresentationFormat>Grand écran</PresentationFormat>
  <Paragraphs>48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Aptos</vt:lpstr>
      <vt:lpstr>Arial</vt:lpstr>
      <vt:lpstr>Calibri</vt:lpstr>
      <vt:lpstr>Calibri Light</vt:lpstr>
      <vt:lpstr>Wingdings</vt:lpstr>
      <vt:lpstr>Rétrospective</vt:lpstr>
      <vt:lpstr>Préparation de l’environnement </vt:lpstr>
      <vt:lpstr>Difficultés</vt:lpstr>
      <vt:lpstr>Prochaines étapes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Pièce d’identité</dc:title>
  <dc:creator>GRICOURT Jean-René</dc:creator>
  <cp:lastModifiedBy>olivier maire</cp:lastModifiedBy>
  <cp:revision>156</cp:revision>
  <dcterms:created xsi:type="dcterms:W3CDTF">2022-04-29T13:39:05Z</dcterms:created>
  <dcterms:modified xsi:type="dcterms:W3CDTF">2024-12-14T18:21:36Z</dcterms:modified>
</cp:coreProperties>
</file>