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2"/>
  </p:notesMasterIdLst>
  <p:sldIdLst>
    <p:sldId id="273" r:id="rId4"/>
    <p:sldId id="256" r:id="rId5"/>
    <p:sldId id="261" r:id="rId6"/>
    <p:sldId id="262" r:id="rId7"/>
    <p:sldId id="268" r:id="rId8"/>
    <p:sldId id="263" r:id="rId9"/>
    <p:sldId id="264" r:id="rId10"/>
    <p:sldId id="269" r:id="rId11"/>
    <p:sldId id="258" r:id="rId12"/>
    <p:sldId id="257" r:id="rId13"/>
    <p:sldId id="259" r:id="rId14"/>
    <p:sldId id="260" r:id="rId15"/>
    <p:sldId id="270" r:id="rId16"/>
    <p:sldId id="265" r:id="rId17"/>
    <p:sldId id="271" r:id="rId18"/>
    <p:sldId id="266" r:id="rId19"/>
    <p:sldId id="267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0FB35-7281-47FE-BFFF-5C1BD2A6E2CD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E57B-F84F-40F1-A778-D9EC805CA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8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D020C3-53E8-4194-8111-125B7B5AD1C4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5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3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70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22C1-0B79-489F-A515-879E1DF95EB3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7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CE8EB-B506-4B45-8B1E-AF624C70AAF0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0189-C2BD-43A4-9053-F5E01CDF6573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9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18E59-34FD-4441-A3E9-C5D9E22382C0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53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A9365-972E-4460-914B-4FD1C849B195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5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E8D5A-CD5E-43F5-B945-4145978DC5D7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05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9FF16-54B2-418B-904E-7DA30CD521F6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BED24-344D-4605-9651-584E6064EBD1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4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86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73CAD-B054-4488-A5A1-BF690A0EB373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12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91D2-39D5-4C6F-848B-0F15814B2E93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69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854F6-C261-4A9F-8057-9304EFA071C4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32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3160A-619F-427C-82AD-E162F8E34065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71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324F0-699D-4171-B61A-B577947164AB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37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92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83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38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6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7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0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63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02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19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53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0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8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2177-4064-46F2-AFE6-99743699E077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8738-5910-4CEF-815F-6E362CA20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FF246B-2C0A-4A01-BEE5-55A2C928AF15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0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2177-4064-46F2-AFE6-99743699E0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16/10/2017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8738-5910-4CEF-815F-6E362CA20B23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jpeg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google.com/url?sa=i&amp;rct=j&amp;q=&amp;esrc=s&amp;source=images&amp;cd=&amp;cad=rja&amp;uact=8&amp;ved=0ahUKEwjKsL2RzOHWAhXJKlAKHaY-Dw0QjRwIBw&amp;url=http://www.dallasiia.org/members/speaking-writing&amp;psig=AOvVaw0UtZUXn1ebWkKJZ1hp4wWE&amp;ust=1507571627918563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antot.com/abcfr.htm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PaOVHdpRAK8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://www.activeteachonline.co.uk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79335"/>
            <a:ext cx="7272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mic Sans MS" panose="030F0702030302020204" pitchFamily="66" charset="0"/>
              </a:rPr>
              <a:t>Bonjour, 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I am pleased to know that you are going to join my French classes very soon. I hope you are also looking forward it.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I will make sure that you can catch up with the work in class, however it would be easier for you if you work through this </a:t>
            </a:r>
            <a:r>
              <a:rPr lang="en-GB" sz="1600" dirty="0" err="1" smtClean="0">
                <a:latin typeface="Comic Sans MS" panose="030F0702030302020204" pitchFamily="66" charset="0"/>
              </a:rPr>
              <a:t>powerpoint</a:t>
            </a:r>
            <a:r>
              <a:rPr lang="en-GB" sz="1600" dirty="0" smtClean="0">
                <a:latin typeface="Comic Sans MS" panose="030F0702030302020204" pitchFamily="66" charset="0"/>
              </a:rPr>
              <a:t> before you join your new group.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So far, the students have learnt how to greet people and how to be polite in French. They have also learnt the French alphabet, numbers from 1 -69, the days of the weeks and the months and finally they have learnt how to talk and write about their birthday and their age.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The vocabulary you need to learn is on these slides. Learn their meanings, their spellings and their pronunciation.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A </a:t>
            </a:r>
            <a:r>
              <a:rPr lang="en-GB" sz="1600" dirty="0" err="1" smtClean="0">
                <a:latin typeface="Comic Sans MS" panose="030F0702030302020204" pitchFamily="66" charset="0"/>
              </a:rPr>
              <a:t>Bientôt</a:t>
            </a:r>
            <a:r>
              <a:rPr lang="en-GB" sz="1600" dirty="0" smtClean="0">
                <a:latin typeface="Comic Sans MS" panose="030F0702030302020204" pitchFamily="66" charset="0"/>
              </a:rPr>
              <a:t>!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Mademoiselle </a:t>
            </a:r>
            <a:r>
              <a:rPr lang="en-GB" sz="1600" dirty="0" err="1" smtClean="0">
                <a:latin typeface="Comic Sans MS" panose="030F0702030302020204" pitchFamily="66" charset="0"/>
              </a:rPr>
              <a:t>Pszonak</a:t>
            </a:r>
            <a:endParaRPr lang="en-GB" sz="1600" dirty="0" smtClean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Image result for Bienven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1" b="19652"/>
          <a:stretch/>
        </p:blipFill>
        <p:spPr bwMode="auto">
          <a:xfrm>
            <a:off x="1259632" y="5472546"/>
            <a:ext cx="6624736" cy="13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le frança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43567"/>
            <a:ext cx="1032520" cy="10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-22225"/>
            <a:ext cx="6408738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2" descr="D:\Richard Coe\director of i learning\habits of excellence\introducing habits\introducing habits\What are Habits of Mind_files\accura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84138"/>
            <a:ext cx="8191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558" y="83924"/>
            <a:ext cx="18181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Devoirs</a:t>
            </a:r>
          </a:p>
        </p:txBody>
      </p:sp>
      <p:sp>
        <p:nvSpPr>
          <p:cNvPr id="110597" name="TextBox 4"/>
          <p:cNvSpPr txBox="1">
            <a:spLocks noChangeArrowheads="1"/>
          </p:cNvSpPr>
          <p:nvPr/>
        </p:nvSpPr>
        <p:spPr bwMode="auto">
          <a:xfrm>
            <a:off x="133349" y="730250"/>
            <a:ext cx="14863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GB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547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" y="836712"/>
            <a:ext cx="9104931" cy="5184575"/>
          </a:xfrm>
          <a:prstGeom prst="rect">
            <a:avLst/>
          </a:prstGeom>
        </p:spPr>
      </p:pic>
      <p:pic>
        <p:nvPicPr>
          <p:cNvPr id="3" name="Picture 3" descr="D:\Richard Coe\director of i learning\habits of excellence\introducing habits\introducing habits\What are Habits of Mind_files\accura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22" y="11447"/>
            <a:ext cx="817563" cy="78581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0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942"/>
            <a:ext cx="8654315" cy="6141394"/>
          </a:xfrm>
          <a:prstGeom prst="rect">
            <a:avLst/>
          </a:prstGeom>
        </p:spPr>
      </p:pic>
      <p:pic>
        <p:nvPicPr>
          <p:cNvPr id="3" name="Picture 3" descr="D:\Richard Coe\director of i learning\habits of excellence\introducing habits\introducing habits\What are Habits of Mind_files\accura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22" y="11447"/>
            <a:ext cx="817563" cy="78581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7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556792"/>
            <a:ext cx="62414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days of the week and the months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Picture 2" descr="D:\Richard Coe\director of i learning\habits of excellence\introducing habits\introducing habits\What are Habits of Mind_files\accurac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1" y="23697"/>
            <a:ext cx="809856" cy="78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6432" y="177765"/>
            <a:ext cx="2418056" cy="47735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Striving for Accuracy</a:t>
            </a:r>
            <a:r>
              <a:rPr lang="en-GB" sz="1600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 </a:t>
            </a:r>
            <a:endParaRPr lang="en-GB" sz="16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12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6" name="Picture 2" descr="Image result for ho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259"/>
            <a:ext cx="3202644" cy="62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3" y="2275842"/>
            <a:ext cx="7787860" cy="35980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" y="3356992"/>
            <a:ext cx="8314483" cy="1279812"/>
          </a:xfrm>
          <a:prstGeom prst="rect">
            <a:avLst/>
          </a:prstGeom>
        </p:spPr>
      </p:pic>
      <p:pic>
        <p:nvPicPr>
          <p:cNvPr id="5" name="Picture 4" descr="D:\Richard Coe\director of i learning\habits of excellence\introducing habits\introducing habits\What are Habits of Mind_files\accuracy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71323"/>
            <a:ext cx="580312" cy="55719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6296" y="71322"/>
            <a:ext cx="1760612" cy="55719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Striving for Accuracy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endParaRPr lang="en-GB" sz="1400" dirty="0">
              <a:solidFill>
                <a:srgbClr val="000000"/>
              </a:solidFill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8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1484784"/>
            <a:ext cx="62414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to say your age and when your birthday is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Picture 2" descr="D:\Richard Coe\director of i learning\habits of excellence\introducing habits\introducing habits\What are Habits of Mind_files\thinking_communicatin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484" y="50664"/>
            <a:ext cx="762729" cy="71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6256" y="116632"/>
            <a:ext cx="2109310" cy="546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Communicating with clarity and precision</a:t>
            </a:r>
            <a:endParaRPr lang="en-GB" sz="12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 </a:t>
            </a:r>
            <a:endParaRPr lang="en-GB" sz="11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12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Box 1"/>
          <p:cNvSpPr txBox="1">
            <a:spLocks noChangeArrowheads="1"/>
          </p:cNvSpPr>
          <p:nvPr/>
        </p:nvSpPr>
        <p:spPr bwMode="auto">
          <a:xfrm>
            <a:off x="539750" y="620713"/>
            <a:ext cx="78486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3600" b="1" dirty="0" err="1">
                <a:solidFill>
                  <a:srgbClr val="000000"/>
                </a:solidFill>
                <a:latin typeface="Comic Sans MS" pitchFamily="66" charset="0"/>
              </a:rPr>
              <a:t>Quelle</a:t>
            </a:r>
            <a:r>
              <a:rPr lang="en-GB" altLang="en-US" sz="36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GB" altLang="en-US" sz="3600" b="1" dirty="0" err="1">
                <a:solidFill>
                  <a:srgbClr val="000000"/>
                </a:solidFill>
                <a:latin typeface="Comic Sans MS" pitchFamily="66" charset="0"/>
              </a:rPr>
              <a:t>est</a:t>
            </a:r>
            <a:r>
              <a:rPr lang="en-GB" altLang="en-US" sz="3600" b="1" dirty="0">
                <a:solidFill>
                  <a:srgbClr val="000000"/>
                </a:solidFill>
                <a:latin typeface="Comic Sans MS" pitchFamily="66" charset="0"/>
              </a:rPr>
              <a:t> la date de </a:t>
            </a:r>
            <a:r>
              <a:rPr lang="en-GB" altLang="en-US" sz="3600" b="1" dirty="0">
                <a:solidFill>
                  <a:srgbClr val="FF0000"/>
                </a:solidFill>
                <a:latin typeface="Comic Sans MS" pitchFamily="66" charset="0"/>
              </a:rPr>
              <a:t>ton</a:t>
            </a:r>
            <a:r>
              <a:rPr lang="en-GB" altLang="en-US" sz="36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GB" altLang="en-US" sz="3600" b="1" dirty="0" err="1">
                <a:solidFill>
                  <a:srgbClr val="000000"/>
                </a:solidFill>
                <a:latin typeface="Comic Sans MS" pitchFamily="66" charset="0"/>
              </a:rPr>
              <a:t>anniversaire</a:t>
            </a:r>
            <a:r>
              <a:rPr lang="en-GB" altLang="en-US" sz="3600" b="1" dirty="0">
                <a:solidFill>
                  <a:srgbClr val="000000"/>
                </a:solidFill>
                <a:latin typeface="Comic Sans MS" pitchFamily="66" charset="0"/>
              </a:rPr>
              <a:t>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3600" b="1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3600" b="1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3600" b="1" i="1" dirty="0">
                <a:solidFill>
                  <a:srgbClr val="000000"/>
                </a:solidFill>
                <a:latin typeface="Comic Sans MS" pitchFamily="66" charset="0"/>
              </a:rPr>
              <a:t>La date de </a:t>
            </a:r>
            <a:r>
              <a:rPr lang="en-GB" altLang="en-US" sz="3600" b="1" i="1" dirty="0">
                <a:solidFill>
                  <a:srgbClr val="FF0000"/>
                </a:solidFill>
                <a:latin typeface="Comic Sans MS" pitchFamily="66" charset="0"/>
              </a:rPr>
              <a:t>mon</a:t>
            </a:r>
            <a:r>
              <a:rPr lang="en-GB" altLang="en-US" sz="3600" b="1" i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GB" altLang="en-US" sz="3600" b="1" i="1" dirty="0" err="1">
                <a:solidFill>
                  <a:srgbClr val="000000"/>
                </a:solidFill>
                <a:latin typeface="Comic Sans MS" pitchFamily="66" charset="0"/>
              </a:rPr>
              <a:t>anniversaire</a:t>
            </a:r>
            <a:r>
              <a:rPr lang="en-GB" altLang="en-US" sz="3600" b="1" i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GB" altLang="en-US" sz="3600" b="1" i="1" dirty="0" err="1">
                <a:solidFill>
                  <a:srgbClr val="000000"/>
                </a:solidFill>
                <a:latin typeface="Comic Sans MS" pitchFamily="66" charset="0"/>
              </a:rPr>
              <a:t>est</a:t>
            </a:r>
            <a:r>
              <a:rPr lang="en-GB" altLang="en-US" sz="3600" b="1" i="1" dirty="0">
                <a:solidFill>
                  <a:srgbClr val="000000"/>
                </a:solidFill>
                <a:latin typeface="Comic Sans MS" pitchFamily="66" charset="0"/>
              </a:rPr>
              <a:t> le 6 </a:t>
            </a:r>
            <a:r>
              <a:rPr lang="en-GB" altLang="en-US" sz="3600" b="1" i="1" dirty="0" err="1">
                <a:solidFill>
                  <a:srgbClr val="000000"/>
                </a:solidFill>
                <a:latin typeface="Comic Sans MS" pitchFamily="66" charset="0"/>
              </a:rPr>
              <a:t>novembre</a:t>
            </a:r>
            <a:r>
              <a:rPr lang="en-GB" altLang="en-US" sz="3600" b="1" i="1" dirty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2" descr="Image result for speaki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9" t="4334" r="1601" b="3827"/>
          <a:stretch/>
        </p:blipFill>
        <p:spPr bwMode="auto">
          <a:xfrm>
            <a:off x="5868144" y="1134183"/>
            <a:ext cx="1516247" cy="17012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Richard Coe\director of i learning\habits of excellence\introducing habits\introducing habits\What are Habits of Mind_files\thinking_communica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3680"/>
            <a:ext cx="863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3579" y="5697459"/>
            <a:ext cx="715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type these sentences  in Google Translation and you can listen to their pronunciation!</a:t>
            </a:r>
            <a:endParaRPr lang="en-GB" dirty="0"/>
          </a:p>
        </p:txBody>
      </p:sp>
      <p:pic>
        <p:nvPicPr>
          <p:cNvPr id="6" name="Picture 2" descr="Image result for ti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576898"/>
            <a:ext cx="899443" cy="8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16113"/>
            <a:ext cx="4191000" cy="3757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63" y="1916113"/>
            <a:ext cx="4187825" cy="3757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3540" name="Picture 2" descr="Image result for rea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8913"/>
            <a:ext cx="97313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1" name="TextBox 4"/>
          <p:cNvSpPr txBox="1">
            <a:spLocks noChangeArrowheads="1"/>
          </p:cNvSpPr>
          <p:nvPr/>
        </p:nvSpPr>
        <p:spPr bwMode="auto">
          <a:xfrm>
            <a:off x="14288" y="188913"/>
            <a:ext cx="520541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b="0" u="sng" dirty="0">
                <a:solidFill>
                  <a:srgbClr val="000000"/>
                </a:solidFill>
              </a:rPr>
              <a:t>Exercise de lecture – Studio page 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b="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b="0" dirty="0">
                <a:solidFill>
                  <a:srgbClr val="000000"/>
                </a:solidFill>
              </a:rPr>
              <a:t>Read the texts. For each person, write down their age and </a:t>
            </a:r>
            <a:r>
              <a:rPr lang="en-GB" altLang="en-US" sz="2000" b="0" dirty="0" smtClean="0">
                <a:solidFill>
                  <a:srgbClr val="000000"/>
                </a:solidFill>
              </a:rPr>
              <a:t>birthday in English.</a:t>
            </a:r>
            <a:endParaRPr lang="en-GB" altLang="en-US" sz="2000" b="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6020626"/>
            <a:ext cx="715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type these sentences in Google Translation and you can listen to their pronunciation!</a:t>
            </a:r>
            <a:endParaRPr lang="en-GB" dirty="0"/>
          </a:p>
        </p:txBody>
      </p:sp>
      <p:pic>
        <p:nvPicPr>
          <p:cNvPr id="2050" name="Picture 2" descr="Image result for ti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900065"/>
            <a:ext cx="899443" cy="8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637" y="908720"/>
            <a:ext cx="736792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649" y="266265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Do you feel ready to join a French class? Write your thoughts in this grid.</a:t>
            </a:r>
            <a:endParaRPr lang="en-GB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56336"/>
              </p:ext>
            </p:extLst>
          </p:nvPr>
        </p:nvGraphicFramePr>
        <p:xfrm>
          <a:off x="6876256" y="1340768"/>
          <a:ext cx="2016224" cy="459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4"/>
              </a:tblGrid>
              <a:tr h="720080">
                <a:tc>
                  <a:txBody>
                    <a:bodyPr/>
                    <a:lstStyle/>
                    <a:p>
                      <a:r>
                        <a:rPr lang="en-GB" sz="1400" b="0" dirty="0" smtClean="0">
                          <a:solidFill>
                            <a:schemeClr val="tx1"/>
                          </a:solidFill>
                        </a:rPr>
                        <a:t>What did you learn?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What went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well? Did you find it easy to memorise the vocabulary?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What did you find difficult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? (spelling, pronunciation, etc…?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How do you feel about joining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a French class after half-term?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What are you going to do to feel ready for this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new subject?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Which habits of Excellence are you going to use in your French lessons?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2489351"/>
            <a:ext cx="6241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Greetings in French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 descr="D:\Richard Coe\director of i learning\habits of excellence\introducing habits\introducing habits\What are Habits of Mind_files\thinking_communicatin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484" y="50664"/>
            <a:ext cx="762729" cy="71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76256" y="116632"/>
            <a:ext cx="2109310" cy="546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Communicating with clarity and precision</a:t>
            </a:r>
            <a:endParaRPr lang="en-GB" sz="12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 </a:t>
            </a:r>
            <a:endParaRPr lang="en-GB" sz="11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189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73" y="1084927"/>
            <a:ext cx="832643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3409908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Greetings</a:t>
            </a:r>
          </a:p>
        </p:txBody>
      </p:sp>
      <p:pic>
        <p:nvPicPr>
          <p:cNvPr id="125956" name="Picture 4" descr="Image result for french greet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165100"/>
            <a:ext cx="1998662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2" y="6020624"/>
            <a:ext cx="715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type these words in Google Translation and you can listen to their pronunciation!</a:t>
            </a:r>
            <a:endParaRPr lang="en-GB" dirty="0"/>
          </a:p>
        </p:txBody>
      </p:sp>
      <p:pic>
        <p:nvPicPr>
          <p:cNvPr id="6" name="Picture 2" descr="Image result for t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900065"/>
            <a:ext cx="899443" cy="8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93849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Match the French words with the English words:</a:t>
            </a:r>
          </a:p>
          <a:p>
            <a:endParaRPr lang="en-GB" u="sng" dirty="0"/>
          </a:p>
        </p:txBody>
      </p:sp>
      <p:sp>
        <p:nvSpPr>
          <p:cNvPr id="5" name="Rectangle 4"/>
          <p:cNvSpPr/>
          <p:nvPr/>
        </p:nvSpPr>
        <p:spPr>
          <a:xfrm>
            <a:off x="2699792" y="2348880"/>
            <a:ext cx="1872208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4579809" y="1412776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49275"/>
            <a:ext cx="8796337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10" name="Picture 6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645025"/>
            <a:ext cx="3024187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0312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6600" y="4645025"/>
            <a:ext cx="27844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5" name="Picture 7" descr="D:\Richard Coe\director of i learning\habits of excellence\introducing habits\introducing habits\What are Habits of Mind_files\accurac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0"/>
            <a:ext cx="8175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92159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Complete the text using the words in the box: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3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2489351"/>
            <a:ext cx="6241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French alphabet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Picture 2" descr="D:\Richard Coe\director of i learning\habits of excellence\introducing habits\introducing habits\What are Habits of Mind_files\thinking_communicatin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484" y="50664"/>
            <a:ext cx="762729" cy="71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6256" y="116632"/>
            <a:ext cx="2109310" cy="546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Communicating with clarity and precision</a:t>
            </a:r>
            <a:endParaRPr lang="en-GB" sz="12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 </a:t>
            </a:r>
            <a:endParaRPr lang="en-GB" sz="11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12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0463"/>
            <a:ext cx="8100392" cy="3563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 descr="Screen Clippi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37" y="4149080"/>
            <a:ext cx="3183199" cy="22549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3124" name="TextBox 3"/>
          <p:cNvSpPr txBox="1">
            <a:spLocks noChangeArrowheads="1"/>
          </p:cNvSpPr>
          <p:nvPr/>
        </p:nvSpPr>
        <p:spPr bwMode="auto">
          <a:xfrm>
            <a:off x="7235825" y="6237288"/>
            <a:ext cx="158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Comic Sans MS" pitchFamily="66" charset="0"/>
              </a:rPr>
              <a:t>(hyperlink)</a:t>
            </a:r>
          </a:p>
        </p:txBody>
      </p:sp>
    </p:spTree>
    <p:extLst>
      <p:ext uri="{BB962C8B-B14F-4D97-AF65-F5344CB8AC3E}">
        <p14:creationId xmlns:p14="http://schemas.microsoft.com/office/powerpoint/2010/main" val="17885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69" y="2276872"/>
            <a:ext cx="6496270" cy="3654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388" y="188913"/>
            <a:ext cx="799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Practise the pronunciation on </a:t>
            </a:r>
            <a:r>
              <a:rPr lang="en-GB" sz="36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endParaRPr lang="en-GB" sz="36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611188" y="1074738"/>
            <a:ext cx="7993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itchFamily="66" charset="0"/>
              </a:rPr>
              <a:t>The French Alphabet (Learn French With Alexa's French Essentials - vol. 1 - Lesson 3)</a:t>
            </a:r>
          </a:p>
        </p:txBody>
      </p:sp>
      <p:pic>
        <p:nvPicPr>
          <p:cNvPr id="5" name="Picture 2" descr="Image result for t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1" y="2132855"/>
            <a:ext cx="899443" cy="8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2489351"/>
            <a:ext cx="6241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numbers</a:t>
            </a:r>
            <a:endParaRPr lang="en-US" sz="5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Picture 2" descr="D:\Richard Coe\director of i learning\habits of excellence\introducing habits\introducing habits\What are Habits of Mind_files\accurac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1" y="23697"/>
            <a:ext cx="809856" cy="78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6432" y="177765"/>
            <a:ext cx="2418056" cy="47735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Striving for Accuracy</a:t>
            </a:r>
            <a:r>
              <a:rPr lang="en-GB" sz="1600" dirty="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 </a:t>
            </a:r>
            <a:endParaRPr lang="en-GB" sz="1600" dirty="0">
              <a:solidFill>
                <a:srgbClr val="000000"/>
              </a:solidFill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12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0350"/>
            <a:ext cx="295275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7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3284538"/>
            <a:ext cx="5116512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0325" y="303213"/>
            <a:ext cx="3824288" cy="2308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600" dirty="0">
                <a:solidFill>
                  <a:prstClr val="black"/>
                </a:solidFill>
              </a:rPr>
              <a:t>To practise the pronunciation of each number, </a:t>
            </a:r>
          </a:p>
          <a:p>
            <a:pPr>
              <a:defRPr/>
            </a:pPr>
            <a:r>
              <a:rPr lang="en-GB" sz="1600" dirty="0">
                <a:solidFill>
                  <a:prstClr val="black"/>
                </a:solidFill>
              </a:rPr>
              <a:t>Go on the following website:</a:t>
            </a:r>
          </a:p>
          <a:p>
            <a:pPr>
              <a:defRPr/>
            </a:pPr>
            <a:endParaRPr lang="en-GB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600" dirty="0">
                <a:solidFill>
                  <a:prstClr val="black"/>
                </a:solidFill>
                <a:hlinkClick r:id="rId4"/>
              </a:rPr>
              <a:t>www.activeteachonline.co.uk/view</a:t>
            </a:r>
            <a:endParaRPr lang="en-GB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600" dirty="0">
                <a:solidFill>
                  <a:prstClr val="black"/>
                </a:solidFill>
              </a:rPr>
              <a:t>And enter the code:</a:t>
            </a:r>
          </a:p>
          <a:p>
            <a:pPr>
              <a:defRPr/>
            </a:pPr>
            <a:endParaRPr lang="en-GB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GB" sz="1600" dirty="0" err="1">
                <a:solidFill>
                  <a:prstClr val="black"/>
                </a:solidFill>
              </a:rPr>
              <a:t>GjnDnnHJ</a:t>
            </a:r>
            <a:endParaRPr lang="en-GB" sz="1600" dirty="0">
              <a:solidFill>
                <a:prstClr val="black"/>
              </a:solidFill>
            </a:endParaRPr>
          </a:p>
        </p:txBody>
      </p:sp>
      <p:pic>
        <p:nvPicPr>
          <p:cNvPr id="5" name="Picture 2" descr="Image result for ti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916832"/>
            <a:ext cx="899443" cy="8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445</Words>
  <Application>Microsoft Office PowerPoint</Application>
  <PresentationFormat>On-screen Show (4:3)</PresentationFormat>
  <Paragraphs>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City of Portsmouth Girls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Pszonak</dc:creator>
  <cp:lastModifiedBy>Vanessa Pszonak</cp:lastModifiedBy>
  <cp:revision>4</cp:revision>
  <dcterms:created xsi:type="dcterms:W3CDTF">2017-10-16T11:39:44Z</dcterms:created>
  <dcterms:modified xsi:type="dcterms:W3CDTF">2017-10-16T12:10:08Z</dcterms:modified>
</cp:coreProperties>
</file>