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8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1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4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0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6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5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7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9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1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144A4-B9B9-42EE-ACC2-5FCCE8D897E3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8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5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16764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Establish Socket Connection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8708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32004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200400" y="391886"/>
            <a:ext cx="1752600" cy="609600"/>
            <a:chOff x="3200400" y="391886"/>
            <a:chExt cx="1752600" cy="60960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200400" y="391886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6600" y="512020"/>
              <a:ext cx="1676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/>
                <a:t>sdfsdf</a:t>
              </a:r>
              <a:endParaRPr lang="en-US" sz="9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28800" y="2590800"/>
            <a:ext cx="1752600" cy="609600"/>
            <a:chOff x="3200400" y="391886"/>
            <a:chExt cx="1752600" cy="6096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200400" y="391886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6600" y="512020"/>
              <a:ext cx="1676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/>
                <a:t>sdfsdf</a:t>
              </a:r>
              <a:endParaRPr lang="en-US" sz="900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788229" y="562122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Signaling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Service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42658" y="16764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ICE Negotiation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17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9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2020-04-20T07:12:46Z</dcterms:created>
  <dcterms:modified xsi:type="dcterms:W3CDTF">2020-04-20T14:25:06Z</dcterms:modified>
</cp:coreProperties>
</file>