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1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4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0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6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9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8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5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676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Establish Socket Connection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7344" y="313770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200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00400" y="391886"/>
            <a:ext cx="1752600" cy="609600"/>
            <a:chOff x="3200400" y="391886"/>
            <a:chExt cx="1752600" cy="6096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200400" y="391886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6600" y="512020"/>
              <a:ext cx="1676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sdfsdf</a:t>
              </a:r>
              <a:endParaRPr lang="en-US" sz="9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2590800"/>
            <a:ext cx="1752600" cy="609600"/>
            <a:chOff x="3200400" y="391886"/>
            <a:chExt cx="1752600" cy="6096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00400" y="391886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6600" y="512020"/>
              <a:ext cx="1676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sdfsdf</a:t>
              </a:r>
              <a:endParaRPr lang="en-US" sz="9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788229" y="562122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Signaling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2658" y="1676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ICE Negotiation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7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SoraBeast\Downloads\EB1ED5FA-8410-4E52-B3BE-431C885055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33500" y="-749300"/>
            <a:ext cx="6324600" cy="84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28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4519" y="2057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Connection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- information exchange 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5450" y="2057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Peer (Caller)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- Generates caller SDP, ICE candidate s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2057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Peer (</a:t>
            </a:r>
            <a:r>
              <a:rPr lang="en-US" sz="900" b="1" dirty="0" err="1" smtClean="0">
                <a:solidFill>
                  <a:schemeClr val="tx1"/>
                </a:solidFill>
              </a:rPr>
              <a:t>Callee</a:t>
            </a:r>
            <a:r>
              <a:rPr lang="en-US" sz="9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- Generates </a:t>
            </a:r>
            <a:r>
              <a:rPr lang="en-US" sz="900" dirty="0" err="1" smtClean="0">
                <a:solidFill>
                  <a:schemeClr val="tx1"/>
                </a:solidFill>
              </a:rPr>
              <a:t>callee</a:t>
            </a:r>
            <a:r>
              <a:rPr lang="en-US" sz="900" dirty="0" smtClean="0">
                <a:solidFill>
                  <a:schemeClr val="tx1"/>
                </a:solidFill>
              </a:rPr>
              <a:t> SDP, ICE candidates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2609850" y="2514600"/>
            <a:ext cx="14246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48919" y="2514600"/>
            <a:ext cx="9946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05869" y="3733800"/>
            <a:ext cx="2537731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Connection</a:t>
            </a:r>
          </a:p>
          <a:p>
            <a:pPr marL="171450" indent="-171450" algn="ctr">
              <a:buFontTx/>
              <a:buChar char="-"/>
            </a:pPr>
            <a:r>
              <a:rPr lang="en-US" sz="900" dirty="0" err="1" smtClean="0">
                <a:solidFill>
                  <a:schemeClr val="tx1"/>
                </a:solidFill>
              </a:rPr>
              <a:t>onCallerMsg</a:t>
            </a:r>
            <a:r>
              <a:rPr lang="en-US" sz="900" dirty="0" smtClean="0">
                <a:solidFill>
                  <a:schemeClr val="tx1"/>
                </a:solidFill>
              </a:rPr>
              <a:t>(id, </a:t>
            </a:r>
            <a:r>
              <a:rPr lang="en-US" sz="900" dirty="0" err="1" smtClean="0">
                <a:solidFill>
                  <a:schemeClr val="tx1"/>
                </a:solidFill>
              </a:rPr>
              <a:t>roomId</a:t>
            </a:r>
            <a:r>
              <a:rPr lang="en-US" sz="900" dirty="0" smtClean="0">
                <a:solidFill>
                  <a:schemeClr val="tx1"/>
                </a:solidFill>
              </a:rPr>
              <a:t>, payload)</a:t>
            </a:r>
          </a:p>
          <a:p>
            <a:pPr marL="171450" indent="-171450" algn="ctr">
              <a:buFontTx/>
              <a:buChar char="-"/>
            </a:pPr>
            <a:r>
              <a:rPr lang="en-US" sz="900" dirty="0" err="1" smtClean="0">
                <a:solidFill>
                  <a:schemeClr val="tx1"/>
                </a:solidFill>
              </a:rPr>
              <a:t>onCalleeMsg</a:t>
            </a:r>
            <a:r>
              <a:rPr lang="en-US" sz="900" dirty="0" smtClean="0">
                <a:solidFill>
                  <a:schemeClr val="tx1"/>
                </a:solidFill>
              </a:rPr>
              <a:t>(id, </a:t>
            </a:r>
            <a:r>
              <a:rPr lang="en-US" sz="900" dirty="0" err="1" smtClean="0">
                <a:solidFill>
                  <a:schemeClr val="tx1"/>
                </a:solidFill>
              </a:rPr>
              <a:t>roomId</a:t>
            </a:r>
            <a:r>
              <a:rPr lang="en-US" sz="900" dirty="0" smtClean="0">
                <a:solidFill>
                  <a:schemeClr val="tx1"/>
                </a:solidFill>
              </a:rPr>
              <a:t>, payload)</a:t>
            </a:r>
          </a:p>
          <a:p>
            <a:pPr marL="171450" indent="-171450" algn="ctr">
              <a:buFontTx/>
              <a:buChar char="-"/>
            </a:pPr>
            <a:r>
              <a:rPr lang="en-US" sz="900" dirty="0" err="1" smtClean="0">
                <a:solidFill>
                  <a:schemeClr val="tx1"/>
                </a:solidFill>
              </a:rPr>
              <a:t>initiateConnection</a:t>
            </a:r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src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dst</a:t>
            </a:r>
            <a:r>
              <a:rPr lang="en-US" sz="900" dirty="0" smtClean="0">
                <a:solidFill>
                  <a:schemeClr val="tx1"/>
                </a:solidFill>
              </a:rPr>
              <a:t>, payload)</a:t>
            </a:r>
          </a:p>
          <a:p>
            <a:pPr marL="171450" indent="-171450" algn="ctr">
              <a:buFontTx/>
              <a:buChar char="-"/>
            </a:pPr>
            <a:r>
              <a:rPr lang="en-US" sz="900" dirty="0" err="1" smtClean="0">
                <a:solidFill>
                  <a:schemeClr val="tx1"/>
                </a:solidFill>
              </a:rPr>
              <a:t>sendCallerAResponse</a:t>
            </a:r>
            <a:r>
              <a:rPr lang="en-US" sz="900" dirty="0" smtClean="0">
                <a:solidFill>
                  <a:schemeClr val="tx1"/>
                </a:solidFill>
              </a:rPr>
              <a:t>(from, data)</a:t>
            </a:r>
          </a:p>
          <a:p>
            <a:pPr marL="171450" indent="-171450" algn="ctr">
              <a:buFontTx/>
              <a:buChar char="-"/>
            </a:pPr>
            <a:r>
              <a:rPr lang="en-US" sz="900" dirty="0" err="1" smtClean="0">
                <a:solidFill>
                  <a:schemeClr val="tx1"/>
                </a:solidFill>
              </a:rPr>
              <a:t>sendCalleeAResponse</a:t>
            </a:r>
            <a:r>
              <a:rPr lang="en-US" sz="900" dirty="0" smtClean="0">
                <a:solidFill>
                  <a:schemeClr val="tx1"/>
                </a:solidFill>
              </a:rPr>
              <a:t>(to, data)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endParaRPr 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0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 to </a:t>
            </a:r>
            <a:r>
              <a:rPr lang="en-US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4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TODO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2020-04-20T07:12:46Z</dcterms:created>
  <dcterms:modified xsi:type="dcterms:W3CDTF">2020-07-11T23:17:03Z</dcterms:modified>
</cp:coreProperties>
</file>