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6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Establish Socket Connection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7344" y="313770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00400" y="391886"/>
            <a:ext cx="1752600" cy="609600"/>
            <a:chOff x="3200400" y="391886"/>
            <a:chExt cx="1752600" cy="609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590800"/>
            <a:ext cx="1752600" cy="609600"/>
            <a:chOff x="3200400" y="391886"/>
            <a:chExt cx="1752600" cy="609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88229" y="56212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Signaling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2658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ICE Negotiation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SoraBeast\Downloads\EB1ED5FA-8410-4E52-B3BE-431C885055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3500" y="-749300"/>
            <a:ext cx="6324600" cy="84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8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519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information exchange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5450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Peer (Caller)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Generates caller SDP, ICE candidate s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Peer (</a:t>
            </a:r>
            <a:r>
              <a:rPr lang="en-US" sz="900" b="1" dirty="0" err="1" smtClean="0">
                <a:solidFill>
                  <a:schemeClr val="tx1"/>
                </a:solidFill>
              </a:rPr>
              <a:t>Callee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Generates </a:t>
            </a:r>
            <a:r>
              <a:rPr lang="en-US" sz="900" dirty="0" err="1" smtClean="0">
                <a:solidFill>
                  <a:schemeClr val="tx1"/>
                </a:solidFill>
              </a:rPr>
              <a:t>callee</a:t>
            </a:r>
            <a:r>
              <a:rPr lang="en-US" sz="900" dirty="0" smtClean="0">
                <a:solidFill>
                  <a:schemeClr val="tx1"/>
                </a:solidFill>
              </a:rPr>
              <a:t> SDP, ICE candidates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609850" y="2514600"/>
            <a:ext cx="14246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48919" y="2514600"/>
            <a:ext cx="994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05869" y="3733800"/>
            <a:ext cx="2537731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Connection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onCallerMsg</a:t>
            </a:r>
            <a:r>
              <a:rPr lang="en-US" sz="900" dirty="0" smtClean="0">
                <a:solidFill>
                  <a:schemeClr val="tx1"/>
                </a:solidFill>
              </a:rPr>
              <a:t>(id, </a:t>
            </a:r>
            <a:r>
              <a:rPr lang="en-US" sz="900" dirty="0" err="1" smtClean="0">
                <a:solidFill>
                  <a:schemeClr val="tx1"/>
                </a:solidFill>
              </a:rPr>
              <a:t>roomId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onCalleeMsg</a:t>
            </a:r>
            <a:r>
              <a:rPr lang="en-US" sz="900" dirty="0" smtClean="0">
                <a:solidFill>
                  <a:schemeClr val="tx1"/>
                </a:solidFill>
              </a:rPr>
              <a:t>(id, </a:t>
            </a:r>
            <a:r>
              <a:rPr lang="en-US" sz="900" dirty="0" err="1" smtClean="0">
                <a:solidFill>
                  <a:schemeClr val="tx1"/>
                </a:solidFill>
              </a:rPr>
              <a:t>roomId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initiateConnection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src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dst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sendCallerAResponse</a:t>
            </a:r>
            <a:r>
              <a:rPr lang="en-US" sz="900" dirty="0" smtClean="0">
                <a:solidFill>
                  <a:schemeClr val="tx1"/>
                </a:solidFill>
              </a:rPr>
              <a:t>(from, data)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sendCalleeAResponse</a:t>
            </a:r>
            <a:r>
              <a:rPr lang="en-US" sz="900" dirty="0" smtClean="0">
                <a:solidFill>
                  <a:schemeClr val="tx1"/>
                </a:solidFill>
              </a:rPr>
              <a:t>(to, data)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0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Track number of bytes exchanged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RealTime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User Presence</a:t>
            </a:r>
          </a:p>
          <a:p>
            <a:r>
              <a:rPr lang="en-US" dirty="0" smtClean="0"/>
              <a:t>Chat</a:t>
            </a:r>
          </a:p>
          <a:p>
            <a:r>
              <a:rPr lang="en-US" smtClean="0"/>
              <a:t>Audio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2020-04-20T07:12:46Z</dcterms:created>
  <dcterms:modified xsi:type="dcterms:W3CDTF">2020-07-12T09:12:47Z</dcterms:modified>
</cp:coreProperties>
</file>