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90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8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1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4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0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6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5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7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9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144A4-B9B9-42EE-ACC2-5FCCE8D897E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144A4-B9B9-42EE-ACC2-5FCCE8D897E3}" type="datetimeFigureOut">
              <a:rPr lang="en-US" smtClean="0"/>
              <a:t>7/10/2020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33C31-4C1B-4D78-99A4-2266F2009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8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5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0" y="16764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Establish Socket Connection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77344" y="3137709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71600" y="32004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00400" y="391886"/>
            <a:ext cx="1752600" cy="609600"/>
            <a:chOff x="3200400" y="391886"/>
            <a:chExt cx="1752600" cy="60960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200400" y="391886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6600" y="512020"/>
              <a:ext cx="1676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sdfsdf</a:t>
              </a:r>
              <a:endParaRPr lang="en-US" sz="9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28800" y="2590800"/>
            <a:ext cx="1752600" cy="609600"/>
            <a:chOff x="3200400" y="391886"/>
            <a:chExt cx="1752600" cy="6096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3200400" y="391886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6600" y="512020"/>
              <a:ext cx="16764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 smtClean="0"/>
                <a:t>sdfsdf</a:t>
              </a:r>
              <a:endParaRPr lang="en-US" sz="900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788229" y="562122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Signaling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Service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42658" y="16764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ICE Negotiation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7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Users\SoraBeast\Downloads\EB1ED5FA-8410-4E52-B3BE-431C8850559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33500" y="-749300"/>
            <a:ext cx="6324600" cy="84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28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9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2020-04-20T07:12:46Z</dcterms:created>
  <dcterms:modified xsi:type="dcterms:W3CDTF">2020-07-11T07:17:07Z</dcterms:modified>
</cp:coreProperties>
</file>