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2016-03-22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4284" y="4098949"/>
            <a:ext cx="21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</a:rPr>
              <a:t>_size = </a:t>
            </a:r>
            <a:r>
              <a:rPr lang="en-US" sz="2400" i="1" dirty="0" err="1" smtClean="0">
                <a:solidFill>
                  <a:srgbClr val="00B0F0"/>
                </a:solidFill>
              </a:rPr>
              <a:t>newsize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Update the size attribute for memory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4284" y="4098949"/>
            <a:ext cx="21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</a:rPr>
              <a:t>_size = </a:t>
            </a:r>
            <a:r>
              <a:rPr lang="en-US" sz="2400" i="1" dirty="0" err="1" smtClean="0">
                <a:solidFill>
                  <a:srgbClr val="00B0F0"/>
                </a:solidFill>
              </a:rPr>
              <a:t>newsize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Update the size attribute for memory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164155" y="1531432"/>
            <a:ext cx="236621" cy="2646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5334" y="1598639"/>
            <a:ext cx="2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 old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61009" y="11627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delete[] _data;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4284" y="4098949"/>
            <a:ext cx="21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</a:rPr>
              <a:t>_size = </a:t>
            </a:r>
            <a:r>
              <a:rPr lang="en-US" sz="2400" i="1" dirty="0" err="1" smtClean="0">
                <a:solidFill>
                  <a:srgbClr val="00B0F0"/>
                </a:solidFill>
              </a:rPr>
              <a:t>newsize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Update the size attribute for memory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164155" y="1531432"/>
            <a:ext cx="236621" cy="2646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5334" y="1598639"/>
            <a:ext cx="2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 old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61009" y="11627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delete[] _data;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628992" y="1706796"/>
            <a:ext cx="529390" cy="290263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620971" y="1706796"/>
            <a:ext cx="469211" cy="29026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096126" y="994336"/>
            <a:ext cx="236621" cy="264694"/>
          </a:xfrm>
          <a:prstGeom prst="ellipse">
            <a:avLst/>
          </a:prstGeom>
          <a:ln>
            <a:solidFill>
              <a:srgbClr val="CC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743228" y="636434"/>
            <a:ext cx="60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</a:rPr>
              <a:t>Update the data pointer to point to newly allocated memory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43228" y="20284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C00CC"/>
                </a:solidFill>
              </a:rPr>
              <a:t>_data </a:t>
            </a:r>
            <a:r>
              <a:rPr lang="en-US" sz="2400" i="1" dirty="0">
                <a:solidFill>
                  <a:srgbClr val="CC00CC"/>
                </a:solidFill>
              </a:rPr>
              <a:t>=</a:t>
            </a:r>
            <a:r>
              <a:rPr lang="en-US" sz="2400" i="1" dirty="0" smtClean="0">
                <a:solidFill>
                  <a:srgbClr val="CC00CC"/>
                </a:solidFill>
              </a:rPr>
              <a:t> temp;</a:t>
            </a:r>
            <a:endParaRPr lang="en-US" sz="2400" i="1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63659" y="37098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urved Connector 66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4</cp:revision>
  <dcterms:created xsi:type="dcterms:W3CDTF">2015-07-21T15:00:36Z</dcterms:created>
  <dcterms:modified xsi:type="dcterms:W3CDTF">2016-03-22T14:53:21Z</dcterms:modified>
</cp:coreProperties>
</file>