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95F2D-E7CB-498F-BCAC-5D89C97D711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0E0F-D738-4ED4-8659-49B73D52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0E0F-D738-4ED4-8659-49B73D526B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0E0F-D738-4ED4-8659-49B73D526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2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417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32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4308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94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D:\Education\Syracuse%20University\Subjects\Semester%202\Applied%20Machine%20Learning\Project\Project\EqualEyes_APP\App\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D:\Education\Syracuse%20University\Subjects\Semester%202\Applied%20Machine%20Learning\Project\Project\EqualEyes_APP\App\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6A9-1F6A-5E0F-49C6-0603CFCF4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67" y="678107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EqualEyes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B352-3BA5-F708-0034-59D74128A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Shashank Guda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Soundarya Ravi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Ramya Chowdary Patchala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Vishnu Charugundla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Rithika Gurram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329A4DC-549E-7BB3-4886-254E8B043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" r="42609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E138A-0CE0-A75A-C48F-AE1B68F7B79A}"/>
              </a:ext>
            </a:extLst>
          </p:cNvPr>
          <p:cNvSpPr txBox="1"/>
          <p:nvPr/>
        </p:nvSpPr>
        <p:spPr>
          <a:xfrm>
            <a:off x="567267" y="2159001"/>
            <a:ext cx="572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IST-707 Applied Machine Learning – Professor Joshua Introne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E548C-4259-9160-9979-D1F4598F9B8B}"/>
              </a:ext>
            </a:extLst>
          </p:cNvPr>
          <p:cNvSpPr txBox="1"/>
          <p:nvPr/>
        </p:nvSpPr>
        <p:spPr>
          <a:xfrm>
            <a:off x="457200" y="289550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</a:t>
            </a:r>
          </a:p>
        </p:txBody>
      </p:sp>
      <p:pic>
        <p:nvPicPr>
          <p:cNvPr id="43" name="Graphic 42" descr="Eye outline">
            <a:extLst>
              <a:ext uri="{FF2B5EF4-FFF2-40B4-BE49-F238E27FC236}">
                <a16:creationId xmlns:a16="http://schemas.microsoft.com/office/drawing/2014/main" id="{12E8E500-EF42-3980-58A9-5060F44EF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6" y="2971800"/>
            <a:ext cx="914400" cy="914400"/>
          </a:xfrm>
          <a:prstGeom prst="rect">
            <a:avLst/>
          </a:prstGeom>
        </p:spPr>
      </p:pic>
      <p:pic>
        <p:nvPicPr>
          <p:cNvPr id="115" name="Picture 114" descr="A orange letter with a black background&#10;&#10;Description automatically generated">
            <a:extLst>
              <a:ext uri="{FF2B5EF4-FFF2-40B4-BE49-F238E27FC236}">
                <a16:creationId xmlns:a16="http://schemas.microsoft.com/office/drawing/2014/main" id="{23FF5BB8-86C2-1A61-C064-17386E791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07" y="75426"/>
            <a:ext cx="394193" cy="5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14EC-B31F-B7EF-EA35-3267EFB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0967-BDA4-B041-6F1B-69475D0B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77866" cy="507305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Project Objective: </a:t>
            </a:r>
          </a:p>
          <a:p>
            <a:pPr marL="0" indent="0">
              <a:buNone/>
            </a:pPr>
            <a:r>
              <a:rPr lang="en-US" dirty="0"/>
              <a:t>Develop a deep learning system to automatically accurate descriptive sentences/phrases for each image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b="1" dirty="0"/>
              <a:t>Key Stakeholders: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Individuals with Visual Impairments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Rely on screen readers for image content access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Benefit from accurate descriptive captions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Users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Engage across Instagram, Twitter, Facebook etc.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Seek captions for enriched experiences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Teachers and Educators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Utilize technology for engaging learning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Support early literacy and language development</a:t>
            </a:r>
          </a:p>
          <a:p>
            <a:endParaRPr lang="en-US" dirty="0"/>
          </a:p>
        </p:txBody>
      </p:sp>
      <p:pic>
        <p:nvPicPr>
          <p:cNvPr id="1026" name="Picture 2" descr="Individual with Visual Impairments">
            <a:extLst>
              <a:ext uri="{FF2B5EF4-FFF2-40B4-BE49-F238E27FC236}">
                <a16:creationId xmlns:a16="http://schemas.microsoft.com/office/drawing/2014/main" id="{945534DF-FFE5-463E-E63B-C28758FD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0" y="2304655"/>
            <a:ext cx="1602544" cy="16025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cial Media Users&#10;">
            <a:extLst>
              <a:ext uri="{FF2B5EF4-FFF2-40B4-BE49-F238E27FC236}">
                <a16:creationId xmlns:a16="http://schemas.microsoft.com/office/drawing/2014/main" id="{42DB5251-BFE2-0746-06B8-7A2A9BB2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58" y="3766843"/>
            <a:ext cx="1602544" cy="16025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chers and Educators&#10;">
            <a:extLst>
              <a:ext uri="{FF2B5EF4-FFF2-40B4-BE49-F238E27FC236}">
                <a16:creationId xmlns:a16="http://schemas.microsoft.com/office/drawing/2014/main" id="{F317695E-E80A-829D-AAB3-33E67C74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0" y="5073953"/>
            <a:ext cx="1602544" cy="16025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orange letter with a black background&#10;&#10;Description automatically generated">
            <a:extLst>
              <a:ext uri="{FF2B5EF4-FFF2-40B4-BE49-F238E27FC236}">
                <a16:creationId xmlns:a16="http://schemas.microsoft.com/office/drawing/2014/main" id="{C07C296F-AC42-5941-9B09-2C91480D7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07" y="75426"/>
            <a:ext cx="394193" cy="5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EE7-0AB8-3A1E-03DE-C029AD19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527"/>
            <a:ext cx="8596668" cy="13208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D2A8-C13E-0175-8052-18F5A7BD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26049"/>
            <a:ext cx="4021667" cy="4587345"/>
          </a:xfrm>
        </p:spPr>
        <p:txBody>
          <a:bodyPr>
            <a:normAutofit/>
          </a:bodyPr>
          <a:lstStyle/>
          <a:p>
            <a:r>
              <a:rPr lang="en-US" sz="2400" b="1" dirty="0"/>
              <a:t>CoCo Dataset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Train Images : 118289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Test Images : 40672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Validation Images: 1000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1.5 million object instances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80 object categories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91 stuff categories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250,000 people with key points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E5405-84A3-7038-D39F-E6C0437C8A0E}"/>
              </a:ext>
            </a:extLst>
          </p:cNvPr>
          <p:cNvSpPr txBox="1">
            <a:spLocks/>
          </p:cNvSpPr>
          <p:nvPr/>
        </p:nvSpPr>
        <p:spPr>
          <a:xfrm>
            <a:off x="4428067" y="1026049"/>
            <a:ext cx="4550563" cy="43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ImageNet Dataset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Training Images: 1,281,167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Validation Images: 50,000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Test Images: 100,000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ImageNet: 1,000 Object Classes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Annotations: Images are hand-annotated for objects and potentially bounding boxes (not all images).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093FE-078E-C2FA-CC75-017BEE43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4" y="5227625"/>
            <a:ext cx="2891460" cy="916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050" name="Picture 2" descr="Google &amp; DeepMind Researchers Revamp ImageNet | Synced">
            <a:extLst>
              <a:ext uri="{FF2B5EF4-FFF2-40B4-BE49-F238E27FC236}">
                <a16:creationId xmlns:a16="http://schemas.microsoft.com/office/drawing/2014/main" id="{A490E4DB-5D3E-206F-1E58-80848562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9" y="5081181"/>
            <a:ext cx="2917998" cy="120899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orange letter with a black background&#10;&#10;Description automatically generated">
            <a:extLst>
              <a:ext uri="{FF2B5EF4-FFF2-40B4-BE49-F238E27FC236}">
                <a16:creationId xmlns:a16="http://schemas.microsoft.com/office/drawing/2014/main" id="{DBA0C6C1-0F7D-4B18-E668-FC5EB961E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07" y="75426"/>
            <a:ext cx="394193" cy="5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2CF1-2EA3-23DA-87E7-6601A65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9333"/>
            <a:ext cx="8596668" cy="13208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A68B-1F9D-59AC-8277-536EC8E1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184" y="865032"/>
            <a:ext cx="4185623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A49F8-661C-9BBC-843A-C873F2724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7825" y="839631"/>
            <a:ext cx="418561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55FE9-A6D3-5B72-6410-3C5008413CC8}"/>
              </a:ext>
            </a:extLst>
          </p:cNvPr>
          <p:cNvSpPr txBox="1"/>
          <p:nvPr/>
        </p:nvSpPr>
        <p:spPr>
          <a:xfrm>
            <a:off x="279316" y="1516790"/>
            <a:ext cx="29971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 Image Size Distribution</a:t>
            </a:r>
            <a:r>
              <a:rPr lang="en-US" sz="1400" dirty="0"/>
              <a:t>: Analyzing the distribution of image sizes in the dataset.</a:t>
            </a:r>
          </a:p>
          <a:p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 Image Orientation Analysis</a:t>
            </a:r>
            <a:r>
              <a:rPr lang="en-US" sz="1400" dirty="0"/>
              <a:t>: Checking the orientation (landscape, portrait, etc.) of images in the dataset.</a:t>
            </a:r>
          </a:p>
          <a:p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 Image Quality Assessment (Sharpness): </a:t>
            </a:r>
            <a:r>
              <a:rPr lang="en-US" sz="1400" dirty="0"/>
              <a:t>Assessing the quality of images in terms of sharpness or blur.</a:t>
            </a:r>
          </a:p>
          <a:p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 Caption Length Distribution</a:t>
            </a:r>
            <a:r>
              <a:rPr lang="en-US" sz="1400" dirty="0"/>
              <a:t>: Examining the distribution of caption lengths (number of words) across images.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 Word Frequency Analysis</a:t>
            </a:r>
            <a:r>
              <a:rPr lang="en-US" sz="1400" dirty="0"/>
              <a:t>: Performing word frequency analysis on the captions to identify common and rare words.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747BA-3D9D-6782-F5FF-8CA4B825D87F}"/>
              </a:ext>
            </a:extLst>
          </p:cNvPr>
          <p:cNvSpPr txBox="1"/>
          <p:nvPr/>
        </p:nvSpPr>
        <p:spPr>
          <a:xfrm>
            <a:off x="3567825" y="1510937"/>
            <a:ext cx="26043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Duplicate Image Detection</a:t>
            </a:r>
            <a:r>
              <a:rPr lang="en-US" sz="1400" dirty="0"/>
              <a:t>: Identifying and handling duplicate images in the dataset using techniques like perceptual hashing.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Text Tokenization and Vectorization</a:t>
            </a:r>
            <a:r>
              <a:rPr lang="en-US" sz="1400" dirty="0"/>
              <a:t>: Converting text captions into numerical representations (vectors) for model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Image Augmentation</a:t>
            </a:r>
            <a:r>
              <a:rPr lang="en-US" sz="1400" dirty="0"/>
              <a:t>: Applying transformations (rotation, flipping, etc.) to artificially increase the diversity of training images.</a:t>
            </a:r>
          </a:p>
          <a:p>
            <a:endParaRPr lang="en-US" sz="1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229D311-1E9D-E1BE-F771-3E477A1AE717}"/>
              </a:ext>
            </a:extLst>
          </p:cNvPr>
          <p:cNvSpPr txBox="1">
            <a:spLocks/>
          </p:cNvSpPr>
          <p:nvPr/>
        </p:nvSpPr>
        <p:spPr>
          <a:xfrm>
            <a:off x="6700491" y="856565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93D0E-E337-5EA1-609F-753E5B02E7D5}"/>
              </a:ext>
            </a:extLst>
          </p:cNvPr>
          <p:cNvSpPr txBox="1"/>
          <p:nvPr/>
        </p:nvSpPr>
        <p:spPr>
          <a:xfrm>
            <a:off x="6473350" y="1441294"/>
            <a:ext cx="34919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CNN Encoder-Decoder (InceptionV3): </a:t>
            </a:r>
            <a:r>
              <a:rPr lang="en-US" sz="1400" dirty="0"/>
              <a:t>This approach uses a convolutional neural network (CNN) like InceptionV3 as the encoder to extract image features, which are then decoded by a language model to generate captions.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Vision Transformer (ViT-GPT2): </a:t>
            </a:r>
            <a:r>
              <a:rPr lang="en-US" sz="1400" dirty="0"/>
              <a:t>This model combines the vision transformer (</a:t>
            </a:r>
            <a:r>
              <a:rPr lang="en-US" sz="1400" dirty="0" err="1"/>
              <a:t>ViT</a:t>
            </a:r>
            <a:r>
              <a:rPr lang="en-US" sz="1400" dirty="0"/>
              <a:t>) for image encoding and a transformer-based language model like GPT-2 for caption generation, allowing for better capture of long-range dependencies.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BLIP (Bootstrapping Language-Image Pre-training): </a:t>
            </a:r>
            <a:r>
              <a:rPr lang="en-US" sz="1400" dirty="0"/>
              <a:t>BLIP is a unified vision-language model pre-trained on a large dataset of image-caption pairs, enabling effective image understanding and caption generation through multi-modal learning.</a:t>
            </a:r>
          </a:p>
        </p:txBody>
      </p:sp>
      <p:pic>
        <p:nvPicPr>
          <p:cNvPr id="11" name="Picture 10" descr="A orange letter with a black background&#10;&#10;Description automatically generated">
            <a:extLst>
              <a:ext uri="{FF2B5EF4-FFF2-40B4-BE49-F238E27FC236}">
                <a16:creationId xmlns:a16="http://schemas.microsoft.com/office/drawing/2014/main" id="{9EC7F1F9-1234-6A8A-C48A-DE88C1CF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07" y="75426"/>
            <a:ext cx="394193" cy="532875"/>
          </a:xfrm>
          <a:prstGeom prst="rect">
            <a:avLst/>
          </a:prstGeom>
        </p:spPr>
      </p:pic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619A5771-7EFE-F73B-983D-C99D4632B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266" y="1025341"/>
            <a:ext cx="486913" cy="486913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96B1AD90-ABDD-3E63-5E17-121A7A509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754" y="967161"/>
            <a:ext cx="491067" cy="491067"/>
          </a:xfrm>
          <a:prstGeom prst="rect">
            <a:avLst/>
          </a:prstGeom>
        </p:spPr>
      </p:pic>
      <p:pic>
        <p:nvPicPr>
          <p:cNvPr id="19" name="Graphic 18" descr="Robot with solid fill">
            <a:extLst>
              <a:ext uri="{FF2B5EF4-FFF2-40B4-BE49-F238E27FC236}">
                <a16:creationId xmlns:a16="http://schemas.microsoft.com/office/drawing/2014/main" id="{554DB613-0E05-5B41-84A4-5121C5EA2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7593" y="883662"/>
            <a:ext cx="576262" cy="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D77-AACC-E7B4-3D46-468BFB2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pic>
        <p:nvPicPr>
          <p:cNvPr id="4" name="Google Shape;95;p17">
            <a:hlinkClick r:id="rId2" action="ppaction://hlinkfile"/>
            <a:extLst>
              <a:ext uri="{FF2B5EF4-FFF2-40B4-BE49-F238E27FC236}">
                <a16:creationId xmlns:a16="http://schemas.microsoft.com/office/drawing/2014/main" id="{2BE6DD50-BE53-A441-B203-776AF1BD74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17" y="1455267"/>
            <a:ext cx="6737915" cy="45814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DE7FD-CE52-898B-2084-BB3224E7D06C}"/>
              </a:ext>
            </a:extLst>
          </p:cNvPr>
          <p:cNvSpPr txBox="1"/>
          <p:nvPr/>
        </p:nvSpPr>
        <p:spPr>
          <a:xfrm>
            <a:off x="7526866" y="3068203"/>
            <a:ext cx="197273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web app uses our Vision Transformer (ViT-GPT2) to generate descriptions and audio captions for user-uploaded images. </a:t>
            </a:r>
          </a:p>
        </p:txBody>
      </p:sp>
      <p:pic>
        <p:nvPicPr>
          <p:cNvPr id="6" name="Picture 5" descr="A orange letter with a black background&#10;&#10;Description automatically generated">
            <a:extLst>
              <a:ext uri="{FF2B5EF4-FFF2-40B4-BE49-F238E27FC236}">
                <a16:creationId xmlns:a16="http://schemas.microsoft.com/office/drawing/2014/main" id="{1BD5362C-E753-6E1F-EC94-AE7E436D8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985" y="76725"/>
            <a:ext cx="394193" cy="5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8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C627-F59F-B0E2-F7FE-A329B04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28A-AB5C-D4CB-C2F2-584C30FC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/>
              <a:t>Work Remaining: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Translation</a:t>
            </a:r>
            <a:r>
              <a:rPr lang="en-US" sz="1800" dirty="0"/>
              <a:t>: Exploring methods to translate generated captions into multiple languages for wider accessibility.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Using </a:t>
            </a:r>
            <a:r>
              <a:rPr lang="en-US" sz="1800" b="1" dirty="0" err="1"/>
              <a:t>BLiP</a:t>
            </a:r>
            <a:r>
              <a:rPr lang="en-US" sz="1800" b="1" dirty="0"/>
              <a:t> Model</a:t>
            </a:r>
            <a:r>
              <a:rPr lang="en-US" sz="1800" dirty="0"/>
              <a:t>: Integrating </a:t>
            </a:r>
            <a:r>
              <a:rPr lang="en-US" sz="1800" dirty="0" err="1"/>
              <a:t>BLiP</a:t>
            </a:r>
            <a:r>
              <a:rPr lang="en-US" sz="1800" dirty="0"/>
              <a:t> model to generate more accurate and contextually relevant image captions.</a:t>
            </a:r>
          </a:p>
          <a:p>
            <a:r>
              <a:rPr lang="en-US" sz="2400" b="1" dirty="0"/>
              <a:t>Challenges</a:t>
            </a:r>
            <a:r>
              <a:rPr lang="en-US" sz="2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CPU Idling Issue</a:t>
            </a:r>
            <a:r>
              <a:rPr lang="en-US" sz="1800" dirty="0"/>
              <a:t>: CPU was idling out during model inference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GPU Processing Issue</a:t>
            </a:r>
            <a:r>
              <a:rPr lang="en-US" sz="1800" dirty="0"/>
              <a:t>: GPU was not triggering, causing the model to run slowly.</a:t>
            </a:r>
          </a:p>
          <a:p>
            <a:endParaRPr lang="en-US" sz="2000" dirty="0"/>
          </a:p>
        </p:txBody>
      </p:sp>
      <p:pic>
        <p:nvPicPr>
          <p:cNvPr id="4" name="Picture 3" descr="A orange letter with a black background&#10;&#10;Description automatically generated">
            <a:extLst>
              <a:ext uri="{FF2B5EF4-FFF2-40B4-BE49-F238E27FC236}">
                <a16:creationId xmlns:a16="http://schemas.microsoft.com/office/drawing/2014/main" id="{44DA16F6-3FF6-531F-DB63-8B27D82E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985" y="76725"/>
            <a:ext cx="394193" cy="5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56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507</Words>
  <Application>Microsoft Office PowerPoint</Application>
  <PresentationFormat>Widescreen</PresentationFormat>
  <Paragraphs>71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Trebuchet MS</vt:lpstr>
      <vt:lpstr>Wingdings</vt:lpstr>
      <vt:lpstr>Wingdings 3</vt:lpstr>
      <vt:lpstr>Facet</vt:lpstr>
      <vt:lpstr>EqualEyes</vt:lpstr>
      <vt:lpstr>Introduction</vt:lpstr>
      <vt:lpstr>Data</vt:lpstr>
      <vt:lpstr>Methods</vt:lpstr>
      <vt:lpstr>Current Results</vt:lpstr>
      <vt:lpstr>Next steps..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EqualEyes</dc:title>
  <dc:creator>Shashank Guda</dc:creator>
  <cp:lastModifiedBy>Shashank Guda</cp:lastModifiedBy>
  <cp:revision>6</cp:revision>
  <dcterms:created xsi:type="dcterms:W3CDTF">2024-04-22T23:07:13Z</dcterms:created>
  <dcterms:modified xsi:type="dcterms:W3CDTF">2024-04-23T15:13:35Z</dcterms:modified>
</cp:coreProperties>
</file>