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18288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สงกรานต์</a:t>
            </a:r>
            <a:endParaRPr lang="en-US" sz="7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ภาคใต้ (ต่อ)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วันที่ 14 เมษายน เรียกว่า "วันว่าง" คือวันที่ปราศจากเทวดาที่รักษาเมือง ชาวบ้านก็จะงดงานอาชีพต่าง ๆ แล้วไปทำบุญที่วัด</a:t>
            </a:r>
            <a:endParaRPr lang="en-US" sz="1400" dirty="0"/>
          </a:p>
        </p:txBody>
      </p:sp>
      <p:sp>
        <p:nvSpPr>
          <p:cNvPr id="4" name="Object3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ภาคใต้ (ต่อ)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วันที่ 15 เมษายน เรียกว่า "วันรับเจ้าเมืองใหม่" คือวันรับเทวดาองค์ใหม่ที่ได้รับมอบหมายให้มาดูแลเมืองแทนองค์เดิมที่ย้ายไปประจำเมืองอื่นวันที่ 15 เมษายน เรียกว่า "วันรับเจ้าเมืองใหม่" คือวันรับเทวดาองค์ใหม่ที่ได้รับมอบหมายให้มาดูแลเมืองแทนองค์เดิมที่ย้ายไปประจำเมืองอื่นวันที่ 15 เมษายน เรียกว่า "วันรับเจ้าเมืองใหม่" คือวันรับเทวดาองค์ใหม่ที่ได้รับมอบหมายให้มาดูแลเมืองแทนองค์เดิมที่ย้ายไปประจำเมืองอื่นวันที่ 15 เมษายน เรียกว่า "วันรับเจ้าเมืองใหม่" คือวันรับเทวดาองค์ใหม่ที่ได้รับมอบหมายให้มาดูแลเมืองแทนองค์เดิมที่ย้ายไปประจำเมืองอื่นวันที่ 15 เมษายน เรียกว่า "วันรับเจ้าเมืองใหม่" คือวันรับเทวดาองค์ใหม่ที่ได้รับมอบหมายให้มาดูแลเมืองแทนองค์เดิมที่ย้ายไปประจำเมืองอื่นวันที่ 15 เมษายน เรียกว่า "วันรับเจ้าเมืองใหม่" คือวันรับเทวดาองค์ใหม่ที่ได้รับมอบหมายให้มาดูแลเมืองแทนองค์เดิมที่ย้ายไปประจำเมืองอื่นวันที่ 15 เมษายน เรียกว่า "วันรับเจ้าเมืองใหม่" คือวันรับเทวดาองค์ใหม่ที่ได้รับมอบหมายให้มาดูแลเมืองแทนองค์เดิมที่ย้ายไปประจำเมืองอื่นวันที่ 15 เมษายน เรียกว่า "วันรับเจ้าเมืองใหม่" คือวันรับเทวดา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ภาคใต้ (ต่อ)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องค์ใหม่ที่ได้รับมอบหมายให้มาดูแลเมืองแทนองค์เดิมที่ย้ายไปประจำเมืองอื่น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กิจกรรม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ปล่อยนก ปล่อยปลา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การรดน้ำ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การทำบุญตักบาตร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ก่อเจดีย์ทราย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ทำบุญอุทิศส่วนกุศลให้แก่บรรพบุรุษ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การรดน้ำผู้ใหญ่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การทำความสะอาดบ้านเรือน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การเล่นน้ำ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การไปเที่ยว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สรงน้ำพระ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กิจกรรม (ต่อ)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หนึ่ง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สอง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สาม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สี่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ประวัติ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เป็นประเพณีที่ได้รับอิทธิพลมาจากเทศกาลโฮลีในอินเดีย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เป็นประเพณีที่มีอยู่ในหลายๆประเทศ คือ ลาว กัมพูชา พม่า และ ชนกลุ่มน้อยชาวไตแถบเวียดนาม และมนฑลยูนานของจีนรวมถึงศรีลังกา และประเทศทางตะวันออกของประเทศอินเดีย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แต่ก่อนเป็นพิธีกรรมที่เกิดขึ้นภายในครอบครัว หรือชุมชนบ้านใกล้เรือนเคียง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เดิมในพิธีสงกรานต์จะใช้ น้ำ เป็นสัญลักษณ์ที่เป็นองค์ประกอบหลักของพิธีแก้กันกับความหมายของฤดูร้อน ช่วงเวลาที่พระอาทิตย์เคลื่อนเข้าสู่ราศีเมษ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ความสำคัญ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เป็นวันหยุดพักผ่อนประจำปีตามประเพณีไทย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เป็นวันทำบุญตักบาตรจัดจตุปัจจัยไทยธรรมถวายพระบังสกุลกระดูกพรรพบุรุษ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เป็นวันรวมญาติมิตร เมื่อถึงวันสงกรานต์ทุกคนจะกลับมาร่วมทำบุญสร้างกุศล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เป็นวันอนุรักษ์วัฒนธรรมไทย และส่งเสริมการละเล่นตามประเพณีไทย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เป็นวันประกอบพิธีทางศาสนา เช่น มีการทำบุญตักบาตรจัดจตุปัจจัยไทยธรรมถวายพระ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สงกรานต์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วันสงกรานต์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กิจกรรม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ประวัติ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ความสำคัญ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วันสงกรานต์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ภาคเหนือ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ภาคกลาง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ภาคใต้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ภาคเหนือ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วันที่ 13 เมษายน เรียกว่า "วันสังขารล่อง" ซึ่งมีความหมายว่า อายุสิ้นไปอีกปี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วันที่ 13 เมษายน เรียกว่า "วันสังขารล่อง" ซึ่งมีความหมายว่า อายุสิ้นไปอีกปี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วันที่ 15 เมษายน เรียกว่า "วันพญาวัน" คือวันเปลี่ยนศกใหม่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ภาคกลาง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วันที่ 13 เมษายน เรียกว่า "วันมหาสงกรานต์" และเป็นวันผู้สูงอายุแห่งชาติ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วันที่ 14 เมษายน เรียกว่า "วันเนา" ซึ่งในสมัย พลเอก ชาติชาย ชุณหะวัณ ได้ประกาศให้เป็นวันครอบครัว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วันที่ 15 เมษายน เรียกว่า "วันเถลิงศก" คือวันเริ่มจุลศักราชใหม่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ภาคใต้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ภาคใต้ (ต่อ)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ภาคใต้ (ต่อ)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ภาคใต้ (ต่อ)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2022-04-20T16:19:19Z</dcterms:created>
  <dcterms:modified xsi:type="dcterms:W3CDTF">2022-04-20T16:19:19Z</dcterms:modified>
</cp:coreProperties>
</file>