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สงกรานต์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วันสงกรานต์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กิจกรรม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ประวัติ</a:t>
            </a:r>
            <a:endParaRPr lang="en-US" sz="1000" dirty="0"/>
          </a:p>
        </p:txBody>
      </p:sp>
      <p:sp>
        <p:nvSpPr>
          <p:cNvPr id="6" name="Object5"/>
          <p:cNvSpPr/>
          <p:nvPr/>
        </p:nvSpPr>
        <p:spPr>
          <a:xfrm>
            <a:off x="914400" y="36576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ความสำคัญ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วันสงกรานต์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ภาคเหนือ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ภาคกลาง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ภาคใต้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ภาคเหนือ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15 เมษายน เรียกว่า "วันพญาวัน" คือวันเปลี่ยนศกใหม่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ภาคกลาง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13 เมษายน เรียกว่า "วันมหาสงกรานต์" และเป็นวันผู้สูงอายุแห่งชาติ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14 เมษายน เรียกว่า "วันเนา" ซึ่งในสมัย พลเอก ชาติชาย ชุณหะวัณ ได้ประกาศให้เป็นวันครอบครัว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15 เมษายน เรียกว่า "วันเถลิงศก" คือวันเริ่มจุลศักราชใหม่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ภาคใต้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14 เมษายน เรียกว่า "วันว่าง" คือวันที่ปราศจากเทวดาที่รักษาเมือง ชาวบ้านก็จะงดงานอาชีพต่าง ๆ แล้วไปทำบุญที่วัด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กิจกรรม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ปล่อยนก ปล่อยปลา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การรดน้ำ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การทำบุญตักบาตร</a:t>
            </a:r>
            <a:endParaRPr lang="en-US" sz="1000" dirty="0"/>
          </a:p>
        </p:txBody>
      </p:sp>
      <p:sp>
        <p:nvSpPr>
          <p:cNvPr id="6" name="Object5"/>
          <p:cNvSpPr/>
          <p:nvPr/>
        </p:nvSpPr>
        <p:spPr>
          <a:xfrm>
            <a:off x="914400" y="36576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ก่อเจดีย์ทราย</a:t>
            </a:r>
            <a:endParaRPr lang="en-US" sz="1000" dirty="0"/>
          </a:p>
        </p:txBody>
      </p:sp>
      <p:sp>
        <p:nvSpPr>
          <p:cNvPr id="7" name="Object6"/>
          <p:cNvSpPr/>
          <p:nvPr/>
        </p:nvSpPr>
        <p:spPr>
          <a:xfrm>
            <a:off x="914400" y="45720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ทำบุญอุทิศส่วนกุศลให้แก่บรรพบุรุษ</a:t>
            </a:r>
            <a:endParaRPr lang="en-US" sz="1000" dirty="0"/>
          </a:p>
        </p:txBody>
      </p:sp>
      <p:sp>
        <p:nvSpPr>
          <p:cNvPr id="8" name="Object7"/>
          <p:cNvSpPr/>
          <p:nvPr/>
        </p:nvSpPr>
        <p:spPr>
          <a:xfrm>
            <a:off x="914400" y="5486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การรดน้ำผู้ใหญ่</a:t>
            </a:r>
            <a:endParaRPr lang="en-US" sz="1000" dirty="0"/>
          </a:p>
        </p:txBody>
      </p:sp>
      <p:sp>
        <p:nvSpPr>
          <p:cNvPr id="9" name="Object8"/>
          <p:cNvSpPr/>
          <p:nvPr/>
        </p:nvSpPr>
        <p:spPr>
          <a:xfrm>
            <a:off x="914400" y="6400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การทำความสะอาดบ้านเรือน</a:t>
            </a:r>
            <a:endParaRPr lang="en-US" sz="1000" dirty="0"/>
          </a:p>
        </p:txBody>
      </p:sp>
      <p:sp>
        <p:nvSpPr>
          <p:cNvPr id="10" name="Object9"/>
          <p:cNvSpPr/>
          <p:nvPr/>
        </p:nvSpPr>
        <p:spPr>
          <a:xfrm>
            <a:off x="914400" y="7315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การเล่นน้ำ</a:t>
            </a:r>
            <a:endParaRPr lang="en-US" sz="1000" dirty="0"/>
          </a:p>
        </p:txBody>
      </p:sp>
      <p:sp>
        <p:nvSpPr>
          <p:cNvPr id="11" name="Object10"/>
          <p:cNvSpPr/>
          <p:nvPr/>
        </p:nvSpPr>
        <p:spPr>
          <a:xfrm>
            <a:off x="914400" y="82296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การไปเที่ยว</a:t>
            </a:r>
            <a:endParaRPr lang="en-US" sz="1000" dirty="0"/>
          </a:p>
        </p:txBody>
      </p:sp>
      <p:sp>
        <p:nvSpPr>
          <p:cNvPr id="12" name="Object11"/>
          <p:cNvSpPr/>
          <p:nvPr/>
        </p:nvSpPr>
        <p:spPr>
          <a:xfrm>
            <a:off x="914400" y="91440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สรงน้ำพระ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ประวัติ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เป็นประเพณีที่ได้รับอิทธิพลมาจากเทศกาลโฮลีในอินเดีย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เป็นประเพณีที่มีอยู่ในหลายๆประเทศ คือ ลาว กัมพูชา พม่า และ ชนกลุ่มน้อยชาวไตแถบเวียดนาม และมนฑลยูนานของจีนรวมถึงศรีลังกา และประเทศทางตะวันออกของประเทศอินเดีย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แต่ก่อนเป็นพิธีกรรมที่เกิดขึ้นภายในครอบครัว หรือชุมชนบ้านใกล้เรือนเคียง</a:t>
            </a:r>
            <a:endParaRPr lang="en-US" sz="1000" dirty="0"/>
          </a:p>
        </p:txBody>
      </p:sp>
      <p:sp>
        <p:nvSpPr>
          <p:cNvPr id="6" name="Object5"/>
          <p:cNvSpPr/>
          <p:nvPr/>
        </p:nvSpPr>
        <p:spPr>
          <a:xfrm>
            <a:off x="914400" y="36576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เดิมในพิธีสงกรานต์จะใช้ น้ำ เป็นสัญลักษณ์ที่เป็นองค์ประกอบหลักของพิธีแก้กันกับความหมายของฤดูร้อน ช่วงเวลาที่พระอาทิตย์เคลื่อนเข้าสู่ราศีเมษ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ความสำคัญ</a:t>
            </a:r>
            <a:endParaRPr lang="en-US" sz="1000" dirty="0"/>
          </a:p>
        </p:txBody>
      </p:sp>
      <p:sp>
        <p:nvSpPr>
          <p:cNvPr id="3" name="Object2"/>
          <p:cNvSpPr/>
          <p:nvPr/>
        </p:nvSpPr>
        <p:spPr>
          <a:xfrm>
            <a:off x="914400" y="9144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เป็นวันหยุดพักผ่อนประจำปีตามประเพณีไทย</a:t>
            </a:r>
            <a:endParaRPr lang="en-US" sz="1000" dirty="0"/>
          </a:p>
        </p:txBody>
      </p:sp>
      <p:sp>
        <p:nvSpPr>
          <p:cNvPr id="4" name="Object3"/>
          <p:cNvSpPr/>
          <p:nvPr/>
        </p:nvSpPr>
        <p:spPr>
          <a:xfrm>
            <a:off x="914400" y="18288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เป็นวันทำบุญตักบาตรจัดจตุปัจจัยไทยธรรมถวายพระบังสกุลกระดูกพรรพบุรุษ</a:t>
            </a:r>
            <a:endParaRPr lang="en-US" sz="1000" dirty="0"/>
          </a:p>
        </p:txBody>
      </p:sp>
      <p:sp>
        <p:nvSpPr>
          <p:cNvPr id="5" name="Object4"/>
          <p:cNvSpPr/>
          <p:nvPr/>
        </p:nvSpPr>
        <p:spPr>
          <a:xfrm>
            <a:off x="914400" y="2743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เป็นวันรวมญาติมิตร เมื่อถึงวันสงกรานต์ทุกคนจะกลับมาร่วมทำบุญสร้างกุศล</a:t>
            </a:r>
            <a:endParaRPr lang="en-US" sz="1000" dirty="0"/>
          </a:p>
        </p:txBody>
      </p:sp>
      <p:sp>
        <p:nvSpPr>
          <p:cNvPr id="6" name="Object5"/>
          <p:cNvSpPr/>
          <p:nvPr/>
        </p:nvSpPr>
        <p:spPr>
          <a:xfrm>
            <a:off x="914400" y="36576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เป็นวันอนุรักษ์วัฒนธรรมไทย และส่งเสริมการละเล่นตามประเพณีไทย</a:t>
            </a:r>
            <a:endParaRPr lang="en-US" sz="1000" dirty="0"/>
          </a:p>
        </p:txBody>
      </p:sp>
      <p:sp>
        <p:nvSpPr>
          <p:cNvPr id="7" name="Object6"/>
          <p:cNvSpPr/>
          <p:nvPr/>
        </p:nvSpPr>
        <p:spPr>
          <a:xfrm>
            <a:off x="914400" y="45720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เป็นวันประกอบพิธีทางศาสนา เช่น มีการทำบุญตักบาตรจัดจตุปัจจัยไทยธรรมถวายพระ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2022-04-10T12:46:58Z</dcterms:created>
  <dcterms:modified xsi:type="dcterms:W3CDTF">2022-04-10T12:46:58Z</dcterms:modified>
</cp:coreProperties>
</file>