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F5AB51-F364-4391-B879-0934817D608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1ABA-1356-4A9D-8E47-00D36CBBC5CA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68FD-8D1D-47F0-9B88-CB60B8B9E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4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1ABA-1356-4A9D-8E47-00D36CBBC5CA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68FD-8D1D-47F0-9B88-CB60B8B9E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7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1ABA-1356-4A9D-8E47-00D36CBBC5CA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68FD-8D1D-47F0-9B88-CB60B8B9E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3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1ABA-1356-4A9D-8E47-00D36CBBC5CA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68FD-8D1D-47F0-9B88-CB60B8B9E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6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1ABA-1356-4A9D-8E47-00D36CBBC5CA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68FD-8D1D-47F0-9B88-CB60B8B9E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3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1ABA-1356-4A9D-8E47-00D36CBBC5CA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68FD-8D1D-47F0-9B88-CB60B8B9E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1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1ABA-1356-4A9D-8E47-00D36CBBC5CA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68FD-8D1D-47F0-9B88-CB60B8B9E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8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1ABA-1356-4A9D-8E47-00D36CBBC5CA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68FD-8D1D-47F0-9B88-CB60B8B9E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9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1ABA-1356-4A9D-8E47-00D36CBBC5CA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68FD-8D1D-47F0-9B88-CB60B8B9E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8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1ABA-1356-4A9D-8E47-00D36CBBC5CA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68FD-8D1D-47F0-9B88-CB60B8B9E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3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1ABA-1356-4A9D-8E47-00D36CBBC5CA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68FD-8D1D-47F0-9B88-CB60B8B9E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61ABA-1356-4A9D-8E47-00D36CBBC5CA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968FD-8D1D-47F0-9B88-CB60B8B9E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3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สงกรานต์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 smtClean="0"/>
              <a:t>จาก </a:t>
            </a:r>
            <a:r>
              <a:rPr lang="en-US" dirty="0" smtClean="0"/>
              <a:t>https://www.mindmeister.com/map/2237562514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3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/>
              <a:t>สงกรานต์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วันสงกรานต์</a:t>
            </a:r>
          </a:p>
          <a:p>
            <a:r>
              <a:rPr lang="th-TH" dirty="0" smtClean="0"/>
              <a:t>ความสำคัญ</a:t>
            </a:r>
          </a:p>
          <a:p>
            <a:r>
              <a:rPr lang="th-TH" dirty="0" smtClean="0"/>
              <a:t>กิจกรรม</a:t>
            </a:r>
          </a:p>
          <a:p>
            <a:r>
              <a:rPr lang="th-TH" dirty="0" smtClean="0"/>
              <a:t>ประวัติ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8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/>
              <a:t>วันสงกรานต์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ภาคเหนือ</a:t>
            </a:r>
          </a:p>
          <a:p>
            <a:r>
              <a:rPr lang="th-TH" dirty="0" smtClean="0"/>
              <a:t>ภาคกลาง</a:t>
            </a:r>
          </a:p>
          <a:p>
            <a:r>
              <a:rPr lang="th-TH" dirty="0" smtClean="0"/>
              <a:t>ภาคใต้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4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ภาคเหนือ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วันที่ 13 เมษายน เรียกว่า "วันสังขารล่อง" ซึ่งมีความหมายว่า อายุสิ้นไปอีกปี</a:t>
            </a:r>
          </a:p>
          <a:p>
            <a:r>
              <a:rPr lang="th-TH" dirty="0" smtClean="0"/>
              <a:t>วันที่ 13 เมษายน เรียกว่า "วันสังขารล่อง" ซึ่งมีความหมายว่า อายุสิ้นไปอีกปี</a:t>
            </a:r>
            <a:endParaRPr lang="en-US" dirty="0" smtClean="0"/>
          </a:p>
          <a:p>
            <a:r>
              <a:rPr lang="th-TH" dirty="0" smtClean="0"/>
              <a:t>วันที่ 15 เมษายน เรียกว่า "วันพญาวัน" คือวันเปลี่ยนศกใหม่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2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ภาคกลาง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วันที่ 13 เมษายน เรียกว่า "วันมหาสงกรานต์" และเป็นวันผู้สูงอายุแห่งชาติ</a:t>
            </a:r>
            <a:endParaRPr lang="en-US" dirty="0" smtClean="0"/>
          </a:p>
          <a:p>
            <a:r>
              <a:rPr lang="th-TH" dirty="0" smtClean="0"/>
              <a:t>วันที่ 14 เมษายน เรียกว่า "วันเนา" ซึ่งในสมัย พลเอก ชาติชาย ชุณหะวัณ ได้ประกาศให้เป็นวันครอบครัว</a:t>
            </a:r>
            <a:endParaRPr lang="en-US" dirty="0" smtClean="0"/>
          </a:p>
          <a:p>
            <a:r>
              <a:rPr lang="th-TH" dirty="0" smtClean="0"/>
              <a:t>วันที่ 15 เมษายน เรียกว่า "วันเถลิงศก" คือวันเริ่มจุลศักราชใหม่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396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ภาคใต้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</a:t>
            </a:r>
            <a:endParaRPr lang="en-US" dirty="0" smtClean="0"/>
          </a:p>
          <a:p>
            <a:r>
              <a:rPr lang="th-TH" dirty="0" smtClean="0"/>
              <a:t>วันที่ 14 เมษายน เรียกว่า "วันว่าง" คือวันที่ปราศจากเทวดาที่รักษาเมือง ชาวบ้านก็จะงดงานอาชีพต่าง ๆ แล้วไปทำบุญที่วัด</a:t>
            </a:r>
            <a:endParaRPr lang="en-US" dirty="0" smtClean="0"/>
          </a:p>
          <a:p>
            <a:r>
              <a:rPr lang="th-TH" dirty="0" smtClean="0"/>
              <a:t>วันที่ 15 เมษายน เรียกว่า "วันรับเจ้าเมืองใหม่" คือวันรับเทวดาองค์ใหม่ที่ได้รับมอบหมายให้มาดูแลเมืองแทนองค์เดิมที่ย้ายไปประจำเมืองอื่น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3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/>
              <a:t>ความสำคัญ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เป็นวันหยุดพักผ่อนประจำปีตามประเพณี</a:t>
            </a:r>
            <a:r>
              <a:rPr lang="th-TH" dirty="0" smtClean="0"/>
              <a:t>ไทย</a:t>
            </a:r>
          </a:p>
          <a:p>
            <a:r>
              <a:rPr lang="th-TH" dirty="0"/>
              <a:t>เป็นวันทำบุญตักบาตรจัดจตุปัจจัยไทยธรรมถวายพระบังสกุลกระดูกพรรพ</a:t>
            </a:r>
            <a:r>
              <a:rPr lang="th-TH" dirty="0" smtClean="0"/>
              <a:t>บุรุษ</a:t>
            </a:r>
          </a:p>
          <a:p>
            <a:r>
              <a:rPr lang="th-TH" dirty="0"/>
              <a:t>เป็นวันรวมญาติมิตร เมื่อถึงวันสงกรานต์ทุกคนจะกลับมาร่วมทำบุญสร้าง</a:t>
            </a:r>
            <a:r>
              <a:rPr lang="th-TH" dirty="0" smtClean="0"/>
              <a:t>กุศล</a:t>
            </a:r>
          </a:p>
          <a:p>
            <a:r>
              <a:rPr lang="th-TH" dirty="0"/>
              <a:t>เป็นวันอนุรักษ์วัฒนธรรมไทย และส่งเสริมการละเล่นตามประเพณี</a:t>
            </a:r>
            <a:r>
              <a:rPr lang="th-TH" dirty="0" smtClean="0"/>
              <a:t>ไทย</a:t>
            </a:r>
          </a:p>
          <a:p>
            <a:r>
              <a:rPr lang="th-TH" dirty="0"/>
              <a:t>เป็นวันประกอบพิธีทางศาสนา เช่น มีการทำบุญตักบาตรจัดจตุปัจจัยไทยธรรมถวายพระ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0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/>
              <a:t>กิจกรรม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dirty="0" smtClean="0"/>
              <a:t>ปล่อยนก ปล่อยปลา</a:t>
            </a:r>
          </a:p>
          <a:p>
            <a:r>
              <a:rPr lang="th-TH" dirty="0" smtClean="0"/>
              <a:t>การรดน้ำ</a:t>
            </a:r>
          </a:p>
          <a:p>
            <a:r>
              <a:rPr lang="th-TH" dirty="0" smtClean="0"/>
              <a:t>การทำบุญตักบาตร</a:t>
            </a:r>
          </a:p>
          <a:p>
            <a:r>
              <a:rPr lang="th-TH" dirty="0" smtClean="0"/>
              <a:t>ก่อเจดีย์ทราย</a:t>
            </a:r>
          </a:p>
          <a:p>
            <a:r>
              <a:rPr lang="th-TH" dirty="0" smtClean="0"/>
              <a:t>ทำบุญอุทิศส่วนกุศลให้แก่บรรพบุรุษ</a:t>
            </a:r>
            <a:endParaRPr lang="th-TH" dirty="0"/>
          </a:p>
          <a:p>
            <a:r>
              <a:rPr lang="th-TH" dirty="0" smtClean="0"/>
              <a:t>การรดน้ำดำหัวผู้ใหญ่</a:t>
            </a:r>
          </a:p>
          <a:p>
            <a:r>
              <a:rPr lang="th-TH" dirty="0" smtClean="0"/>
              <a:t>การทำความสะอาดบ้านเรือน</a:t>
            </a:r>
          </a:p>
          <a:p>
            <a:r>
              <a:rPr lang="th-TH" dirty="0" smtClean="0"/>
              <a:t>การเล่นน้ำ</a:t>
            </a:r>
          </a:p>
          <a:p>
            <a:r>
              <a:rPr lang="th-TH" dirty="0" smtClean="0"/>
              <a:t>การไปเที่ยว</a:t>
            </a:r>
          </a:p>
          <a:p>
            <a:r>
              <a:rPr lang="th-TH" dirty="0" smtClean="0"/>
              <a:t>สรงน้ำพระ</a:t>
            </a:r>
          </a:p>
        </p:txBody>
      </p:sp>
    </p:spTree>
    <p:extLst>
      <p:ext uri="{BB962C8B-B14F-4D97-AF65-F5344CB8AC3E}">
        <p14:creationId xmlns:p14="http://schemas.microsoft.com/office/powerpoint/2010/main" val="79460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/>
              <a:t>ประวัติ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เป็นประเพณีที่ได้รับอิทธิพลมาจากเทศกาลโฮลีใน</a:t>
            </a:r>
            <a:r>
              <a:rPr lang="th-TH" dirty="0" smtClean="0"/>
              <a:t>อินเดีย</a:t>
            </a:r>
          </a:p>
          <a:p>
            <a:r>
              <a:rPr lang="th-TH" dirty="0"/>
              <a:t>เป็นประเพณีที่มีอยู่ในหลายๆประเทศ คือ ลาว กัมพูชา พม่า และ ชนกลุ่มน้อยชาวไตแถบเวียดนาม และมนฑลยูนานของ</a:t>
            </a:r>
            <a:r>
              <a:rPr lang="th-TH" dirty="0" smtClean="0"/>
              <a:t>จีน รวมถึง</a:t>
            </a:r>
            <a:r>
              <a:rPr lang="th-TH" dirty="0"/>
              <a:t>ศรีลังกา และประเทศทางตะวันออกของประเทศ</a:t>
            </a:r>
            <a:r>
              <a:rPr lang="th-TH" dirty="0" smtClean="0"/>
              <a:t>อินเดีย</a:t>
            </a:r>
          </a:p>
          <a:p>
            <a:r>
              <a:rPr lang="th-TH" dirty="0"/>
              <a:t>แต่ก่อนเป็นพิธีกรรมที่เกิดขึ้นภายในครอบครัว หรือชุมชนบ้านใกล้เรือน</a:t>
            </a:r>
            <a:r>
              <a:rPr lang="th-TH" dirty="0" smtClean="0"/>
              <a:t>เคียง</a:t>
            </a:r>
          </a:p>
          <a:p>
            <a:r>
              <a:rPr lang="th-TH" dirty="0"/>
              <a:t>เดิมในพิธีสงกรานต์จะใช้ น้ำ เป็นสัญลักษณ์ที่เป็นองค์ประกอบหลักของ</a:t>
            </a:r>
            <a:r>
              <a:rPr lang="th-TH" dirty="0" smtClean="0"/>
              <a:t>พิธีแก้</a:t>
            </a:r>
            <a:r>
              <a:rPr lang="th-TH" dirty="0"/>
              <a:t>กันกับความหมายของฤดูร้อน ช่วงเวลาที่พระอาทิตย์เคลื่อนเข้าสู่ราศีเมษ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48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Angsana New</vt:lpstr>
      <vt:lpstr>Arial</vt:lpstr>
      <vt:lpstr>Calibri</vt:lpstr>
      <vt:lpstr>Calibri Light</vt:lpstr>
      <vt:lpstr>Cordia New</vt:lpstr>
      <vt:lpstr>Office Theme</vt:lpstr>
      <vt:lpstr>สงกรานต์</vt:lpstr>
      <vt:lpstr>สงกรานต์</vt:lpstr>
      <vt:lpstr>วันสงกรานต์</vt:lpstr>
      <vt:lpstr>ภาคเหนือ</vt:lpstr>
      <vt:lpstr>ภาคกลาง</vt:lpstr>
      <vt:lpstr>ภาคใต้</vt:lpstr>
      <vt:lpstr>ความสำคัญ</vt:lpstr>
      <vt:lpstr>กิจกรรม</vt:lpstr>
      <vt:lpstr>ประวัติ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สงกรานต์</dc:title>
  <dc:creator>Microsoft account</dc:creator>
  <cp:lastModifiedBy>Microsoft account</cp:lastModifiedBy>
  <cp:revision>1</cp:revision>
  <dcterms:created xsi:type="dcterms:W3CDTF">2022-04-10T06:59:01Z</dcterms:created>
  <dcterms:modified xsi:type="dcterms:W3CDTF">2022-04-10T06:59:22Z</dcterms:modified>
</cp:coreProperties>
</file>