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Lst>
  <p:sldSz cy="6858000" cx="9144000"/>
  <p:notesSz cx="6858000" cy="9144000"/>
  <p:embeddedFontLst>
    <p:embeddedFont>
      <p:font typeface="Arial Narrow"/>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60" roundtripDataSignature="AMtx7mhKXsyyhXzIHC8gM4lL8x7jKKMv9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7B1CEDF-E80E-429C-85EE-39FF75FBE8F2}">
  <a:tblStyle styleId="{47B1CEDF-E80E-429C-85EE-39FF75FBE8F2}"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6B4A887E-E1F2-46F0-9F3E-E2C0C0AF492A}"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customschemas.google.com/relationships/presentationmetadata" Target="meta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ArialNarrow-bold.fntdata"/><Relationship Id="rId12" Type="http://schemas.openxmlformats.org/officeDocument/2006/relationships/slide" Target="slides/slide6.xml"/><Relationship Id="rId56" Type="http://schemas.openxmlformats.org/officeDocument/2006/relationships/font" Target="fonts/ArialNarrow-regular.fntdata"/><Relationship Id="rId15" Type="http://schemas.openxmlformats.org/officeDocument/2006/relationships/slide" Target="slides/slide9.xml"/><Relationship Id="rId59" Type="http://schemas.openxmlformats.org/officeDocument/2006/relationships/font" Target="fonts/ArialNarrow-boldItalic.fntdata"/><Relationship Id="rId14" Type="http://schemas.openxmlformats.org/officeDocument/2006/relationships/slide" Target="slides/slide8.xml"/><Relationship Id="rId58" Type="http://schemas.openxmlformats.org/officeDocument/2006/relationships/font" Target="fonts/ArialNarrow-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4" name="Google Shape;504;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6" name="Google Shape;516;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2" name="Google Shape;522;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528" name="Google Shape;528;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9" name="Google Shape;529;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9" name="Google Shape;559;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574" name="Google Shape;574;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5" name="Google Shape;575;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2" marL="914400" rtl="0" algn="l">
              <a:lnSpc>
                <a:spcPct val="80000"/>
              </a:lnSpc>
              <a:spcBef>
                <a:spcPts val="0"/>
              </a:spcBef>
              <a:spcAft>
                <a:spcPts val="0"/>
              </a:spcAft>
              <a:buNone/>
            </a:pPr>
            <a:r>
              <a:t/>
            </a:r>
            <a:endParaRPr sz="80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4" name="Google Shape;714;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0" name="Google Shape;720;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6" name="Google Shape;726;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2" name="Google Shape;732;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8" name="Google Shape;738;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4" name="Google Shape;744;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0" name="Google Shape;750;p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6" name="Google Shape;756;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2" name="Google Shape;762;p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8" name="Google Shape;768;p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4" name="Google Shape;774;p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0" name="Google Shape;780;p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6" name="Google Shape;786;p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2" name="Google Shape;792;p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8" name="Google Shape;798;p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5" name="Google Shape;35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5" name="Shape 15"/>
        <p:cNvGrpSpPr/>
        <p:nvPr/>
      </p:nvGrpSpPr>
      <p:grpSpPr>
        <a:xfrm>
          <a:off x="0" y="0"/>
          <a:ext cx="0" cy="0"/>
          <a:chOff x="0" y="0"/>
          <a:chExt cx="0" cy="0"/>
        </a:xfrm>
      </p:grpSpPr>
      <p:sp>
        <p:nvSpPr>
          <p:cNvPr id="16" name="Google Shape;16;p5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5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7" name="Shape 67"/>
        <p:cNvGrpSpPr/>
        <p:nvPr/>
      </p:nvGrpSpPr>
      <p:grpSpPr>
        <a:xfrm>
          <a:off x="0" y="0"/>
          <a:ext cx="0" cy="0"/>
          <a:chOff x="0" y="0"/>
          <a:chExt cx="0" cy="0"/>
        </a:xfrm>
      </p:grpSpPr>
      <p:sp>
        <p:nvSpPr>
          <p:cNvPr id="68" name="Google Shape;68;p6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60"/>
          <p:cNvSpPr/>
          <p:nvPr>
            <p:ph idx="2" type="pic"/>
          </p:nvPr>
        </p:nvSpPr>
        <p:spPr>
          <a:xfrm>
            <a:off x="1792288" y="612775"/>
            <a:ext cx="5486400" cy="4114800"/>
          </a:xfrm>
          <a:prstGeom prst="rect">
            <a:avLst/>
          </a:prstGeom>
          <a:noFill/>
          <a:ln>
            <a:noFill/>
          </a:ln>
        </p:spPr>
      </p:sp>
      <p:sp>
        <p:nvSpPr>
          <p:cNvPr id="70" name="Google Shape;70;p6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1" name="Google Shape;71;p6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6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74" name="Shape 74"/>
        <p:cNvGrpSpPr/>
        <p:nvPr/>
      </p:nvGrpSpPr>
      <p:grpSpPr>
        <a:xfrm>
          <a:off x="0" y="0"/>
          <a:ext cx="0" cy="0"/>
          <a:chOff x="0" y="0"/>
          <a:chExt cx="0" cy="0"/>
        </a:xfrm>
      </p:grpSpPr>
      <p:sp>
        <p:nvSpPr>
          <p:cNvPr id="75" name="Google Shape;75;p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6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6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6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80" name="Shape 80"/>
        <p:cNvGrpSpPr/>
        <p:nvPr/>
      </p:nvGrpSpPr>
      <p:grpSpPr>
        <a:xfrm>
          <a:off x="0" y="0"/>
          <a:ext cx="0" cy="0"/>
          <a:chOff x="0" y="0"/>
          <a:chExt cx="0" cy="0"/>
        </a:xfrm>
      </p:grpSpPr>
      <p:sp>
        <p:nvSpPr>
          <p:cNvPr id="81" name="Google Shape;81;p6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6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3" name="Google Shape;83;p6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6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21" name="Shape 21"/>
        <p:cNvGrpSpPr/>
        <p:nvPr/>
      </p:nvGrpSpPr>
      <p:grpSpPr>
        <a:xfrm>
          <a:off x="0" y="0"/>
          <a:ext cx="0" cy="0"/>
          <a:chOff x="0" y="0"/>
          <a:chExt cx="0" cy="0"/>
        </a:xfrm>
      </p:grpSpPr>
      <p:sp>
        <p:nvSpPr>
          <p:cNvPr id="22" name="Google Shape;22;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5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ableau" type="tbl">
  <p:cSld name="TABLE">
    <p:spTree>
      <p:nvGrpSpPr>
        <p:cNvPr id="27" name="Shape 27"/>
        <p:cNvGrpSpPr/>
        <p:nvPr/>
      </p:nvGrpSpPr>
      <p:grpSpPr>
        <a:xfrm>
          <a:off x="0" y="0"/>
          <a:ext cx="0" cy="0"/>
          <a:chOff x="0" y="0"/>
          <a:chExt cx="0" cy="0"/>
        </a:xfrm>
      </p:grpSpPr>
      <p:sp>
        <p:nvSpPr>
          <p:cNvPr id="28" name="Google Shape;28;p53"/>
          <p:cNvSpPr txBox="1"/>
          <p:nvPr>
            <p:ph type="title"/>
          </p:nvPr>
        </p:nvSpPr>
        <p:spPr>
          <a:xfrm>
            <a:off x="830263" y="0"/>
            <a:ext cx="7399337" cy="838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9" name="Shape 29"/>
        <p:cNvGrpSpPr/>
        <p:nvPr/>
      </p:nvGrpSpPr>
      <p:grpSpPr>
        <a:xfrm>
          <a:off x="0" y="0"/>
          <a:ext cx="0" cy="0"/>
          <a:chOff x="0" y="0"/>
          <a:chExt cx="0" cy="0"/>
        </a:xfrm>
      </p:grpSpPr>
      <p:sp>
        <p:nvSpPr>
          <p:cNvPr id="30" name="Google Shape;30;p5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2" name="Google Shape;32;p5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35" name="Shape 35"/>
        <p:cNvGrpSpPr/>
        <p:nvPr/>
      </p:nvGrpSpPr>
      <p:grpSpPr>
        <a:xfrm>
          <a:off x="0" y="0"/>
          <a:ext cx="0" cy="0"/>
          <a:chOff x="0" y="0"/>
          <a:chExt cx="0" cy="0"/>
        </a:xfrm>
      </p:grpSpPr>
      <p:sp>
        <p:nvSpPr>
          <p:cNvPr id="36" name="Google Shape;36;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8" name="Google Shape;38;p5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9" name="Google Shape;39;p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42" name="Shape 42"/>
        <p:cNvGrpSpPr/>
        <p:nvPr/>
      </p:nvGrpSpPr>
      <p:grpSpPr>
        <a:xfrm>
          <a:off x="0" y="0"/>
          <a:ext cx="0" cy="0"/>
          <a:chOff x="0" y="0"/>
          <a:chExt cx="0" cy="0"/>
        </a:xfrm>
      </p:grpSpPr>
      <p:sp>
        <p:nvSpPr>
          <p:cNvPr id="43" name="Google Shape;43;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5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5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5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51" name="Shape 51"/>
        <p:cNvGrpSpPr/>
        <p:nvPr/>
      </p:nvGrpSpPr>
      <p:grpSpPr>
        <a:xfrm>
          <a:off x="0" y="0"/>
          <a:ext cx="0" cy="0"/>
          <a:chOff x="0" y="0"/>
          <a:chExt cx="0" cy="0"/>
        </a:xfrm>
      </p:grpSpPr>
      <p:sp>
        <p:nvSpPr>
          <p:cNvPr id="52" name="Google Shape;52;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6" name="Shape 56"/>
        <p:cNvGrpSpPr/>
        <p:nvPr/>
      </p:nvGrpSpPr>
      <p:grpSpPr>
        <a:xfrm>
          <a:off x="0" y="0"/>
          <a:ext cx="0" cy="0"/>
          <a:chOff x="0" y="0"/>
          <a:chExt cx="0" cy="0"/>
        </a:xfrm>
      </p:grpSpPr>
      <p:sp>
        <p:nvSpPr>
          <p:cNvPr id="57" name="Google Shape;57;p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60" name="Shape 60"/>
        <p:cNvGrpSpPr/>
        <p:nvPr/>
      </p:nvGrpSpPr>
      <p:grpSpPr>
        <a:xfrm>
          <a:off x="0" y="0"/>
          <a:ext cx="0" cy="0"/>
          <a:chOff x="0" y="0"/>
          <a:chExt cx="0" cy="0"/>
        </a:xfrm>
      </p:grpSpPr>
      <p:sp>
        <p:nvSpPr>
          <p:cNvPr id="61" name="Google Shape;61;p5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5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3" name="Google Shape;63;p5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4" name="Google Shape;64;p5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about:blank"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24.png"/><Relationship Id="rId5"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png"/><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2.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7.png"/></Relationships>
</file>

<file path=ppt/slides/_rels/slide34.xml.rels><?xml version="1.0" encoding="UTF-8" standalone="yes"?><Relationships xmlns="http://schemas.openxmlformats.org/package/2006/relationships"><Relationship Id="rId11" Type="http://schemas.openxmlformats.org/officeDocument/2006/relationships/image" Target="../media/image32.png"/><Relationship Id="rId10" Type="http://schemas.openxmlformats.org/officeDocument/2006/relationships/image" Target="../media/image40.png"/><Relationship Id="rId13" Type="http://schemas.openxmlformats.org/officeDocument/2006/relationships/image" Target="../media/image36.png"/><Relationship Id="rId12"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0.png"/><Relationship Id="rId4" Type="http://schemas.openxmlformats.org/officeDocument/2006/relationships/image" Target="../media/image31.png"/><Relationship Id="rId9" Type="http://schemas.openxmlformats.org/officeDocument/2006/relationships/image" Target="../media/image38.png"/><Relationship Id="rId15" Type="http://schemas.openxmlformats.org/officeDocument/2006/relationships/image" Target="../media/image48.png"/><Relationship Id="rId14" Type="http://schemas.openxmlformats.org/officeDocument/2006/relationships/image" Target="../media/image44.png"/><Relationship Id="rId17" Type="http://schemas.openxmlformats.org/officeDocument/2006/relationships/image" Target="../media/image43.png"/><Relationship Id="rId16" Type="http://schemas.openxmlformats.org/officeDocument/2006/relationships/image" Target="../media/image42.png"/><Relationship Id="rId5" Type="http://schemas.openxmlformats.org/officeDocument/2006/relationships/image" Target="../media/image28.png"/><Relationship Id="rId6" Type="http://schemas.openxmlformats.org/officeDocument/2006/relationships/image" Target="../media/image25.png"/><Relationship Id="rId18" Type="http://schemas.openxmlformats.org/officeDocument/2006/relationships/image" Target="../media/image52.png"/><Relationship Id="rId7" Type="http://schemas.openxmlformats.org/officeDocument/2006/relationships/image" Target="../media/image26.png"/><Relationship Id="rId8" Type="http://schemas.openxmlformats.org/officeDocument/2006/relationships/image" Target="../media/image4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7.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5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53.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7.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54.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5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about:blank"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ph type="ctrTitle"/>
          </p:nvPr>
        </p:nvSpPr>
        <p:spPr>
          <a:xfrm>
            <a:off x="714348" y="571480"/>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Chapitre2</a:t>
            </a:r>
            <a:endParaRPr/>
          </a:p>
        </p:txBody>
      </p:sp>
      <p:sp>
        <p:nvSpPr>
          <p:cNvPr id="91" name="Google Shape;91;p1"/>
          <p:cNvSpPr txBox="1"/>
          <p:nvPr>
            <p:ph idx="1" type="subTitle"/>
          </p:nvPr>
        </p:nvSpPr>
        <p:spPr>
          <a:xfrm>
            <a:off x="1428728" y="2214554"/>
            <a:ext cx="6572296" cy="214314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000"/>
              <a:buNone/>
            </a:pPr>
            <a:r>
              <a:rPr b="1" lang="fr-FR" sz="4000">
                <a:solidFill>
                  <a:schemeClr val="dk1"/>
                </a:solidFill>
              </a:rPr>
              <a:t>GESTION DES COMPTES (UTILISATEUR, ORDINATEUR) et GESTION DES GROUPES</a:t>
            </a:r>
            <a:endParaRPr/>
          </a:p>
          <a:p>
            <a:pPr indent="0" lvl="0" marL="0" rtl="0" algn="ctr">
              <a:spcBef>
                <a:spcPts val="640"/>
              </a:spcBef>
              <a:spcAft>
                <a:spcPts val="0"/>
              </a:spcAft>
              <a:buClr>
                <a:srgbClr val="888888"/>
              </a:buClr>
              <a:buSzPts val="3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Création de comptes d’ordinateurs</a:t>
            </a:r>
            <a:endParaRPr/>
          </a:p>
        </p:txBody>
      </p:sp>
      <p:sp>
        <p:nvSpPr>
          <p:cNvPr id="390" name="Google Shape;390;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fr-FR"/>
              <a:t>via l’outil graphique d’administration </a:t>
            </a:r>
            <a:r>
              <a:rPr b="1" lang="fr-FR"/>
              <a:t>Utilisateurs et ordinateurs Active Directory </a:t>
            </a:r>
            <a:endParaRPr b="1"/>
          </a:p>
          <a:p>
            <a:pPr indent="-342900" lvl="0" marL="342900" rtl="0" algn="l">
              <a:spcBef>
                <a:spcPts val="333"/>
              </a:spcBef>
              <a:spcAft>
                <a:spcPts val="0"/>
              </a:spcAft>
              <a:buClr>
                <a:schemeClr val="dk1"/>
              </a:buClr>
              <a:buSzPct val="100000"/>
              <a:buNone/>
            </a:pPr>
            <a:r>
              <a:rPr b="1" lang="fr-FR" sz="1800" u="sng">
                <a:solidFill>
                  <a:schemeClr val="hlink"/>
                </a:solidFill>
                <a:hlinkClick r:id="rId3"/>
              </a:rPr>
              <a:t>démos\Creation_et_suppression_compte_ordinateur_AD.wmv</a:t>
            </a:r>
            <a:endParaRPr b="1" sz="1800"/>
          </a:p>
          <a:p>
            <a:pPr indent="-342900" lvl="0" marL="342900" rtl="0" algn="l">
              <a:spcBef>
                <a:spcPts val="592"/>
              </a:spcBef>
              <a:spcAft>
                <a:spcPts val="0"/>
              </a:spcAft>
              <a:buClr>
                <a:schemeClr val="dk1"/>
              </a:buClr>
              <a:buSzPct val="100000"/>
              <a:buChar char="•"/>
            </a:pPr>
            <a:r>
              <a:rPr b="1" lang="fr-FR"/>
              <a:t>Dsadd computer </a:t>
            </a:r>
            <a:r>
              <a:rPr lang="fr-FR"/>
              <a:t>ComputerDomainName …</a:t>
            </a:r>
            <a:endParaRPr/>
          </a:p>
          <a:p>
            <a:pPr indent="-342900" lvl="0" marL="342900" rtl="0" algn="l">
              <a:spcBef>
                <a:spcPts val="592"/>
              </a:spcBef>
              <a:spcAft>
                <a:spcPts val="0"/>
              </a:spcAft>
              <a:buClr>
                <a:schemeClr val="dk1"/>
              </a:buClr>
              <a:buSzPct val="100000"/>
              <a:buChar char="•"/>
            </a:pPr>
            <a:r>
              <a:rPr lang="fr-FR"/>
              <a:t>créer un compte d’ordinateur à partir du client lorsque celui-ci se joint au domaine. Dans ce cas, le compte d’ordinateur est créé dans le conteneur </a:t>
            </a:r>
            <a:r>
              <a:rPr b="1" lang="fr-FR"/>
              <a:t>Computer.</a:t>
            </a:r>
            <a:endParaRPr/>
          </a:p>
          <a:p>
            <a:pPr indent="-342900" lvl="0" marL="342900" rtl="0" algn="l">
              <a:spcBef>
                <a:spcPts val="592"/>
              </a:spcBef>
              <a:spcAft>
                <a:spcPts val="0"/>
              </a:spcAft>
              <a:buClr>
                <a:schemeClr val="dk1"/>
              </a:buClr>
              <a:buSzPct val="100000"/>
              <a:buChar char="•"/>
            </a:pPr>
            <a:r>
              <a:rPr b="1" lang="fr-FR"/>
              <a:t>Dsadd user ‘’cn=user1, ou=ou1, dc=usthb, dc=dz’’  -pwd P@ssword123 –disabled no</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fr-FR"/>
              <a:t>Modification des propriétés des comptes d’utilisateur et d’ordinateur</a:t>
            </a:r>
            <a:endParaRPr/>
          </a:p>
        </p:txBody>
      </p:sp>
      <p:sp>
        <p:nvSpPr>
          <p:cNvPr id="396" name="Google Shape;396;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fr-FR"/>
              <a:t>Modifier les propriétés d’un compte utilisateur:</a:t>
            </a:r>
            <a:endParaRPr/>
          </a:p>
          <a:p>
            <a:pPr indent="-228600" lvl="2" marL="1143000" rtl="0" algn="l">
              <a:spcBef>
                <a:spcPts val="480"/>
              </a:spcBef>
              <a:spcAft>
                <a:spcPts val="0"/>
              </a:spcAft>
              <a:buClr>
                <a:schemeClr val="dk1"/>
              </a:buClr>
              <a:buSzPts val="2400"/>
              <a:buChar char="•"/>
            </a:pPr>
            <a:r>
              <a:rPr lang="fr-FR"/>
              <a:t>Faciliter la recherche</a:t>
            </a:r>
            <a:endParaRPr/>
          </a:p>
          <a:p>
            <a:pPr indent="-228600" lvl="2" marL="1143000" rtl="0" algn="l">
              <a:spcBef>
                <a:spcPts val="480"/>
              </a:spcBef>
              <a:spcAft>
                <a:spcPts val="0"/>
              </a:spcAft>
              <a:buClr>
                <a:schemeClr val="dk1"/>
              </a:buClr>
              <a:buSzPts val="2400"/>
              <a:buChar char="•"/>
            </a:pPr>
            <a:r>
              <a:rPr lang="fr-FR"/>
              <a:t>Permettre de centraliser des informations liées au compte : téléphone, e-mail,……</a:t>
            </a:r>
            <a:endParaRPr/>
          </a:p>
          <a:p>
            <a:pPr indent="-342900" lvl="0" marL="342900" rtl="0" algn="l">
              <a:spcBef>
                <a:spcPts val="640"/>
              </a:spcBef>
              <a:spcAft>
                <a:spcPts val="0"/>
              </a:spcAft>
              <a:buClr>
                <a:schemeClr val="dk1"/>
              </a:buClr>
              <a:buSzPts val="3200"/>
              <a:buChar char="•"/>
            </a:pPr>
            <a:r>
              <a:rPr lang="fr-FR"/>
              <a:t>Modifier les propriétés d’un compte ordinateur:</a:t>
            </a:r>
            <a:endParaRPr/>
          </a:p>
          <a:p>
            <a:pPr indent="-228600" lvl="2" marL="1143000" rtl="0" algn="l">
              <a:spcBef>
                <a:spcPts val="480"/>
              </a:spcBef>
              <a:spcAft>
                <a:spcPts val="0"/>
              </a:spcAft>
              <a:buClr>
                <a:schemeClr val="dk1"/>
              </a:buClr>
              <a:buSzPts val="2400"/>
              <a:buChar char="•"/>
            </a:pPr>
            <a:r>
              <a:rPr lang="fr-FR"/>
              <a:t>Localisation </a:t>
            </a:r>
            <a:endParaRPr/>
          </a:p>
          <a:p>
            <a:pPr indent="-228600" lvl="2" marL="1143000" rtl="0" algn="l">
              <a:spcBef>
                <a:spcPts val="480"/>
              </a:spcBef>
              <a:spcAft>
                <a:spcPts val="0"/>
              </a:spcAft>
              <a:buClr>
                <a:schemeClr val="dk1"/>
              </a:buClr>
              <a:buSzPts val="2400"/>
              <a:buChar char="•"/>
            </a:pPr>
            <a:r>
              <a:rPr lang="fr-FR"/>
              <a:t>Gérer par</a:t>
            </a:r>
            <a:endParaRPr/>
          </a:p>
          <a:p>
            <a:pPr indent="-76200" lvl="2" marL="1143000" rtl="0" algn="l">
              <a:spcBef>
                <a:spcPts val="480"/>
              </a:spcBef>
              <a:spcAft>
                <a:spcPts val="0"/>
              </a:spcAft>
              <a:buClr>
                <a:schemeClr val="dk1"/>
              </a:buClr>
              <a:buSzPts val="24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fr-FR"/>
              <a:t>Comment Modifier les propriétés des comptes d’utilisateur et d’ordinateur</a:t>
            </a:r>
            <a:endParaRPr/>
          </a:p>
        </p:txBody>
      </p:sp>
      <p:sp>
        <p:nvSpPr>
          <p:cNvPr id="402" name="Google Shape;402;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fr-FR"/>
              <a:t>via l’outil graphique d’administration </a:t>
            </a:r>
            <a:r>
              <a:rPr b="1" lang="fr-FR"/>
              <a:t>Utilisateurs et ordinateurs Active Directory </a:t>
            </a:r>
            <a:r>
              <a:rPr lang="fr-FR"/>
              <a:t>en double cliquant sur l’objet </a:t>
            </a:r>
            <a:endParaRPr/>
          </a:p>
          <a:p>
            <a:pPr indent="-342900" lvl="0" marL="342900" rtl="0" algn="l">
              <a:spcBef>
                <a:spcPts val="640"/>
              </a:spcBef>
              <a:spcAft>
                <a:spcPts val="0"/>
              </a:spcAft>
              <a:buClr>
                <a:schemeClr val="dk1"/>
              </a:buClr>
              <a:buSzPts val="3200"/>
              <a:buChar char="•"/>
            </a:pPr>
            <a:r>
              <a:rPr lang="fr-FR"/>
              <a:t>Commande en ligne </a:t>
            </a:r>
            <a:r>
              <a:rPr b="1" lang="fr-FR"/>
              <a:t>dsmod [user </a:t>
            </a:r>
            <a:r>
              <a:rPr lang="fr-FR"/>
              <a:t>| </a:t>
            </a:r>
            <a:r>
              <a:rPr b="1" lang="fr-FR"/>
              <a:t>computer]</a:t>
            </a:r>
            <a:endParaRPr/>
          </a:p>
          <a:p>
            <a:pPr indent="-342900" lvl="0" marL="342900" rtl="0" algn="l">
              <a:spcBef>
                <a:spcPts val="640"/>
              </a:spcBef>
              <a:spcAft>
                <a:spcPts val="0"/>
              </a:spcAft>
              <a:buClr>
                <a:schemeClr val="dk1"/>
              </a:buClr>
              <a:buSzPts val="3200"/>
              <a:buChar char="•"/>
            </a:pPr>
            <a:r>
              <a:rPr b="1" lang="fr-FR"/>
              <a:t>Dsmod  user ‘’cn=user1, ou=ou1, dc=usthb, dc=dz ’’ –pwd nvpw</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fr-FR"/>
              <a:t>Les modèles des comptes utilisateurs</a:t>
            </a:r>
            <a:endParaRPr/>
          </a:p>
        </p:txBody>
      </p:sp>
      <p:sp>
        <p:nvSpPr>
          <p:cNvPr id="408" name="Google Shape;408;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fr-FR"/>
              <a:t>Un modèle de compte est un compte utilisateur</a:t>
            </a:r>
            <a:r>
              <a:rPr b="1" lang="fr-FR">
                <a:solidFill>
                  <a:srgbClr val="FF0000"/>
                </a:solidFill>
              </a:rPr>
              <a:t> générique </a:t>
            </a:r>
            <a:r>
              <a:rPr lang="fr-FR"/>
              <a:t>contenant les informations communes à tous les comptes ayant le même rôle dans l’entreprise </a:t>
            </a:r>
            <a:endParaRPr/>
          </a:p>
          <a:p>
            <a:pPr indent="-342900" lvl="0" marL="342900" rtl="0" algn="l">
              <a:spcBef>
                <a:spcPts val="640"/>
              </a:spcBef>
              <a:spcAft>
                <a:spcPts val="0"/>
              </a:spcAft>
              <a:buClr>
                <a:schemeClr val="dk1"/>
              </a:buClr>
              <a:buSzPts val="3200"/>
              <a:buChar char="•"/>
            </a:pPr>
            <a:r>
              <a:rPr lang="fr-FR"/>
              <a:t>Une fois ce modèle de compte créé, il suffira de le dupliquer à chaque création d’un nouveau compte correspondant au rôle</a:t>
            </a:r>
            <a:endParaRPr/>
          </a:p>
          <a:p>
            <a:pPr indent="-342900" lvl="0" marL="342900" rtl="0" algn="l">
              <a:spcBef>
                <a:spcPts val="640"/>
              </a:spcBef>
              <a:spcAft>
                <a:spcPts val="0"/>
              </a:spcAft>
              <a:buClr>
                <a:schemeClr val="dk1"/>
              </a:buClr>
              <a:buSzPts val="3200"/>
              <a:buChar char="•"/>
            </a:pPr>
            <a:r>
              <a:rPr lang="fr-FR"/>
              <a:t>Ainsi le nouveau compte créé,</a:t>
            </a:r>
            <a:r>
              <a:rPr b="1" lang="fr-FR"/>
              <a:t> </a:t>
            </a:r>
            <a:r>
              <a:rPr b="1" lang="fr-FR">
                <a:solidFill>
                  <a:srgbClr val="FF0000"/>
                </a:solidFill>
              </a:rPr>
              <a:t>héritera</a:t>
            </a:r>
            <a:r>
              <a:rPr b="1" lang="fr-FR"/>
              <a:t> </a:t>
            </a:r>
            <a:r>
              <a:rPr lang="fr-FR"/>
              <a:t>des propriétés du modèle.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fr-FR"/>
              <a:t>Les propriétés du modèles qui ne sont pas copiées</a:t>
            </a:r>
            <a:endParaRPr/>
          </a:p>
        </p:txBody>
      </p:sp>
      <p:graphicFrame>
        <p:nvGraphicFramePr>
          <p:cNvPr id="414" name="Google Shape;414;p14"/>
          <p:cNvGraphicFramePr/>
          <p:nvPr/>
        </p:nvGraphicFramePr>
        <p:xfrm>
          <a:off x="457200" y="1600200"/>
          <a:ext cx="3000000" cy="3000000"/>
        </p:xfrm>
        <a:graphic>
          <a:graphicData uri="http://schemas.openxmlformats.org/drawingml/2006/table">
            <a:tbl>
              <a:tblPr bandRow="1" firstRow="1">
                <a:noFill/>
                <a:tableStyleId>{47B1CEDF-E80E-429C-85EE-39FF75FBE8F2}</a:tableStyleId>
              </a:tblPr>
              <a:tblGrid>
                <a:gridCol w="4114800"/>
                <a:gridCol w="4114800"/>
              </a:tblGrid>
              <a:tr h="494650">
                <a:tc>
                  <a:txBody>
                    <a:bodyPr/>
                    <a:lstStyle/>
                    <a:p>
                      <a:pPr indent="0" lvl="0" marL="0" marR="0" rtl="0" algn="l">
                        <a:spcBef>
                          <a:spcPts val="0"/>
                        </a:spcBef>
                        <a:spcAft>
                          <a:spcPts val="0"/>
                        </a:spcAft>
                        <a:buNone/>
                      </a:pPr>
                      <a:r>
                        <a:rPr lang="fr-FR" sz="1800"/>
                        <a:t>Tab</a:t>
                      </a:r>
                      <a:endParaRPr sz="1800"/>
                    </a:p>
                  </a:txBody>
                  <a:tcPr marT="45725" marB="45725" marR="91450" marL="91450"/>
                </a:tc>
                <a:tc>
                  <a:txBody>
                    <a:bodyPr/>
                    <a:lstStyle/>
                    <a:p>
                      <a:pPr indent="0" lvl="0" marL="0" marR="0" rtl="0" algn="l">
                        <a:spcBef>
                          <a:spcPts val="0"/>
                        </a:spcBef>
                        <a:spcAft>
                          <a:spcPts val="0"/>
                        </a:spcAft>
                        <a:buNone/>
                      </a:pPr>
                      <a:r>
                        <a:rPr lang="fr-FR" sz="1800"/>
                        <a:t>Propriétés copiées</a:t>
                      </a:r>
                      <a:endParaRPr sz="1800"/>
                    </a:p>
                  </a:txBody>
                  <a:tcPr marT="45725" marB="45725" marR="91450" marL="91450"/>
                </a:tc>
              </a:tr>
              <a:tr h="494650">
                <a:tc>
                  <a:txBody>
                    <a:bodyPr/>
                    <a:lstStyle/>
                    <a:p>
                      <a:pPr indent="0" lvl="0" marL="0" marR="0" rtl="0" algn="l">
                        <a:spcBef>
                          <a:spcPts val="0"/>
                        </a:spcBef>
                        <a:spcAft>
                          <a:spcPts val="0"/>
                        </a:spcAft>
                        <a:buNone/>
                      </a:pPr>
                      <a:r>
                        <a:rPr lang="fr-FR" sz="1800"/>
                        <a:t>Adresse </a:t>
                      </a:r>
                      <a:endParaRPr sz="1800"/>
                    </a:p>
                  </a:txBody>
                  <a:tcPr marT="45725" marB="45725" marR="91450" marL="91450"/>
                </a:tc>
                <a:tc>
                  <a:txBody>
                    <a:bodyPr/>
                    <a:lstStyle/>
                    <a:p>
                      <a:pPr indent="0" lvl="0" marL="0" marR="0" rtl="0" algn="l">
                        <a:spcBef>
                          <a:spcPts val="0"/>
                        </a:spcBef>
                        <a:spcAft>
                          <a:spcPts val="0"/>
                        </a:spcAft>
                        <a:buNone/>
                      </a:pPr>
                      <a:r>
                        <a:rPr lang="fr-FR" sz="1800"/>
                        <a:t>Toutes sauf : </a:t>
                      </a:r>
                      <a:r>
                        <a:rPr b="1" lang="fr-FR" sz="1800"/>
                        <a:t>rue </a:t>
                      </a:r>
                      <a:endParaRPr b="1" sz="1800"/>
                    </a:p>
                  </a:txBody>
                  <a:tcPr marT="45725" marB="45725" marR="91450" marL="91450"/>
                </a:tc>
              </a:tr>
              <a:tr h="853775">
                <a:tc>
                  <a:txBody>
                    <a:bodyPr/>
                    <a:lstStyle/>
                    <a:p>
                      <a:pPr indent="0" lvl="0" marL="0" marR="0" rtl="0" algn="l">
                        <a:spcBef>
                          <a:spcPts val="0"/>
                        </a:spcBef>
                        <a:spcAft>
                          <a:spcPts val="0"/>
                        </a:spcAft>
                        <a:buNone/>
                      </a:pPr>
                      <a:r>
                        <a:rPr lang="fr-FR" sz="1800"/>
                        <a:t>Comptes </a:t>
                      </a:r>
                      <a:endParaRPr sz="1800"/>
                    </a:p>
                  </a:txBody>
                  <a:tcPr marT="45725" marB="45725" marR="91450" marL="91450"/>
                </a:tc>
                <a:tc>
                  <a:txBody>
                    <a:bodyPr/>
                    <a:lstStyle/>
                    <a:p>
                      <a:pPr indent="0" lvl="0" marL="0" marR="0" rtl="0" algn="l">
                        <a:spcBef>
                          <a:spcPts val="0"/>
                        </a:spcBef>
                        <a:spcAft>
                          <a:spcPts val="0"/>
                        </a:spcAft>
                        <a:buNone/>
                      </a:pPr>
                      <a:r>
                        <a:rPr lang="fr-FR" sz="1800"/>
                        <a:t>Toutes sauf : </a:t>
                      </a:r>
                      <a:r>
                        <a:rPr b="1" lang="fr-FR" sz="1800">
                          <a:solidFill>
                            <a:schemeClr val="dk1"/>
                          </a:solidFill>
                          <a:latin typeface="Calibri"/>
                          <a:ea typeface="Calibri"/>
                          <a:cs typeface="Calibri"/>
                          <a:sym typeface="Calibri"/>
                        </a:rPr>
                        <a:t>Nom d’ouverture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fr-FR" sz="1800">
                          <a:solidFill>
                            <a:schemeClr val="dk1"/>
                          </a:solidFill>
                          <a:latin typeface="Calibri"/>
                          <a:ea typeface="Calibri"/>
                          <a:cs typeface="Calibri"/>
                          <a:sym typeface="Calibri"/>
                        </a:rPr>
                        <a:t>de session de l’utilisateur</a:t>
                      </a:r>
                      <a:endParaRPr sz="1800"/>
                    </a:p>
                  </a:txBody>
                  <a:tcPr marT="45725" marB="45725" marR="91450" marL="91450"/>
                </a:tc>
              </a:tr>
              <a:tr h="853775">
                <a:tc>
                  <a:txBody>
                    <a:bodyPr/>
                    <a:lstStyle/>
                    <a:p>
                      <a:pPr indent="0" lvl="0" marL="0" marR="0" rtl="0" algn="l">
                        <a:spcBef>
                          <a:spcPts val="0"/>
                        </a:spcBef>
                        <a:spcAft>
                          <a:spcPts val="0"/>
                        </a:spcAft>
                        <a:buNone/>
                      </a:pPr>
                      <a:r>
                        <a:rPr lang="fr-FR" sz="1800"/>
                        <a:t>Profil </a:t>
                      </a:r>
                      <a:endParaRPr sz="1800"/>
                    </a:p>
                  </a:txBody>
                  <a:tcPr marT="45725" marB="45725" marR="91450" marL="91450"/>
                </a:tc>
                <a:tc>
                  <a:txBody>
                    <a:bodyPr/>
                    <a:lstStyle/>
                    <a:p>
                      <a:pPr indent="0" lvl="0" marL="0" marR="0" rtl="0" algn="l">
                        <a:spcBef>
                          <a:spcPts val="0"/>
                        </a:spcBef>
                        <a:spcAft>
                          <a:spcPts val="0"/>
                        </a:spcAft>
                        <a:buNone/>
                      </a:pPr>
                      <a:r>
                        <a:rPr lang="fr-FR" sz="1800"/>
                        <a:t>Toutes sauf</a:t>
                      </a:r>
                      <a:r>
                        <a:rPr lang="fr-FR" sz="1800"/>
                        <a:t> : </a:t>
                      </a:r>
                      <a:r>
                        <a:rPr b="1" lang="fr-FR" sz="1800">
                          <a:solidFill>
                            <a:schemeClr val="dk1"/>
                          </a:solidFill>
                          <a:latin typeface="Calibri"/>
                          <a:ea typeface="Calibri"/>
                          <a:cs typeface="Calibri"/>
                          <a:sym typeface="Calibri"/>
                        </a:rPr>
                        <a:t>Chemin du profil </a:t>
                      </a:r>
                      <a:r>
                        <a:rPr lang="fr-FR" sz="1800">
                          <a:solidFill>
                            <a:schemeClr val="dk1"/>
                          </a:solidFill>
                          <a:latin typeface="Calibri"/>
                          <a:ea typeface="Calibri"/>
                          <a:cs typeface="Calibri"/>
                          <a:sym typeface="Calibri"/>
                        </a:rPr>
                        <a:t>et</a:t>
                      </a:r>
                      <a:endParaRPr/>
                    </a:p>
                    <a:p>
                      <a:pPr indent="0" lvl="0" marL="0" marR="0" rtl="0" algn="l">
                        <a:spcBef>
                          <a:spcPts val="0"/>
                        </a:spcBef>
                        <a:spcAft>
                          <a:spcPts val="0"/>
                        </a:spcAft>
                        <a:buNone/>
                      </a:pPr>
                      <a:r>
                        <a:rPr b="1" lang="fr-FR" sz="1800">
                          <a:solidFill>
                            <a:schemeClr val="dk1"/>
                          </a:solidFill>
                          <a:latin typeface="Calibri"/>
                          <a:ea typeface="Calibri"/>
                          <a:cs typeface="Calibri"/>
                          <a:sym typeface="Calibri"/>
                        </a:rPr>
                        <a:t>Dossier de base </a:t>
                      </a:r>
                      <a:endParaRPr sz="1800"/>
                    </a:p>
                  </a:txBody>
                  <a:tcPr marT="45725" marB="45725" marR="91450" marL="91450"/>
                </a:tc>
              </a:tr>
              <a:tr h="494650">
                <a:tc>
                  <a:txBody>
                    <a:bodyPr/>
                    <a:lstStyle/>
                    <a:p>
                      <a:pPr indent="0" lvl="0" marL="0" marR="0" rtl="0" algn="l">
                        <a:spcBef>
                          <a:spcPts val="0"/>
                        </a:spcBef>
                        <a:spcAft>
                          <a:spcPts val="0"/>
                        </a:spcAft>
                        <a:buNone/>
                      </a:pPr>
                      <a:r>
                        <a:rPr lang="fr-FR" sz="1800"/>
                        <a:t>Organisation </a:t>
                      </a:r>
                      <a:endParaRPr sz="1800"/>
                    </a:p>
                  </a:txBody>
                  <a:tcPr marT="45725" marB="45725" marR="91450" marL="91450"/>
                </a:tc>
                <a:tc>
                  <a:txBody>
                    <a:bodyPr/>
                    <a:lstStyle/>
                    <a:p>
                      <a:pPr indent="0" lvl="0" marL="0" marR="0" rtl="0" algn="l">
                        <a:spcBef>
                          <a:spcPts val="0"/>
                        </a:spcBef>
                        <a:spcAft>
                          <a:spcPts val="0"/>
                        </a:spcAft>
                        <a:buNone/>
                      </a:pPr>
                      <a:r>
                        <a:rPr lang="fr-FR" sz="1800"/>
                        <a:t>Toutes sauf</a:t>
                      </a:r>
                      <a:r>
                        <a:rPr lang="fr-FR" sz="1800"/>
                        <a:t> : </a:t>
                      </a:r>
                      <a:r>
                        <a:rPr b="1" lang="fr-FR" sz="1800"/>
                        <a:t>Titre</a:t>
                      </a:r>
                      <a:endParaRPr sz="1800"/>
                    </a:p>
                  </a:txBody>
                  <a:tcPr marT="45725" marB="45725" marR="91450" marL="91450"/>
                </a:tc>
              </a:tr>
              <a:tr h="494650">
                <a:tc>
                  <a:txBody>
                    <a:bodyPr/>
                    <a:lstStyle/>
                    <a:p>
                      <a:pPr indent="0" lvl="0" marL="0" marR="0" rtl="0" algn="l">
                        <a:spcBef>
                          <a:spcPts val="0"/>
                        </a:spcBef>
                        <a:spcAft>
                          <a:spcPts val="0"/>
                        </a:spcAft>
                        <a:buNone/>
                      </a:pPr>
                      <a:r>
                        <a:rPr lang="fr-FR" sz="1800"/>
                        <a:t>Membre de </a:t>
                      </a:r>
                      <a:endParaRPr sz="1800"/>
                    </a:p>
                  </a:txBody>
                  <a:tcPr marT="45725" marB="45725" marR="91450" marL="91450"/>
                </a:tc>
                <a:tc>
                  <a:txBody>
                    <a:bodyPr/>
                    <a:lstStyle/>
                    <a:p>
                      <a:pPr indent="0" lvl="0" marL="0" marR="0" rtl="0" algn="l">
                        <a:spcBef>
                          <a:spcPts val="0"/>
                        </a:spcBef>
                        <a:spcAft>
                          <a:spcPts val="0"/>
                        </a:spcAft>
                        <a:buNone/>
                      </a:pPr>
                      <a:r>
                        <a:rPr lang="fr-FR" sz="1800"/>
                        <a:t>Toutes</a:t>
                      </a:r>
                      <a:endParaRPr sz="1800"/>
                    </a:p>
                  </a:txBody>
                  <a:tcPr marT="45725" marB="45725" marR="91450" marL="9145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fr-FR"/>
              <a:t>Activation et désactivation d’ un compte utilisateur/ ordinateur</a:t>
            </a:r>
            <a:endParaRPr/>
          </a:p>
        </p:txBody>
      </p:sp>
      <p:sp>
        <p:nvSpPr>
          <p:cNvPr id="420" name="Google Shape;420;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fr-FR"/>
              <a:t>Départ pour un certain temps</a:t>
            </a:r>
            <a:endParaRPr/>
          </a:p>
          <a:p>
            <a:pPr indent="-342900" lvl="0" marL="342900" rtl="0" algn="l">
              <a:spcBef>
                <a:spcPts val="640"/>
              </a:spcBef>
              <a:spcAft>
                <a:spcPts val="0"/>
              </a:spcAft>
              <a:buClr>
                <a:schemeClr val="dk1"/>
              </a:buClr>
              <a:buSzPts val="3200"/>
              <a:buChar char="•"/>
            </a:pPr>
            <a:r>
              <a:rPr lang="fr-FR"/>
              <a:t>Ajout de comptes pour un futur proche</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fr-FR"/>
              <a:t>Lorsque l’on supprime un compte et que l’on recrée ce compte, même avec des informations strictement identiques, celui-ci se voit affecter un nouveau SID. Il perd ainsi l’ensemble de son contexte de sécurité. </a:t>
            </a:r>
            <a:endParaRPr/>
          </a:p>
          <a:p>
            <a:pPr indent="-3429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16"/>
          <p:cNvSpPr txBox="1"/>
          <p:nvPr>
            <p:ph type="ctrTitle"/>
          </p:nvPr>
        </p:nvSpPr>
        <p:spPr>
          <a:xfrm>
            <a:off x="500034" y="285729"/>
            <a:ext cx="7772400" cy="928694"/>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fr-FR"/>
              <a:t>Recherche dans Active Directory</a:t>
            </a:r>
            <a:br>
              <a:rPr lang="fr-FR"/>
            </a:br>
            <a:endParaRPr/>
          </a:p>
        </p:txBody>
      </p:sp>
      <p:pic>
        <p:nvPicPr>
          <p:cNvPr descr="Find" id="426" name="Google Shape;426;p16"/>
          <p:cNvPicPr preferRelativeResize="0"/>
          <p:nvPr/>
        </p:nvPicPr>
        <p:blipFill rotWithShape="1">
          <a:blip r:embed="rId3">
            <a:alphaModFix/>
          </a:blip>
          <a:srcRect b="0" l="0" r="0" t="0"/>
          <a:stretch/>
        </p:blipFill>
        <p:spPr>
          <a:xfrm>
            <a:off x="1571604" y="1428736"/>
            <a:ext cx="6124575" cy="350678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17"/>
          <p:cNvSpPr txBox="1"/>
          <p:nvPr>
            <p:ph type="ctrTitle"/>
          </p:nvPr>
        </p:nvSpPr>
        <p:spPr>
          <a:xfrm>
            <a:off x="571472" y="571480"/>
            <a:ext cx="7772400" cy="114300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fr-FR"/>
              <a:t>Critères de Recherche dans Active Directory</a:t>
            </a:r>
            <a:br>
              <a:rPr lang="fr-FR"/>
            </a:br>
            <a:endParaRPr/>
          </a:p>
        </p:txBody>
      </p:sp>
      <p:pic>
        <p:nvPicPr>
          <p:cNvPr id="432" name="Google Shape;432;p17"/>
          <p:cNvPicPr preferRelativeResize="0"/>
          <p:nvPr/>
        </p:nvPicPr>
        <p:blipFill rotWithShape="1">
          <a:blip r:embed="rId3">
            <a:alphaModFix/>
          </a:blip>
          <a:srcRect b="0" l="0" r="0" t="0"/>
          <a:stretch/>
        </p:blipFill>
        <p:spPr>
          <a:xfrm>
            <a:off x="3786182" y="1785926"/>
            <a:ext cx="5127625" cy="2854325"/>
          </a:xfrm>
          <a:prstGeom prst="rect">
            <a:avLst/>
          </a:prstGeom>
          <a:noFill/>
          <a:ln>
            <a:noFill/>
          </a:ln>
        </p:spPr>
      </p:pic>
      <p:sp>
        <p:nvSpPr>
          <p:cNvPr id="433" name="Google Shape;433;p17"/>
          <p:cNvSpPr txBox="1"/>
          <p:nvPr/>
        </p:nvSpPr>
        <p:spPr>
          <a:xfrm>
            <a:off x="457200" y="1600200"/>
            <a:ext cx="3043230" cy="4525963"/>
          </a:xfrm>
          <a:prstGeom prst="rect">
            <a:avLst/>
          </a:prstGeom>
          <a:noFill/>
          <a:ln>
            <a:noFill/>
          </a:ln>
        </p:spPr>
        <p:txBody>
          <a:bodyPr anchorCtr="0" anchor="t" bIns="45700" lIns="91425" spcFirstLastPara="1" rIns="91425" wrap="square" tIns="45700">
            <a:normAutofit fontScale="85000" lnSpcReduction="10000"/>
          </a:bodyPr>
          <a:lstStyle/>
          <a:p>
            <a:pPr indent="-172720" lvl="0" marL="0" marR="0" rtl="0" algn="l">
              <a:lnSpc>
                <a:spcPct val="100000"/>
              </a:lnSpc>
              <a:spcBef>
                <a:spcPts val="0"/>
              </a:spcBef>
              <a:spcAft>
                <a:spcPts val="0"/>
              </a:spcAft>
              <a:buClr>
                <a:schemeClr val="dk1"/>
              </a:buClr>
              <a:buSzPct val="100000"/>
              <a:buFont typeface="Arial"/>
              <a:buChar char="•"/>
            </a:pPr>
            <a:r>
              <a:rPr b="0" i="0" lang="fr-FR" sz="3200" u="none" cap="none" strike="noStrike">
                <a:solidFill>
                  <a:schemeClr val="dk1"/>
                </a:solidFill>
                <a:latin typeface="Calibri"/>
                <a:ea typeface="Calibri"/>
                <a:cs typeface="Calibri"/>
                <a:sym typeface="Calibri"/>
              </a:rPr>
              <a:t>Type d’objet</a:t>
            </a:r>
            <a:endParaRPr/>
          </a:p>
          <a:p>
            <a:pPr indent="0" lvl="0" marL="0" marR="0" rtl="0" algn="l">
              <a:lnSpc>
                <a:spcPct val="100000"/>
              </a:lnSpc>
              <a:spcBef>
                <a:spcPts val="544"/>
              </a:spcBef>
              <a:spcAft>
                <a:spcPts val="0"/>
              </a:spcAft>
              <a:buClr>
                <a:schemeClr val="dk1"/>
              </a:buClr>
              <a:buSzPct val="100000"/>
              <a:buFont typeface="Arial"/>
              <a:buNone/>
            </a:pPr>
            <a:r>
              <a:t/>
            </a:r>
            <a:endParaRPr sz="3200">
              <a:solidFill>
                <a:schemeClr val="dk1"/>
              </a:solidFill>
              <a:latin typeface="Calibri"/>
              <a:ea typeface="Calibri"/>
              <a:cs typeface="Calibri"/>
              <a:sym typeface="Calibri"/>
            </a:endParaRPr>
          </a:p>
          <a:p>
            <a:pPr indent="-172720" lvl="0" marL="0" marR="0" rtl="0" algn="l">
              <a:lnSpc>
                <a:spcPct val="100000"/>
              </a:lnSpc>
              <a:spcBef>
                <a:spcPts val="544"/>
              </a:spcBef>
              <a:spcAft>
                <a:spcPts val="0"/>
              </a:spcAft>
              <a:buClr>
                <a:schemeClr val="dk1"/>
              </a:buClr>
              <a:buSzPct val="100000"/>
              <a:buFont typeface="Arial"/>
              <a:buChar char="•"/>
            </a:pPr>
            <a:r>
              <a:rPr b="0" i="0" lang="fr-FR" sz="3200" u="none" cap="none" strike="noStrike">
                <a:solidFill>
                  <a:schemeClr val="dk1"/>
                </a:solidFill>
                <a:latin typeface="Calibri"/>
                <a:ea typeface="Calibri"/>
                <a:cs typeface="Calibri"/>
                <a:sym typeface="Calibri"/>
              </a:rPr>
              <a:t>Location </a:t>
            </a:r>
            <a:endParaRPr/>
          </a:p>
          <a:p>
            <a:pPr indent="0" lvl="0" marL="0" marR="0" rtl="0" algn="l">
              <a:lnSpc>
                <a:spcPct val="100000"/>
              </a:lnSpc>
              <a:spcBef>
                <a:spcPts val="544"/>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172720" lvl="0" marL="0" marR="0" rtl="0" algn="l">
              <a:lnSpc>
                <a:spcPct val="100000"/>
              </a:lnSpc>
              <a:spcBef>
                <a:spcPts val="544"/>
              </a:spcBef>
              <a:spcAft>
                <a:spcPts val="0"/>
              </a:spcAft>
              <a:buClr>
                <a:schemeClr val="dk1"/>
              </a:buClr>
              <a:buSzPct val="100000"/>
              <a:buFont typeface="Arial"/>
              <a:buChar char="•"/>
            </a:pPr>
            <a:r>
              <a:rPr b="0" i="0" lang="fr-FR" sz="3200" u="none" cap="none" strike="noStrike">
                <a:solidFill>
                  <a:schemeClr val="dk1"/>
                </a:solidFill>
                <a:latin typeface="Calibri"/>
                <a:ea typeface="Calibri"/>
                <a:cs typeface="Calibri"/>
                <a:sym typeface="Calibri"/>
              </a:rPr>
              <a:t>Propriétés</a:t>
            </a:r>
            <a:r>
              <a:rPr b="0" i="0" lang="fr-FR" sz="3200" u="none" cap="none" strike="noStrike">
                <a:solidFill>
                  <a:schemeClr val="dk1"/>
                </a:solidFill>
                <a:latin typeface="Calibri"/>
                <a:ea typeface="Calibri"/>
                <a:cs typeface="Calibri"/>
                <a:sym typeface="Calibri"/>
              </a:rPr>
              <a:t> générales associées a l’objet telle que : nom, description </a:t>
            </a:r>
            <a:endParaRPr b="0" i="0" sz="3200" u="none" cap="none" strike="noStrike">
              <a:solidFill>
                <a:schemeClr val="dk1"/>
              </a:solidFill>
              <a:latin typeface="Calibri"/>
              <a:ea typeface="Calibri"/>
              <a:cs typeface="Calibri"/>
              <a:sym typeface="Calibri"/>
            </a:endParaRPr>
          </a:p>
          <a:p>
            <a:pPr indent="0" lvl="0" marL="0" marR="0" rtl="0" algn="l">
              <a:lnSpc>
                <a:spcPct val="100000"/>
              </a:lnSpc>
              <a:spcBef>
                <a:spcPts val="544"/>
              </a:spcBef>
              <a:spcAft>
                <a:spcPts val="0"/>
              </a:spcAft>
              <a:buClr>
                <a:schemeClr val="dk1"/>
              </a:buClr>
              <a:buSzPct val="100000"/>
              <a:buFont typeface="Arial"/>
              <a:buNone/>
            </a:pPr>
            <a:r>
              <a:t/>
            </a:r>
            <a:endParaRPr b="0" i="0" sz="3200" u="none" cap="none" strike="noStrike">
              <a:solidFill>
                <a:srgbClr val="888888"/>
              </a:solidFill>
              <a:latin typeface="Calibri"/>
              <a:ea typeface="Calibri"/>
              <a:cs typeface="Calibri"/>
              <a:sym typeface="Calibri"/>
            </a:endParaRPr>
          </a:p>
          <a:p>
            <a:pPr indent="0" lvl="0" marL="0" marR="0" rtl="0" algn="ctr">
              <a:lnSpc>
                <a:spcPct val="100000"/>
              </a:lnSpc>
              <a:spcBef>
                <a:spcPts val="544"/>
              </a:spcBef>
              <a:spcAft>
                <a:spcPts val="0"/>
              </a:spcAft>
              <a:buClr>
                <a:srgbClr val="888888"/>
              </a:buClr>
              <a:buSzPct val="100000"/>
              <a:buFont typeface="Arial"/>
              <a:buNone/>
            </a:pPr>
            <a:r>
              <a:rPr b="0" i="0" lang="fr-FR" sz="3200" u="none" cap="none" strike="noStrike">
                <a:solidFill>
                  <a:srgbClr val="888888"/>
                </a:solidFill>
                <a:latin typeface="Calibri"/>
                <a:ea typeface="Calibri"/>
                <a:cs typeface="Calibri"/>
                <a:sym typeface="Calibri"/>
              </a:rPr>
              <a:t>.</a:t>
            </a:r>
            <a:endParaRPr b="0" i="0" sz="3200" u="none" cap="none" strike="noStrike">
              <a:solidFill>
                <a:srgbClr val="888888"/>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18"/>
          <p:cNvSpPr txBox="1"/>
          <p:nvPr>
            <p:ph type="ctrTitle"/>
          </p:nvPr>
        </p:nvSpPr>
        <p:spPr>
          <a:xfrm>
            <a:off x="571472" y="571480"/>
            <a:ext cx="7772400" cy="114300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fr-FR"/>
              <a:t>Requêtes sauvegardées</a:t>
            </a:r>
            <a:br>
              <a:rPr lang="fr-FR"/>
            </a:br>
            <a:endParaRPr/>
          </a:p>
        </p:txBody>
      </p:sp>
      <p:pic>
        <p:nvPicPr>
          <p:cNvPr id="439" name="Google Shape;439;p18"/>
          <p:cNvPicPr preferRelativeResize="0"/>
          <p:nvPr/>
        </p:nvPicPr>
        <p:blipFill rotWithShape="1">
          <a:blip r:embed="rId3">
            <a:alphaModFix/>
          </a:blip>
          <a:srcRect b="0" l="0" r="0" t="0"/>
          <a:stretch/>
        </p:blipFill>
        <p:spPr>
          <a:xfrm>
            <a:off x="998538" y="1279525"/>
            <a:ext cx="7019925" cy="457836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19"/>
          <p:cNvSpPr txBox="1"/>
          <p:nvPr>
            <p:ph type="ctrTitle"/>
          </p:nvPr>
        </p:nvSpPr>
        <p:spPr>
          <a:xfrm>
            <a:off x="571472" y="571480"/>
            <a:ext cx="7772400" cy="114300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fr-FR"/>
              <a:t>Importer et Exporter des Requêtes Sauvegardées au format XML</a:t>
            </a:r>
            <a:br>
              <a:rPr lang="fr-FR"/>
            </a:br>
            <a:endParaRPr/>
          </a:p>
        </p:txBody>
      </p:sp>
      <p:pic>
        <p:nvPicPr>
          <p:cNvPr descr="ad saved queries" id="445" name="Google Shape;445;p19"/>
          <p:cNvPicPr preferRelativeResize="0"/>
          <p:nvPr/>
        </p:nvPicPr>
        <p:blipFill rotWithShape="1">
          <a:blip r:embed="rId3">
            <a:alphaModFix/>
          </a:blip>
          <a:srcRect b="0" l="0" r="0" t="0"/>
          <a:stretch/>
        </p:blipFill>
        <p:spPr>
          <a:xfrm>
            <a:off x="1214414" y="1857364"/>
            <a:ext cx="6746875" cy="4241800"/>
          </a:xfrm>
          <a:prstGeom prst="rect">
            <a:avLst/>
          </a:prstGeom>
          <a:noFill/>
          <a:ln>
            <a:noFill/>
          </a:ln>
        </p:spPr>
      </p:pic>
      <p:pic>
        <p:nvPicPr>
          <p:cNvPr descr="export query" id="446" name="Google Shape;446;p19"/>
          <p:cNvPicPr preferRelativeResize="0"/>
          <p:nvPr/>
        </p:nvPicPr>
        <p:blipFill rotWithShape="1">
          <a:blip r:embed="rId4">
            <a:alphaModFix/>
          </a:blip>
          <a:srcRect b="0" l="0" r="0" t="0"/>
          <a:stretch/>
        </p:blipFill>
        <p:spPr>
          <a:xfrm>
            <a:off x="5348288" y="2805113"/>
            <a:ext cx="1608137" cy="2293937"/>
          </a:xfrm>
          <a:prstGeom prst="rect">
            <a:avLst/>
          </a:prstGeom>
          <a:noFill/>
          <a:ln>
            <a:noFill/>
          </a:ln>
        </p:spPr>
      </p:pic>
      <p:pic>
        <p:nvPicPr>
          <p:cNvPr descr="import query" id="447" name="Google Shape;447;p19"/>
          <p:cNvPicPr preferRelativeResize="0"/>
          <p:nvPr/>
        </p:nvPicPr>
        <p:blipFill rotWithShape="1">
          <a:blip r:embed="rId5">
            <a:alphaModFix/>
          </a:blip>
          <a:srcRect b="0" l="0" r="0" t="0"/>
          <a:stretch/>
        </p:blipFill>
        <p:spPr>
          <a:xfrm>
            <a:off x="2357422" y="2428868"/>
            <a:ext cx="1608137" cy="239871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Comptes utilisateurs</a:t>
            </a:r>
            <a:endParaRPr/>
          </a:p>
        </p:txBody>
      </p:sp>
      <p:sp>
        <p:nvSpPr>
          <p:cNvPr id="97" name="Google Shape;97;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fr-FR"/>
              <a:t>Comptes locaux </a:t>
            </a:r>
            <a:endParaRPr/>
          </a:p>
          <a:p>
            <a:pPr indent="-285750" lvl="1" marL="742950" rtl="0" algn="l">
              <a:spcBef>
                <a:spcPts val="560"/>
              </a:spcBef>
              <a:spcAft>
                <a:spcPts val="0"/>
              </a:spcAft>
              <a:buClr>
                <a:schemeClr val="dk1"/>
              </a:buClr>
              <a:buSzPts val="2800"/>
              <a:buChar char="–"/>
            </a:pPr>
            <a:r>
              <a:rPr lang="fr-FR"/>
              <a:t>(stockés sur les machines locales)</a:t>
            </a:r>
            <a:endParaRPr/>
          </a:p>
          <a:p>
            <a:pPr indent="-107950" lvl="1" marL="742950" rtl="0" algn="l">
              <a:spcBef>
                <a:spcPts val="560"/>
              </a:spcBef>
              <a:spcAft>
                <a:spcPts val="0"/>
              </a:spcAft>
              <a:buClr>
                <a:schemeClr val="dk1"/>
              </a:buClr>
              <a:buSzPts val="2800"/>
              <a:buNone/>
            </a:pPr>
            <a:r>
              <a:t/>
            </a:r>
            <a:endParaRPr/>
          </a:p>
          <a:p>
            <a:pPr indent="-342900" lvl="0" marL="342900" rtl="0" algn="l">
              <a:spcBef>
                <a:spcPts val="640"/>
              </a:spcBef>
              <a:spcAft>
                <a:spcPts val="0"/>
              </a:spcAft>
              <a:buClr>
                <a:schemeClr val="dk1"/>
              </a:buClr>
              <a:buSzPts val="3200"/>
              <a:buChar char="•"/>
            </a:pPr>
            <a:r>
              <a:rPr lang="fr-FR"/>
              <a:t>Comptes sur le domaine</a:t>
            </a:r>
            <a:endParaRPr/>
          </a:p>
          <a:p>
            <a:pPr indent="-285750" lvl="1" marL="742950" rtl="0" algn="l">
              <a:spcBef>
                <a:spcPts val="560"/>
              </a:spcBef>
              <a:spcAft>
                <a:spcPts val="0"/>
              </a:spcAft>
              <a:buClr>
                <a:schemeClr val="dk1"/>
              </a:buClr>
              <a:buSzPts val="2800"/>
              <a:buChar char="–"/>
            </a:pPr>
            <a:r>
              <a:rPr lang="fr-FR"/>
              <a:t>(stockés sur Active Directory)</a:t>
            </a:r>
            <a:endParaRPr/>
          </a:p>
          <a:p>
            <a:pPr indent="-285750" lvl="1" marL="742950" rtl="0" algn="l">
              <a:spcBef>
                <a:spcPts val="560"/>
              </a:spcBef>
              <a:spcAft>
                <a:spcPts val="0"/>
              </a:spcAft>
              <a:buClr>
                <a:schemeClr val="dk1"/>
              </a:buClr>
              <a:buSzPts val="2800"/>
              <a:buChar char="–"/>
            </a:pPr>
            <a:r>
              <a:rPr lang="fr-FR"/>
              <a:t>Non modifiable en local</a:t>
            </a:r>
            <a:endParaRPr/>
          </a:p>
          <a:p>
            <a:pPr indent="-285750" lvl="1" marL="742950" rtl="0" algn="l">
              <a:spcBef>
                <a:spcPts val="560"/>
              </a:spcBef>
              <a:spcAft>
                <a:spcPts val="0"/>
              </a:spcAft>
              <a:buClr>
                <a:schemeClr val="dk1"/>
              </a:buClr>
              <a:buSzPts val="2800"/>
              <a:buNone/>
            </a:pPr>
            <a:r>
              <a:rPr lang="fr-FR"/>
              <a:t> (Eg : changement du mot de passe)</a:t>
            </a:r>
            <a:endParaRPr/>
          </a:p>
        </p:txBody>
      </p:sp>
      <p:grpSp>
        <p:nvGrpSpPr>
          <p:cNvPr id="98" name="Google Shape;98;p2"/>
          <p:cNvGrpSpPr/>
          <p:nvPr/>
        </p:nvGrpSpPr>
        <p:grpSpPr>
          <a:xfrm>
            <a:off x="6429388" y="1571612"/>
            <a:ext cx="2135187" cy="1292225"/>
            <a:chOff x="3535" y="1046"/>
            <a:chExt cx="1345" cy="814"/>
          </a:xfrm>
        </p:grpSpPr>
        <p:sp>
          <p:nvSpPr>
            <p:cNvPr id="99" name="Google Shape;99;p2"/>
            <p:cNvSpPr/>
            <p:nvPr/>
          </p:nvSpPr>
          <p:spPr>
            <a:xfrm>
              <a:off x="3535" y="1046"/>
              <a:ext cx="1345" cy="814"/>
            </a:xfrm>
            <a:prstGeom prst="roundRect">
              <a:avLst>
                <a:gd fmla="val 4167" name="adj"/>
              </a:avLst>
            </a:prstGeom>
            <a:solidFill>
              <a:srgbClr val="F0F1E1"/>
            </a:solidFill>
            <a:ln cap="flat" cmpd="sng" w="9525">
              <a:solidFill>
                <a:srgbClr val="808080"/>
              </a:solidFill>
              <a:prstDash val="solid"/>
              <a:round/>
              <a:headEnd len="sm" w="sm" type="none"/>
              <a:tailEnd len="sm" w="sm" type="none"/>
            </a:ln>
            <a:effectLst>
              <a:outerShdw rotWithShape="0" algn="ctr" dir="2700000" dist="35921">
                <a:srgbClr val="AFAFAF"/>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pic>
          <p:nvPicPr>
            <p:cNvPr descr="Server01" id="100" name="Google Shape;100;p2"/>
            <p:cNvPicPr preferRelativeResize="0"/>
            <p:nvPr/>
          </p:nvPicPr>
          <p:blipFill rotWithShape="1">
            <a:blip r:embed="rId3">
              <a:alphaModFix/>
            </a:blip>
            <a:srcRect b="0" l="0" r="0" t="0"/>
            <a:stretch/>
          </p:blipFill>
          <p:spPr>
            <a:xfrm>
              <a:off x="3620" y="1103"/>
              <a:ext cx="546" cy="642"/>
            </a:xfrm>
            <a:prstGeom prst="rect">
              <a:avLst/>
            </a:prstGeom>
            <a:noFill/>
            <a:ln>
              <a:noFill/>
            </a:ln>
          </p:spPr>
        </p:pic>
        <p:pic>
          <p:nvPicPr>
            <p:cNvPr descr="Database" id="101" name="Google Shape;101;p2"/>
            <p:cNvPicPr preferRelativeResize="0"/>
            <p:nvPr/>
          </p:nvPicPr>
          <p:blipFill rotWithShape="1">
            <a:blip r:embed="rId4">
              <a:alphaModFix/>
            </a:blip>
            <a:srcRect b="0" l="0" r="0" t="0"/>
            <a:stretch/>
          </p:blipFill>
          <p:spPr>
            <a:xfrm>
              <a:off x="3987" y="1456"/>
              <a:ext cx="389" cy="300"/>
            </a:xfrm>
            <a:prstGeom prst="rect">
              <a:avLst/>
            </a:prstGeom>
            <a:noFill/>
            <a:ln>
              <a:noFill/>
            </a:ln>
          </p:spPr>
        </p:pic>
        <p:grpSp>
          <p:nvGrpSpPr>
            <p:cNvPr id="102" name="Google Shape;102;p2"/>
            <p:cNvGrpSpPr/>
            <p:nvPr/>
          </p:nvGrpSpPr>
          <p:grpSpPr>
            <a:xfrm>
              <a:off x="4427" y="1129"/>
              <a:ext cx="357" cy="618"/>
              <a:chOff x="3871" y="1301"/>
              <a:chExt cx="298" cy="516"/>
            </a:xfrm>
          </p:grpSpPr>
          <p:sp>
            <p:nvSpPr>
              <p:cNvPr id="103" name="Google Shape;103;p2"/>
              <p:cNvSpPr/>
              <p:nvPr/>
            </p:nvSpPr>
            <p:spPr>
              <a:xfrm>
                <a:off x="3912" y="1387"/>
                <a:ext cx="150" cy="337"/>
              </a:xfrm>
              <a:custGeom>
                <a:rect b="b" l="l" r="r" t="t"/>
                <a:pathLst>
                  <a:path extrusionOk="0" h="244" w="400">
                    <a:moveTo>
                      <a:pt x="0" y="0"/>
                    </a:moveTo>
                    <a:lnTo>
                      <a:pt x="0" y="244"/>
                    </a:lnTo>
                    <a:lnTo>
                      <a:pt x="400" y="244"/>
                    </a:lnTo>
                  </a:path>
                </a:pathLst>
              </a:custGeom>
              <a:noFill/>
              <a:ln cap="flat" cmpd="sng" w="12700">
                <a:solidFill>
                  <a:schemeClr val="dk1"/>
                </a:solidFill>
                <a:prstDash val="dot"/>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04" name="Google Shape;104;p2"/>
              <p:cNvCxnSpPr/>
              <p:nvPr/>
            </p:nvCxnSpPr>
            <p:spPr>
              <a:xfrm>
                <a:off x="3942" y="1382"/>
                <a:ext cx="126" cy="1"/>
              </a:xfrm>
              <a:prstGeom prst="straightConnector1">
                <a:avLst/>
              </a:prstGeom>
              <a:noFill/>
              <a:ln cap="flat" cmpd="sng" w="12700">
                <a:solidFill>
                  <a:schemeClr val="dk1"/>
                </a:solidFill>
                <a:prstDash val="dot"/>
                <a:round/>
                <a:headEnd len="med" w="med" type="none"/>
                <a:tailEnd len="med" w="med" type="none"/>
              </a:ln>
            </p:spPr>
          </p:cxnSp>
          <p:cxnSp>
            <p:nvCxnSpPr>
              <p:cNvPr id="105" name="Google Shape;105;p2"/>
              <p:cNvCxnSpPr/>
              <p:nvPr/>
            </p:nvCxnSpPr>
            <p:spPr>
              <a:xfrm>
                <a:off x="3906" y="1543"/>
                <a:ext cx="162" cy="1"/>
              </a:xfrm>
              <a:prstGeom prst="straightConnector1">
                <a:avLst/>
              </a:prstGeom>
              <a:noFill/>
              <a:ln cap="flat" cmpd="sng" w="12700">
                <a:solidFill>
                  <a:schemeClr val="dk1"/>
                </a:solidFill>
                <a:prstDash val="dot"/>
                <a:round/>
                <a:headEnd len="med" w="med" type="none"/>
                <a:tailEnd len="med" w="med" type="none"/>
              </a:ln>
            </p:spPr>
          </p:cxnSp>
          <p:grpSp>
            <p:nvGrpSpPr>
              <p:cNvPr id="106" name="Google Shape;106;p2"/>
              <p:cNvGrpSpPr/>
              <p:nvPr/>
            </p:nvGrpSpPr>
            <p:grpSpPr>
              <a:xfrm>
                <a:off x="4032" y="1301"/>
                <a:ext cx="128" cy="157"/>
                <a:chOff x="847" y="1168"/>
                <a:chExt cx="747" cy="909"/>
              </a:xfrm>
            </p:grpSpPr>
            <p:sp>
              <p:nvSpPr>
                <p:cNvPr id="107" name="Google Shape;107;p2"/>
                <p:cNvSpPr/>
                <p:nvPr/>
              </p:nvSpPr>
              <p:spPr>
                <a:xfrm>
                  <a:off x="986" y="1290"/>
                  <a:ext cx="489" cy="733"/>
                </a:xfrm>
                <a:custGeom>
                  <a:rect b="b" l="l" r="r" t="t"/>
                  <a:pathLst>
                    <a:path extrusionOk="0" h="733" w="489">
                      <a:moveTo>
                        <a:pt x="488" y="14"/>
                      </a:moveTo>
                      <a:lnTo>
                        <a:pt x="488" y="497"/>
                      </a:lnTo>
                      <a:lnTo>
                        <a:pt x="285" y="497"/>
                      </a:lnTo>
                      <a:lnTo>
                        <a:pt x="285" y="732"/>
                      </a:lnTo>
                      <a:lnTo>
                        <a:pt x="0" y="732"/>
                      </a:lnTo>
                      <a:lnTo>
                        <a:pt x="0" y="0"/>
                      </a:lnTo>
                      <a:lnTo>
                        <a:pt x="488" y="14"/>
                      </a:lnTo>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2"/>
                <p:cNvSpPr/>
                <p:nvPr/>
              </p:nvSpPr>
              <p:spPr>
                <a:xfrm>
                  <a:off x="1282" y="1853"/>
                  <a:ext cx="84" cy="184"/>
                </a:xfrm>
                <a:prstGeom prst="rect">
                  <a:avLst/>
                </a:prstGeom>
                <a:solidFill>
                  <a:srgbClr val="91919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2"/>
                <p:cNvSpPr/>
                <p:nvPr/>
              </p:nvSpPr>
              <p:spPr>
                <a:xfrm>
                  <a:off x="1494" y="1590"/>
                  <a:ext cx="53" cy="54"/>
                </a:xfrm>
                <a:prstGeom prst="rect">
                  <a:avLst/>
                </a:prstGeom>
                <a:solidFill>
                  <a:srgbClr val="DADAD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2"/>
                <p:cNvSpPr/>
                <p:nvPr/>
              </p:nvSpPr>
              <p:spPr>
                <a:xfrm>
                  <a:off x="1456" y="1339"/>
                  <a:ext cx="48" cy="305"/>
                </a:xfrm>
                <a:prstGeom prst="rect">
                  <a:avLst/>
                </a:prstGeom>
                <a:solidFill>
                  <a:srgbClr val="DADAD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 name="Google Shape;111;p2"/>
                <p:cNvSpPr/>
                <p:nvPr/>
              </p:nvSpPr>
              <p:spPr>
                <a:xfrm>
                  <a:off x="936" y="1929"/>
                  <a:ext cx="197" cy="104"/>
                </a:xfrm>
                <a:prstGeom prst="rect">
                  <a:avLst/>
                </a:prstGeom>
                <a:solidFill>
                  <a:srgbClr val="3366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2"/>
                <p:cNvSpPr/>
                <p:nvPr/>
              </p:nvSpPr>
              <p:spPr>
                <a:xfrm>
                  <a:off x="847" y="1168"/>
                  <a:ext cx="747" cy="740"/>
                </a:xfrm>
                <a:custGeom>
                  <a:rect b="b" l="l" r="r" t="t"/>
                  <a:pathLst>
                    <a:path extrusionOk="0" h="740" w="747">
                      <a:moveTo>
                        <a:pt x="706" y="214"/>
                      </a:moveTo>
                      <a:lnTo>
                        <a:pt x="747" y="214"/>
                      </a:lnTo>
                      <a:lnTo>
                        <a:pt x="747" y="83"/>
                      </a:lnTo>
                      <a:lnTo>
                        <a:pt x="702" y="83"/>
                      </a:lnTo>
                      <a:lnTo>
                        <a:pt x="702" y="42"/>
                      </a:lnTo>
                      <a:lnTo>
                        <a:pt x="606" y="42"/>
                      </a:lnTo>
                      <a:lnTo>
                        <a:pt x="606" y="0"/>
                      </a:lnTo>
                      <a:lnTo>
                        <a:pt x="217" y="0"/>
                      </a:lnTo>
                      <a:lnTo>
                        <a:pt x="217" y="38"/>
                      </a:lnTo>
                      <a:lnTo>
                        <a:pt x="128" y="38"/>
                      </a:lnTo>
                      <a:lnTo>
                        <a:pt x="128" y="86"/>
                      </a:lnTo>
                      <a:lnTo>
                        <a:pt x="83" y="86"/>
                      </a:lnTo>
                      <a:lnTo>
                        <a:pt x="83" y="126"/>
                      </a:lnTo>
                      <a:lnTo>
                        <a:pt x="42" y="126"/>
                      </a:lnTo>
                      <a:lnTo>
                        <a:pt x="42" y="216"/>
                      </a:lnTo>
                      <a:lnTo>
                        <a:pt x="0" y="216"/>
                      </a:lnTo>
                      <a:lnTo>
                        <a:pt x="0" y="521"/>
                      </a:lnTo>
                      <a:lnTo>
                        <a:pt x="45" y="521"/>
                      </a:lnTo>
                      <a:lnTo>
                        <a:pt x="45" y="611"/>
                      </a:lnTo>
                      <a:lnTo>
                        <a:pt x="86" y="611"/>
                      </a:lnTo>
                      <a:lnTo>
                        <a:pt x="86" y="690"/>
                      </a:lnTo>
                      <a:lnTo>
                        <a:pt x="133" y="690"/>
                      </a:lnTo>
                      <a:lnTo>
                        <a:pt x="133" y="740"/>
                      </a:lnTo>
                      <a:lnTo>
                        <a:pt x="174" y="740"/>
                      </a:lnTo>
                      <a:lnTo>
                        <a:pt x="174" y="692"/>
                      </a:lnTo>
                      <a:lnTo>
                        <a:pt x="257" y="692"/>
                      </a:lnTo>
                      <a:lnTo>
                        <a:pt x="257" y="605"/>
                      </a:lnTo>
                      <a:lnTo>
                        <a:pt x="303" y="605"/>
                      </a:lnTo>
                      <a:lnTo>
                        <a:pt x="303" y="561"/>
                      </a:lnTo>
                      <a:lnTo>
                        <a:pt x="337" y="560"/>
                      </a:lnTo>
                      <a:lnTo>
                        <a:pt x="337" y="522"/>
                      </a:lnTo>
                      <a:lnTo>
                        <a:pt x="303" y="523"/>
                      </a:lnTo>
                      <a:lnTo>
                        <a:pt x="303" y="480"/>
                      </a:lnTo>
                      <a:lnTo>
                        <a:pt x="260" y="480"/>
                      </a:lnTo>
                      <a:lnTo>
                        <a:pt x="260" y="395"/>
                      </a:lnTo>
                      <a:lnTo>
                        <a:pt x="303" y="395"/>
                      </a:lnTo>
                      <a:lnTo>
                        <a:pt x="303" y="347"/>
                      </a:lnTo>
                      <a:lnTo>
                        <a:pt x="391" y="347"/>
                      </a:lnTo>
                      <a:lnTo>
                        <a:pt x="391" y="302"/>
                      </a:lnTo>
                      <a:lnTo>
                        <a:pt x="437" y="302"/>
                      </a:lnTo>
                      <a:lnTo>
                        <a:pt x="437" y="263"/>
                      </a:lnTo>
                      <a:lnTo>
                        <a:pt x="489" y="263"/>
                      </a:lnTo>
                      <a:lnTo>
                        <a:pt x="489" y="214"/>
                      </a:lnTo>
                      <a:lnTo>
                        <a:pt x="532" y="214"/>
                      </a:lnTo>
                      <a:lnTo>
                        <a:pt x="532" y="178"/>
                      </a:lnTo>
                      <a:lnTo>
                        <a:pt x="656" y="178"/>
                      </a:lnTo>
                      <a:lnTo>
                        <a:pt x="656" y="250"/>
                      </a:lnTo>
                      <a:lnTo>
                        <a:pt x="706" y="252"/>
                      </a:lnTo>
                      <a:lnTo>
                        <a:pt x="706" y="21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 name="Google Shape;113;p2"/>
                <p:cNvSpPr/>
                <p:nvPr/>
              </p:nvSpPr>
              <p:spPr>
                <a:xfrm>
                  <a:off x="1460" y="1419"/>
                  <a:ext cx="47" cy="79"/>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p2"/>
                <p:cNvSpPr/>
                <p:nvPr/>
              </p:nvSpPr>
              <p:spPr>
                <a:xfrm flipH="1">
                  <a:off x="1376" y="1495"/>
                  <a:ext cx="47" cy="47"/>
                </a:xfrm>
                <a:prstGeom prst="rect">
                  <a:avLst/>
                </a:prstGeom>
                <a:solidFill>
                  <a:srgbClr val="063DE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 name="Google Shape;115;p2"/>
                <p:cNvSpPr/>
                <p:nvPr/>
              </p:nvSpPr>
              <p:spPr>
                <a:xfrm flipH="1">
                  <a:off x="1502" y="1499"/>
                  <a:ext cx="47" cy="94"/>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 name="Google Shape;116;p2"/>
                <p:cNvSpPr/>
                <p:nvPr/>
              </p:nvSpPr>
              <p:spPr>
                <a:xfrm>
                  <a:off x="1545" y="1593"/>
                  <a:ext cx="47" cy="48"/>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 name="Google Shape;117;p2"/>
                <p:cNvSpPr/>
                <p:nvPr/>
              </p:nvSpPr>
              <p:spPr>
                <a:xfrm>
                  <a:off x="935" y="1902"/>
                  <a:ext cx="125" cy="31"/>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 name="Google Shape;118;p2"/>
                <p:cNvSpPr/>
                <p:nvPr/>
              </p:nvSpPr>
              <p:spPr>
                <a:xfrm>
                  <a:off x="1058" y="1929"/>
                  <a:ext cx="77" cy="47"/>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 name="Google Shape;119;p2"/>
                <p:cNvSpPr/>
                <p:nvPr/>
              </p:nvSpPr>
              <p:spPr>
                <a:xfrm>
                  <a:off x="1132" y="1974"/>
                  <a:ext cx="77" cy="61"/>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 name="Google Shape;120;p2"/>
                <p:cNvSpPr/>
                <p:nvPr/>
              </p:nvSpPr>
              <p:spPr>
                <a:xfrm>
                  <a:off x="935" y="1931"/>
                  <a:ext cx="34" cy="35"/>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 name="Google Shape;121;p2"/>
                <p:cNvSpPr/>
                <p:nvPr/>
              </p:nvSpPr>
              <p:spPr>
                <a:xfrm>
                  <a:off x="893" y="1962"/>
                  <a:ext cx="47" cy="73"/>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 name="Google Shape;122;p2"/>
                <p:cNvSpPr/>
                <p:nvPr/>
              </p:nvSpPr>
              <p:spPr>
                <a:xfrm>
                  <a:off x="1375" y="1451"/>
                  <a:ext cx="119" cy="47"/>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 name="Google Shape;123;p2"/>
                <p:cNvSpPr/>
                <p:nvPr/>
              </p:nvSpPr>
              <p:spPr>
                <a:xfrm>
                  <a:off x="1412" y="1639"/>
                  <a:ext cx="47" cy="185"/>
                </a:xfrm>
                <a:prstGeom prst="rect">
                  <a:avLst/>
                </a:prstGeom>
                <a:solidFill>
                  <a:srgbClr val="DADAD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2"/>
                <p:cNvSpPr/>
                <p:nvPr/>
              </p:nvSpPr>
              <p:spPr>
                <a:xfrm>
                  <a:off x="1196" y="1777"/>
                  <a:ext cx="231" cy="47"/>
                </a:xfrm>
                <a:prstGeom prst="rect">
                  <a:avLst/>
                </a:prstGeom>
                <a:solidFill>
                  <a:srgbClr val="DADAD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2"/>
                <p:cNvSpPr/>
                <p:nvPr/>
              </p:nvSpPr>
              <p:spPr>
                <a:xfrm>
                  <a:off x="1240" y="1853"/>
                  <a:ext cx="42" cy="176"/>
                </a:xfrm>
                <a:prstGeom prst="rect">
                  <a:avLst/>
                </a:prstGeom>
                <a:solidFill>
                  <a:srgbClr val="DADAD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2"/>
                <p:cNvSpPr/>
                <p:nvPr/>
              </p:nvSpPr>
              <p:spPr>
                <a:xfrm>
                  <a:off x="1208" y="2007"/>
                  <a:ext cx="77" cy="47"/>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2"/>
                <p:cNvSpPr/>
                <p:nvPr/>
              </p:nvSpPr>
              <p:spPr>
                <a:xfrm>
                  <a:off x="1348" y="1943"/>
                  <a:ext cx="169" cy="90"/>
                </a:xfrm>
                <a:prstGeom prst="rect">
                  <a:avLst/>
                </a:prstGeom>
                <a:solidFill>
                  <a:srgbClr val="3366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Google Shape;128;p2"/>
                <p:cNvSpPr/>
                <p:nvPr/>
              </p:nvSpPr>
              <p:spPr>
                <a:xfrm>
                  <a:off x="935" y="2030"/>
                  <a:ext cx="573" cy="47"/>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 name="Google Shape;129;p2"/>
                <p:cNvSpPr/>
                <p:nvPr/>
              </p:nvSpPr>
              <p:spPr>
                <a:xfrm>
                  <a:off x="1276" y="1932"/>
                  <a:ext cx="77" cy="103"/>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 name="Google Shape;130;p2"/>
                <p:cNvSpPr/>
                <p:nvPr/>
              </p:nvSpPr>
              <p:spPr>
                <a:xfrm flipH="1">
                  <a:off x="1349" y="1825"/>
                  <a:ext cx="47" cy="125"/>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 name="Google Shape;131;p2"/>
                <p:cNvSpPr/>
                <p:nvPr/>
              </p:nvSpPr>
              <p:spPr>
                <a:xfrm>
                  <a:off x="1237" y="1811"/>
                  <a:ext cx="113" cy="47"/>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 name="Google Shape;132;p2"/>
                <p:cNvSpPr/>
                <p:nvPr/>
              </p:nvSpPr>
              <p:spPr>
                <a:xfrm flipH="1" rot="10800000">
                  <a:off x="1393" y="1903"/>
                  <a:ext cx="83" cy="47"/>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 name="Google Shape;133;p2"/>
                <p:cNvSpPr/>
                <p:nvPr/>
              </p:nvSpPr>
              <p:spPr>
                <a:xfrm flipH="1" rot="10800000">
                  <a:off x="1471" y="1945"/>
                  <a:ext cx="47" cy="47"/>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 name="Google Shape;134;p2"/>
                <p:cNvSpPr/>
                <p:nvPr/>
              </p:nvSpPr>
              <p:spPr>
                <a:xfrm flipH="1" rot="10800000">
                  <a:off x="1509" y="1987"/>
                  <a:ext cx="47" cy="47"/>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p2"/>
                <p:cNvSpPr/>
                <p:nvPr/>
              </p:nvSpPr>
              <p:spPr>
                <a:xfrm>
                  <a:off x="1445" y="1663"/>
                  <a:ext cx="49" cy="156"/>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 name="Google Shape;136;p2"/>
                <p:cNvSpPr/>
                <p:nvPr/>
              </p:nvSpPr>
              <p:spPr>
                <a:xfrm>
                  <a:off x="1445" y="1627"/>
                  <a:ext cx="101" cy="47"/>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2"/>
                <p:cNvSpPr/>
                <p:nvPr/>
              </p:nvSpPr>
              <p:spPr>
                <a:xfrm flipH="1" rot="10800000">
                  <a:off x="1347" y="1811"/>
                  <a:ext cx="99" cy="47"/>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38" name="Google Shape;138;p2"/>
              <p:cNvGrpSpPr/>
              <p:nvPr/>
            </p:nvGrpSpPr>
            <p:grpSpPr>
              <a:xfrm>
                <a:off x="3871" y="1346"/>
                <a:ext cx="78" cy="78"/>
                <a:chOff x="1964" y="1584"/>
                <a:chExt cx="188" cy="188"/>
              </a:xfrm>
            </p:grpSpPr>
            <p:sp>
              <p:nvSpPr>
                <p:cNvPr id="139" name="Google Shape;139;p2"/>
                <p:cNvSpPr/>
                <p:nvPr/>
              </p:nvSpPr>
              <p:spPr>
                <a:xfrm>
                  <a:off x="1964" y="1584"/>
                  <a:ext cx="188" cy="188"/>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2"/>
                <p:cNvSpPr/>
                <p:nvPr/>
              </p:nvSpPr>
              <p:spPr>
                <a:xfrm>
                  <a:off x="1985" y="1605"/>
                  <a:ext cx="146" cy="146"/>
                </a:xfrm>
                <a:prstGeom prst="plus">
                  <a:avLst>
                    <a:gd fmla="val 39042"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41" name="Google Shape;141;p2"/>
              <p:cNvGrpSpPr/>
              <p:nvPr/>
            </p:nvGrpSpPr>
            <p:grpSpPr>
              <a:xfrm>
                <a:off x="3871" y="1505"/>
                <a:ext cx="78" cy="78"/>
                <a:chOff x="1964" y="1584"/>
                <a:chExt cx="188" cy="188"/>
              </a:xfrm>
            </p:grpSpPr>
            <p:sp>
              <p:nvSpPr>
                <p:cNvPr id="142" name="Google Shape;142;p2"/>
                <p:cNvSpPr/>
                <p:nvPr/>
              </p:nvSpPr>
              <p:spPr>
                <a:xfrm>
                  <a:off x="1964" y="1584"/>
                  <a:ext cx="188" cy="188"/>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 name="Google Shape;143;p2"/>
                <p:cNvSpPr/>
                <p:nvPr/>
              </p:nvSpPr>
              <p:spPr>
                <a:xfrm>
                  <a:off x="1985" y="1605"/>
                  <a:ext cx="146" cy="146"/>
                </a:xfrm>
                <a:prstGeom prst="plus">
                  <a:avLst>
                    <a:gd fmla="val 39042"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44" name="Google Shape;144;p2"/>
              <p:cNvGrpSpPr/>
              <p:nvPr/>
            </p:nvGrpSpPr>
            <p:grpSpPr>
              <a:xfrm>
                <a:off x="3871" y="1692"/>
                <a:ext cx="78" cy="78"/>
                <a:chOff x="1964" y="1584"/>
                <a:chExt cx="188" cy="188"/>
              </a:xfrm>
            </p:grpSpPr>
            <p:sp>
              <p:nvSpPr>
                <p:cNvPr id="145" name="Google Shape;145;p2"/>
                <p:cNvSpPr/>
                <p:nvPr/>
              </p:nvSpPr>
              <p:spPr>
                <a:xfrm>
                  <a:off x="1964" y="1584"/>
                  <a:ext cx="188" cy="188"/>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 name="Google Shape;146;p2"/>
                <p:cNvSpPr/>
                <p:nvPr/>
              </p:nvSpPr>
              <p:spPr>
                <a:xfrm>
                  <a:off x="1985" y="1605"/>
                  <a:ext cx="146" cy="146"/>
                </a:xfrm>
                <a:prstGeom prst="plus">
                  <a:avLst>
                    <a:gd fmla="val 39042"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47" name="Google Shape;147;p2"/>
              <p:cNvGrpSpPr/>
              <p:nvPr/>
            </p:nvGrpSpPr>
            <p:grpSpPr>
              <a:xfrm>
                <a:off x="4040" y="1486"/>
                <a:ext cx="128" cy="157"/>
                <a:chOff x="847" y="1168"/>
                <a:chExt cx="747" cy="909"/>
              </a:xfrm>
            </p:grpSpPr>
            <p:sp>
              <p:nvSpPr>
                <p:cNvPr id="148" name="Google Shape;148;p2"/>
                <p:cNvSpPr/>
                <p:nvPr/>
              </p:nvSpPr>
              <p:spPr>
                <a:xfrm>
                  <a:off x="986" y="1290"/>
                  <a:ext cx="489" cy="733"/>
                </a:xfrm>
                <a:custGeom>
                  <a:rect b="b" l="l" r="r" t="t"/>
                  <a:pathLst>
                    <a:path extrusionOk="0" h="733" w="489">
                      <a:moveTo>
                        <a:pt x="488" y="14"/>
                      </a:moveTo>
                      <a:lnTo>
                        <a:pt x="488" y="497"/>
                      </a:lnTo>
                      <a:lnTo>
                        <a:pt x="285" y="497"/>
                      </a:lnTo>
                      <a:lnTo>
                        <a:pt x="285" y="732"/>
                      </a:lnTo>
                      <a:lnTo>
                        <a:pt x="0" y="732"/>
                      </a:lnTo>
                      <a:lnTo>
                        <a:pt x="0" y="0"/>
                      </a:lnTo>
                      <a:lnTo>
                        <a:pt x="488" y="14"/>
                      </a:lnTo>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2"/>
                <p:cNvSpPr/>
                <p:nvPr/>
              </p:nvSpPr>
              <p:spPr>
                <a:xfrm>
                  <a:off x="1282" y="1853"/>
                  <a:ext cx="84" cy="184"/>
                </a:xfrm>
                <a:prstGeom prst="rect">
                  <a:avLst/>
                </a:prstGeom>
                <a:solidFill>
                  <a:srgbClr val="91919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2"/>
                <p:cNvSpPr/>
                <p:nvPr/>
              </p:nvSpPr>
              <p:spPr>
                <a:xfrm>
                  <a:off x="1494" y="1590"/>
                  <a:ext cx="53" cy="54"/>
                </a:xfrm>
                <a:prstGeom prst="rect">
                  <a:avLst/>
                </a:prstGeom>
                <a:solidFill>
                  <a:srgbClr val="DADAD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2"/>
                <p:cNvSpPr/>
                <p:nvPr/>
              </p:nvSpPr>
              <p:spPr>
                <a:xfrm>
                  <a:off x="1456" y="1339"/>
                  <a:ext cx="48" cy="305"/>
                </a:xfrm>
                <a:prstGeom prst="rect">
                  <a:avLst/>
                </a:prstGeom>
                <a:solidFill>
                  <a:srgbClr val="DADAD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2"/>
                <p:cNvSpPr/>
                <p:nvPr/>
              </p:nvSpPr>
              <p:spPr>
                <a:xfrm>
                  <a:off x="936" y="1929"/>
                  <a:ext cx="197" cy="104"/>
                </a:xfrm>
                <a:prstGeom prst="rect">
                  <a:avLst/>
                </a:prstGeom>
                <a:solidFill>
                  <a:srgbClr val="3366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 name="Google Shape;153;p2"/>
                <p:cNvSpPr/>
                <p:nvPr/>
              </p:nvSpPr>
              <p:spPr>
                <a:xfrm>
                  <a:off x="847" y="1168"/>
                  <a:ext cx="747" cy="740"/>
                </a:xfrm>
                <a:custGeom>
                  <a:rect b="b" l="l" r="r" t="t"/>
                  <a:pathLst>
                    <a:path extrusionOk="0" h="740" w="747">
                      <a:moveTo>
                        <a:pt x="706" y="214"/>
                      </a:moveTo>
                      <a:lnTo>
                        <a:pt x="747" y="214"/>
                      </a:lnTo>
                      <a:lnTo>
                        <a:pt x="747" y="83"/>
                      </a:lnTo>
                      <a:lnTo>
                        <a:pt x="702" y="83"/>
                      </a:lnTo>
                      <a:lnTo>
                        <a:pt x="702" y="42"/>
                      </a:lnTo>
                      <a:lnTo>
                        <a:pt x="606" y="42"/>
                      </a:lnTo>
                      <a:lnTo>
                        <a:pt x="606" y="0"/>
                      </a:lnTo>
                      <a:lnTo>
                        <a:pt x="217" y="0"/>
                      </a:lnTo>
                      <a:lnTo>
                        <a:pt x="217" y="38"/>
                      </a:lnTo>
                      <a:lnTo>
                        <a:pt x="128" y="38"/>
                      </a:lnTo>
                      <a:lnTo>
                        <a:pt x="128" y="86"/>
                      </a:lnTo>
                      <a:lnTo>
                        <a:pt x="83" y="86"/>
                      </a:lnTo>
                      <a:lnTo>
                        <a:pt x="83" y="126"/>
                      </a:lnTo>
                      <a:lnTo>
                        <a:pt x="42" y="126"/>
                      </a:lnTo>
                      <a:lnTo>
                        <a:pt x="42" y="216"/>
                      </a:lnTo>
                      <a:lnTo>
                        <a:pt x="0" y="216"/>
                      </a:lnTo>
                      <a:lnTo>
                        <a:pt x="0" y="521"/>
                      </a:lnTo>
                      <a:lnTo>
                        <a:pt x="45" y="521"/>
                      </a:lnTo>
                      <a:lnTo>
                        <a:pt x="45" y="611"/>
                      </a:lnTo>
                      <a:lnTo>
                        <a:pt x="86" y="611"/>
                      </a:lnTo>
                      <a:lnTo>
                        <a:pt x="86" y="690"/>
                      </a:lnTo>
                      <a:lnTo>
                        <a:pt x="133" y="690"/>
                      </a:lnTo>
                      <a:lnTo>
                        <a:pt x="133" y="740"/>
                      </a:lnTo>
                      <a:lnTo>
                        <a:pt x="174" y="740"/>
                      </a:lnTo>
                      <a:lnTo>
                        <a:pt x="174" y="692"/>
                      </a:lnTo>
                      <a:lnTo>
                        <a:pt x="257" y="692"/>
                      </a:lnTo>
                      <a:lnTo>
                        <a:pt x="257" y="605"/>
                      </a:lnTo>
                      <a:lnTo>
                        <a:pt x="303" y="605"/>
                      </a:lnTo>
                      <a:lnTo>
                        <a:pt x="303" y="561"/>
                      </a:lnTo>
                      <a:lnTo>
                        <a:pt x="337" y="560"/>
                      </a:lnTo>
                      <a:lnTo>
                        <a:pt x="337" y="522"/>
                      </a:lnTo>
                      <a:lnTo>
                        <a:pt x="303" y="523"/>
                      </a:lnTo>
                      <a:lnTo>
                        <a:pt x="303" y="480"/>
                      </a:lnTo>
                      <a:lnTo>
                        <a:pt x="260" y="480"/>
                      </a:lnTo>
                      <a:lnTo>
                        <a:pt x="260" y="395"/>
                      </a:lnTo>
                      <a:lnTo>
                        <a:pt x="303" y="395"/>
                      </a:lnTo>
                      <a:lnTo>
                        <a:pt x="303" y="347"/>
                      </a:lnTo>
                      <a:lnTo>
                        <a:pt x="391" y="347"/>
                      </a:lnTo>
                      <a:lnTo>
                        <a:pt x="391" y="302"/>
                      </a:lnTo>
                      <a:lnTo>
                        <a:pt x="437" y="302"/>
                      </a:lnTo>
                      <a:lnTo>
                        <a:pt x="437" y="263"/>
                      </a:lnTo>
                      <a:lnTo>
                        <a:pt x="489" y="263"/>
                      </a:lnTo>
                      <a:lnTo>
                        <a:pt x="489" y="214"/>
                      </a:lnTo>
                      <a:lnTo>
                        <a:pt x="532" y="214"/>
                      </a:lnTo>
                      <a:lnTo>
                        <a:pt x="532" y="178"/>
                      </a:lnTo>
                      <a:lnTo>
                        <a:pt x="656" y="178"/>
                      </a:lnTo>
                      <a:lnTo>
                        <a:pt x="656" y="250"/>
                      </a:lnTo>
                      <a:lnTo>
                        <a:pt x="706" y="252"/>
                      </a:lnTo>
                      <a:lnTo>
                        <a:pt x="706" y="21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 name="Google Shape;154;p2"/>
                <p:cNvSpPr/>
                <p:nvPr/>
              </p:nvSpPr>
              <p:spPr>
                <a:xfrm>
                  <a:off x="1460" y="1419"/>
                  <a:ext cx="47" cy="79"/>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p2"/>
                <p:cNvSpPr/>
                <p:nvPr/>
              </p:nvSpPr>
              <p:spPr>
                <a:xfrm flipH="1">
                  <a:off x="1376" y="1495"/>
                  <a:ext cx="47" cy="47"/>
                </a:xfrm>
                <a:prstGeom prst="rect">
                  <a:avLst/>
                </a:prstGeom>
                <a:solidFill>
                  <a:srgbClr val="063DE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 name="Google Shape;156;p2"/>
                <p:cNvSpPr/>
                <p:nvPr/>
              </p:nvSpPr>
              <p:spPr>
                <a:xfrm flipH="1">
                  <a:off x="1502" y="1499"/>
                  <a:ext cx="47" cy="94"/>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2"/>
                <p:cNvSpPr/>
                <p:nvPr/>
              </p:nvSpPr>
              <p:spPr>
                <a:xfrm>
                  <a:off x="1545" y="1593"/>
                  <a:ext cx="47" cy="48"/>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2"/>
                <p:cNvSpPr/>
                <p:nvPr/>
              </p:nvSpPr>
              <p:spPr>
                <a:xfrm>
                  <a:off x="935" y="1902"/>
                  <a:ext cx="125" cy="31"/>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 name="Google Shape;159;p2"/>
                <p:cNvSpPr/>
                <p:nvPr/>
              </p:nvSpPr>
              <p:spPr>
                <a:xfrm>
                  <a:off x="1058" y="1929"/>
                  <a:ext cx="77" cy="47"/>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 name="Google Shape;160;p2"/>
                <p:cNvSpPr/>
                <p:nvPr/>
              </p:nvSpPr>
              <p:spPr>
                <a:xfrm>
                  <a:off x="1132" y="1974"/>
                  <a:ext cx="77" cy="61"/>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 name="Google Shape;161;p2"/>
                <p:cNvSpPr/>
                <p:nvPr/>
              </p:nvSpPr>
              <p:spPr>
                <a:xfrm>
                  <a:off x="935" y="1931"/>
                  <a:ext cx="34" cy="35"/>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2"/>
                <p:cNvSpPr/>
                <p:nvPr/>
              </p:nvSpPr>
              <p:spPr>
                <a:xfrm>
                  <a:off x="893" y="1962"/>
                  <a:ext cx="47" cy="73"/>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2"/>
                <p:cNvSpPr/>
                <p:nvPr/>
              </p:nvSpPr>
              <p:spPr>
                <a:xfrm>
                  <a:off x="1375" y="1451"/>
                  <a:ext cx="119" cy="47"/>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2"/>
                <p:cNvSpPr/>
                <p:nvPr/>
              </p:nvSpPr>
              <p:spPr>
                <a:xfrm>
                  <a:off x="1412" y="1639"/>
                  <a:ext cx="47" cy="185"/>
                </a:xfrm>
                <a:prstGeom prst="rect">
                  <a:avLst/>
                </a:prstGeom>
                <a:solidFill>
                  <a:srgbClr val="DADAD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2"/>
                <p:cNvSpPr/>
                <p:nvPr/>
              </p:nvSpPr>
              <p:spPr>
                <a:xfrm>
                  <a:off x="1196" y="1777"/>
                  <a:ext cx="231" cy="47"/>
                </a:xfrm>
                <a:prstGeom prst="rect">
                  <a:avLst/>
                </a:prstGeom>
                <a:solidFill>
                  <a:srgbClr val="DADAD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 name="Google Shape;166;p2"/>
                <p:cNvSpPr/>
                <p:nvPr/>
              </p:nvSpPr>
              <p:spPr>
                <a:xfrm>
                  <a:off x="1240" y="1853"/>
                  <a:ext cx="42" cy="176"/>
                </a:xfrm>
                <a:prstGeom prst="rect">
                  <a:avLst/>
                </a:prstGeom>
                <a:solidFill>
                  <a:srgbClr val="DADAD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2"/>
                <p:cNvSpPr/>
                <p:nvPr/>
              </p:nvSpPr>
              <p:spPr>
                <a:xfrm>
                  <a:off x="1208" y="2007"/>
                  <a:ext cx="77" cy="47"/>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 name="Google Shape;168;p2"/>
                <p:cNvSpPr/>
                <p:nvPr/>
              </p:nvSpPr>
              <p:spPr>
                <a:xfrm>
                  <a:off x="1348" y="1943"/>
                  <a:ext cx="169" cy="90"/>
                </a:xfrm>
                <a:prstGeom prst="rect">
                  <a:avLst/>
                </a:prstGeom>
                <a:solidFill>
                  <a:srgbClr val="3366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2"/>
                <p:cNvSpPr/>
                <p:nvPr/>
              </p:nvSpPr>
              <p:spPr>
                <a:xfrm>
                  <a:off x="935" y="2030"/>
                  <a:ext cx="573" cy="47"/>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 name="Google Shape;170;p2"/>
                <p:cNvSpPr/>
                <p:nvPr/>
              </p:nvSpPr>
              <p:spPr>
                <a:xfrm>
                  <a:off x="1276" y="1932"/>
                  <a:ext cx="77" cy="103"/>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2"/>
                <p:cNvSpPr/>
                <p:nvPr/>
              </p:nvSpPr>
              <p:spPr>
                <a:xfrm flipH="1">
                  <a:off x="1349" y="1825"/>
                  <a:ext cx="47" cy="125"/>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Google Shape;172;p2"/>
                <p:cNvSpPr/>
                <p:nvPr/>
              </p:nvSpPr>
              <p:spPr>
                <a:xfrm>
                  <a:off x="1237" y="1811"/>
                  <a:ext cx="113" cy="47"/>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2"/>
                <p:cNvSpPr/>
                <p:nvPr/>
              </p:nvSpPr>
              <p:spPr>
                <a:xfrm flipH="1" rot="10800000">
                  <a:off x="1393" y="1903"/>
                  <a:ext cx="83" cy="47"/>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Google Shape;174;p2"/>
                <p:cNvSpPr/>
                <p:nvPr/>
              </p:nvSpPr>
              <p:spPr>
                <a:xfrm flipH="1" rot="10800000">
                  <a:off x="1471" y="1945"/>
                  <a:ext cx="47" cy="47"/>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 name="Google Shape;175;p2"/>
                <p:cNvSpPr/>
                <p:nvPr/>
              </p:nvSpPr>
              <p:spPr>
                <a:xfrm flipH="1" rot="10800000">
                  <a:off x="1509" y="1987"/>
                  <a:ext cx="47" cy="47"/>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 name="Google Shape;176;p2"/>
                <p:cNvSpPr/>
                <p:nvPr/>
              </p:nvSpPr>
              <p:spPr>
                <a:xfrm>
                  <a:off x="1445" y="1663"/>
                  <a:ext cx="49" cy="156"/>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p2"/>
                <p:cNvSpPr/>
                <p:nvPr/>
              </p:nvSpPr>
              <p:spPr>
                <a:xfrm>
                  <a:off x="1445" y="1627"/>
                  <a:ext cx="101" cy="47"/>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 name="Google Shape;178;p2"/>
                <p:cNvSpPr/>
                <p:nvPr/>
              </p:nvSpPr>
              <p:spPr>
                <a:xfrm flipH="1" rot="10800000">
                  <a:off x="1347" y="1811"/>
                  <a:ext cx="99" cy="47"/>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79" name="Google Shape;179;p2"/>
              <p:cNvGrpSpPr/>
              <p:nvPr/>
            </p:nvGrpSpPr>
            <p:grpSpPr>
              <a:xfrm>
                <a:off x="4041" y="1660"/>
                <a:ext cx="128" cy="157"/>
                <a:chOff x="847" y="1168"/>
                <a:chExt cx="747" cy="909"/>
              </a:xfrm>
            </p:grpSpPr>
            <p:sp>
              <p:nvSpPr>
                <p:cNvPr id="180" name="Google Shape;180;p2"/>
                <p:cNvSpPr/>
                <p:nvPr/>
              </p:nvSpPr>
              <p:spPr>
                <a:xfrm>
                  <a:off x="986" y="1290"/>
                  <a:ext cx="489" cy="733"/>
                </a:xfrm>
                <a:custGeom>
                  <a:rect b="b" l="l" r="r" t="t"/>
                  <a:pathLst>
                    <a:path extrusionOk="0" h="733" w="489">
                      <a:moveTo>
                        <a:pt x="488" y="14"/>
                      </a:moveTo>
                      <a:lnTo>
                        <a:pt x="488" y="497"/>
                      </a:lnTo>
                      <a:lnTo>
                        <a:pt x="285" y="497"/>
                      </a:lnTo>
                      <a:lnTo>
                        <a:pt x="285" y="732"/>
                      </a:lnTo>
                      <a:lnTo>
                        <a:pt x="0" y="732"/>
                      </a:lnTo>
                      <a:lnTo>
                        <a:pt x="0" y="0"/>
                      </a:lnTo>
                      <a:lnTo>
                        <a:pt x="488" y="14"/>
                      </a:lnTo>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2"/>
                <p:cNvSpPr/>
                <p:nvPr/>
              </p:nvSpPr>
              <p:spPr>
                <a:xfrm>
                  <a:off x="1282" y="1853"/>
                  <a:ext cx="84" cy="184"/>
                </a:xfrm>
                <a:prstGeom prst="rect">
                  <a:avLst/>
                </a:prstGeom>
                <a:solidFill>
                  <a:srgbClr val="91919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p2"/>
                <p:cNvSpPr/>
                <p:nvPr/>
              </p:nvSpPr>
              <p:spPr>
                <a:xfrm>
                  <a:off x="1494" y="1590"/>
                  <a:ext cx="53" cy="54"/>
                </a:xfrm>
                <a:prstGeom prst="rect">
                  <a:avLst/>
                </a:prstGeom>
                <a:solidFill>
                  <a:srgbClr val="DADAD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 name="Google Shape;183;p2"/>
                <p:cNvSpPr/>
                <p:nvPr/>
              </p:nvSpPr>
              <p:spPr>
                <a:xfrm>
                  <a:off x="1456" y="1339"/>
                  <a:ext cx="48" cy="305"/>
                </a:xfrm>
                <a:prstGeom prst="rect">
                  <a:avLst/>
                </a:prstGeom>
                <a:solidFill>
                  <a:srgbClr val="DADAD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Google Shape;184;p2"/>
                <p:cNvSpPr/>
                <p:nvPr/>
              </p:nvSpPr>
              <p:spPr>
                <a:xfrm>
                  <a:off x="936" y="1929"/>
                  <a:ext cx="197" cy="104"/>
                </a:xfrm>
                <a:prstGeom prst="rect">
                  <a:avLst/>
                </a:prstGeom>
                <a:solidFill>
                  <a:srgbClr val="3366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 name="Google Shape;185;p2"/>
                <p:cNvSpPr/>
                <p:nvPr/>
              </p:nvSpPr>
              <p:spPr>
                <a:xfrm>
                  <a:off x="847" y="1168"/>
                  <a:ext cx="747" cy="740"/>
                </a:xfrm>
                <a:custGeom>
                  <a:rect b="b" l="l" r="r" t="t"/>
                  <a:pathLst>
                    <a:path extrusionOk="0" h="740" w="747">
                      <a:moveTo>
                        <a:pt x="706" y="214"/>
                      </a:moveTo>
                      <a:lnTo>
                        <a:pt x="747" y="214"/>
                      </a:lnTo>
                      <a:lnTo>
                        <a:pt x="747" y="83"/>
                      </a:lnTo>
                      <a:lnTo>
                        <a:pt x="702" y="83"/>
                      </a:lnTo>
                      <a:lnTo>
                        <a:pt x="702" y="42"/>
                      </a:lnTo>
                      <a:lnTo>
                        <a:pt x="606" y="42"/>
                      </a:lnTo>
                      <a:lnTo>
                        <a:pt x="606" y="0"/>
                      </a:lnTo>
                      <a:lnTo>
                        <a:pt x="217" y="0"/>
                      </a:lnTo>
                      <a:lnTo>
                        <a:pt x="217" y="38"/>
                      </a:lnTo>
                      <a:lnTo>
                        <a:pt x="128" y="38"/>
                      </a:lnTo>
                      <a:lnTo>
                        <a:pt x="128" y="86"/>
                      </a:lnTo>
                      <a:lnTo>
                        <a:pt x="83" y="86"/>
                      </a:lnTo>
                      <a:lnTo>
                        <a:pt x="83" y="126"/>
                      </a:lnTo>
                      <a:lnTo>
                        <a:pt x="42" y="126"/>
                      </a:lnTo>
                      <a:lnTo>
                        <a:pt x="42" y="216"/>
                      </a:lnTo>
                      <a:lnTo>
                        <a:pt x="0" y="216"/>
                      </a:lnTo>
                      <a:lnTo>
                        <a:pt x="0" y="521"/>
                      </a:lnTo>
                      <a:lnTo>
                        <a:pt x="45" y="521"/>
                      </a:lnTo>
                      <a:lnTo>
                        <a:pt x="45" y="611"/>
                      </a:lnTo>
                      <a:lnTo>
                        <a:pt x="86" y="611"/>
                      </a:lnTo>
                      <a:lnTo>
                        <a:pt x="86" y="690"/>
                      </a:lnTo>
                      <a:lnTo>
                        <a:pt x="133" y="690"/>
                      </a:lnTo>
                      <a:lnTo>
                        <a:pt x="133" y="740"/>
                      </a:lnTo>
                      <a:lnTo>
                        <a:pt x="174" y="740"/>
                      </a:lnTo>
                      <a:lnTo>
                        <a:pt x="174" y="692"/>
                      </a:lnTo>
                      <a:lnTo>
                        <a:pt x="257" y="692"/>
                      </a:lnTo>
                      <a:lnTo>
                        <a:pt x="257" y="605"/>
                      </a:lnTo>
                      <a:lnTo>
                        <a:pt x="303" y="605"/>
                      </a:lnTo>
                      <a:lnTo>
                        <a:pt x="303" y="561"/>
                      </a:lnTo>
                      <a:lnTo>
                        <a:pt x="337" y="560"/>
                      </a:lnTo>
                      <a:lnTo>
                        <a:pt x="337" y="522"/>
                      </a:lnTo>
                      <a:lnTo>
                        <a:pt x="303" y="523"/>
                      </a:lnTo>
                      <a:lnTo>
                        <a:pt x="303" y="480"/>
                      </a:lnTo>
                      <a:lnTo>
                        <a:pt x="260" y="480"/>
                      </a:lnTo>
                      <a:lnTo>
                        <a:pt x="260" y="395"/>
                      </a:lnTo>
                      <a:lnTo>
                        <a:pt x="303" y="395"/>
                      </a:lnTo>
                      <a:lnTo>
                        <a:pt x="303" y="347"/>
                      </a:lnTo>
                      <a:lnTo>
                        <a:pt x="391" y="347"/>
                      </a:lnTo>
                      <a:lnTo>
                        <a:pt x="391" y="302"/>
                      </a:lnTo>
                      <a:lnTo>
                        <a:pt x="437" y="302"/>
                      </a:lnTo>
                      <a:lnTo>
                        <a:pt x="437" y="263"/>
                      </a:lnTo>
                      <a:lnTo>
                        <a:pt x="489" y="263"/>
                      </a:lnTo>
                      <a:lnTo>
                        <a:pt x="489" y="214"/>
                      </a:lnTo>
                      <a:lnTo>
                        <a:pt x="532" y="214"/>
                      </a:lnTo>
                      <a:lnTo>
                        <a:pt x="532" y="178"/>
                      </a:lnTo>
                      <a:lnTo>
                        <a:pt x="656" y="178"/>
                      </a:lnTo>
                      <a:lnTo>
                        <a:pt x="656" y="250"/>
                      </a:lnTo>
                      <a:lnTo>
                        <a:pt x="706" y="252"/>
                      </a:lnTo>
                      <a:lnTo>
                        <a:pt x="706" y="21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 name="Google Shape;186;p2"/>
                <p:cNvSpPr/>
                <p:nvPr/>
              </p:nvSpPr>
              <p:spPr>
                <a:xfrm>
                  <a:off x="1460" y="1419"/>
                  <a:ext cx="47" cy="79"/>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2"/>
                <p:cNvSpPr/>
                <p:nvPr/>
              </p:nvSpPr>
              <p:spPr>
                <a:xfrm flipH="1">
                  <a:off x="1376" y="1495"/>
                  <a:ext cx="47" cy="47"/>
                </a:xfrm>
                <a:prstGeom prst="rect">
                  <a:avLst/>
                </a:prstGeom>
                <a:solidFill>
                  <a:srgbClr val="063DE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 name="Google Shape;188;p2"/>
                <p:cNvSpPr/>
                <p:nvPr/>
              </p:nvSpPr>
              <p:spPr>
                <a:xfrm flipH="1">
                  <a:off x="1502" y="1499"/>
                  <a:ext cx="47" cy="94"/>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 name="Google Shape;189;p2"/>
                <p:cNvSpPr/>
                <p:nvPr/>
              </p:nvSpPr>
              <p:spPr>
                <a:xfrm>
                  <a:off x="1545" y="1593"/>
                  <a:ext cx="47" cy="48"/>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2"/>
                <p:cNvSpPr/>
                <p:nvPr/>
              </p:nvSpPr>
              <p:spPr>
                <a:xfrm>
                  <a:off x="935" y="1902"/>
                  <a:ext cx="125" cy="31"/>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2"/>
                <p:cNvSpPr/>
                <p:nvPr/>
              </p:nvSpPr>
              <p:spPr>
                <a:xfrm>
                  <a:off x="1058" y="1929"/>
                  <a:ext cx="77" cy="47"/>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 name="Google Shape;192;p2"/>
                <p:cNvSpPr/>
                <p:nvPr/>
              </p:nvSpPr>
              <p:spPr>
                <a:xfrm>
                  <a:off x="1132" y="1974"/>
                  <a:ext cx="77" cy="61"/>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 name="Google Shape;193;p2"/>
                <p:cNvSpPr/>
                <p:nvPr/>
              </p:nvSpPr>
              <p:spPr>
                <a:xfrm>
                  <a:off x="935" y="1931"/>
                  <a:ext cx="34" cy="35"/>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 name="Google Shape;194;p2"/>
                <p:cNvSpPr/>
                <p:nvPr/>
              </p:nvSpPr>
              <p:spPr>
                <a:xfrm>
                  <a:off x="893" y="1962"/>
                  <a:ext cx="47" cy="73"/>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p2"/>
                <p:cNvSpPr/>
                <p:nvPr/>
              </p:nvSpPr>
              <p:spPr>
                <a:xfrm>
                  <a:off x="1375" y="1451"/>
                  <a:ext cx="119" cy="47"/>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 name="Google Shape;196;p2"/>
                <p:cNvSpPr/>
                <p:nvPr/>
              </p:nvSpPr>
              <p:spPr>
                <a:xfrm>
                  <a:off x="1412" y="1639"/>
                  <a:ext cx="47" cy="185"/>
                </a:xfrm>
                <a:prstGeom prst="rect">
                  <a:avLst/>
                </a:prstGeom>
                <a:solidFill>
                  <a:srgbClr val="DADAD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 name="Google Shape;197;p2"/>
                <p:cNvSpPr/>
                <p:nvPr/>
              </p:nvSpPr>
              <p:spPr>
                <a:xfrm>
                  <a:off x="1196" y="1777"/>
                  <a:ext cx="231" cy="47"/>
                </a:xfrm>
                <a:prstGeom prst="rect">
                  <a:avLst/>
                </a:prstGeom>
                <a:solidFill>
                  <a:srgbClr val="DADAD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2"/>
                <p:cNvSpPr/>
                <p:nvPr/>
              </p:nvSpPr>
              <p:spPr>
                <a:xfrm>
                  <a:off x="1240" y="1853"/>
                  <a:ext cx="42" cy="176"/>
                </a:xfrm>
                <a:prstGeom prst="rect">
                  <a:avLst/>
                </a:prstGeom>
                <a:solidFill>
                  <a:srgbClr val="DADAD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2"/>
                <p:cNvSpPr/>
                <p:nvPr/>
              </p:nvSpPr>
              <p:spPr>
                <a:xfrm>
                  <a:off x="1208" y="2007"/>
                  <a:ext cx="77" cy="47"/>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 name="Google Shape;200;p2"/>
                <p:cNvSpPr/>
                <p:nvPr/>
              </p:nvSpPr>
              <p:spPr>
                <a:xfrm>
                  <a:off x="1348" y="1943"/>
                  <a:ext cx="169" cy="90"/>
                </a:xfrm>
                <a:prstGeom prst="rect">
                  <a:avLst/>
                </a:prstGeom>
                <a:solidFill>
                  <a:srgbClr val="3366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2"/>
                <p:cNvSpPr/>
                <p:nvPr/>
              </p:nvSpPr>
              <p:spPr>
                <a:xfrm>
                  <a:off x="935" y="2030"/>
                  <a:ext cx="573" cy="47"/>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2"/>
                <p:cNvSpPr/>
                <p:nvPr/>
              </p:nvSpPr>
              <p:spPr>
                <a:xfrm>
                  <a:off x="1276" y="1932"/>
                  <a:ext cx="77" cy="103"/>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2"/>
                <p:cNvSpPr/>
                <p:nvPr/>
              </p:nvSpPr>
              <p:spPr>
                <a:xfrm flipH="1">
                  <a:off x="1349" y="1825"/>
                  <a:ext cx="47" cy="125"/>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 name="Google Shape;204;p2"/>
                <p:cNvSpPr/>
                <p:nvPr/>
              </p:nvSpPr>
              <p:spPr>
                <a:xfrm>
                  <a:off x="1237" y="1811"/>
                  <a:ext cx="113" cy="47"/>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 name="Google Shape;205;p2"/>
                <p:cNvSpPr/>
                <p:nvPr/>
              </p:nvSpPr>
              <p:spPr>
                <a:xfrm flipH="1" rot="10800000">
                  <a:off x="1393" y="1903"/>
                  <a:ext cx="83" cy="47"/>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 name="Google Shape;206;p2"/>
                <p:cNvSpPr/>
                <p:nvPr/>
              </p:nvSpPr>
              <p:spPr>
                <a:xfrm flipH="1" rot="10800000">
                  <a:off x="1471" y="1945"/>
                  <a:ext cx="47" cy="47"/>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 name="Google Shape;207;p2"/>
                <p:cNvSpPr/>
                <p:nvPr/>
              </p:nvSpPr>
              <p:spPr>
                <a:xfrm flipH="1" rot="10800000">
                  <a:off x="1509" y="1987"/>
                  <a:ext cx="47" cy="47"/>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 name="Google Shape;208;p2"/>
                <p:cNvSpPr/>
                <p:nvPr/>
              </p:nvSpPr>
              <p:spPr>
                <a:xfrm>
                  <a:off x="1445" y="1663"/>
                  <a:ext cx="49" cy="156"/>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 name="Google Shape;209;p2"/>
                <p:cNvSpPr/>
                <p:nvPr/>
              </p:nvSpPr>
              <p:spPr>
                <a:xfrm>
                  <a:off x="1445" y="1627"/>
                  <a:ext cx="101" cy="47"/>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 name="Google Shape;210;p2"/>
                <p:cNvSpPr/>
                <p:nvPr/>
              </p:nvSpPr>
              <p:spPr>
                <a:xfrm flipH="1" rot="10800000">
                  <a:off x="1347" y="1811"/>
                  <a:ext cx="99" cy="47"/>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grpSp>
      <p:pic>
        <p:nvPicPr>
          <p:cNvPr descr="2Domain01" id="211" name="Google Shape;211;p2"/>
          <p:cNvPicPr preferRelativeResize="0"/>
          <p:nvPr/>
        </p:nvPicPr>
        <p:blipFill rotWithShape="1">
          <a:blip r:embed="rId5">
            <a:alphaModFix/>
          </a:blip>
          <a:srcRect b="0" l="0" r="0" t="0"/>
          <a:stretch/>
        </p:blipFill>
        <p:spPr>
          <a:xfrm>
            <a:off x="6718300" y="3000372"/>
            <a:ext cx="2425700" cy="2143125"/>
          </a:xfrm>
          <a:prstGeom prst="rect">
            <a:avLst/>
          </a:prstGeom>
          <a:noFill/>
          <a:ln>
            <a:noFill/>
          </a:ln>
        </p:spPr>
      </p:pic>
      <p:grpSp>
        <p:nvGrpSpPr>
          <p:cNvPr id="212" name="Google Shape;212;p2"/>
          <p:cNvGrpSpPr/>
          <p:nvPr/>
        </p:nvGrpSpPr>
        <p:grpSpPr>
          <a:xfrm>
            <a:off x="6650037" y="3265484"/>
            <a:ext cx="1395413" cy="1417638"/>
            <a:chOff x="3159" y="2114"/>
            <a:chExt cx="807" cy="820"/>
          </a:xfrm>
        </p:grpSpPr>
        <p:pic>
          <p:nvPicPr>
            <p:cNvPr descr="Server01" id="213" name="Google Shape;213;p2"/>
            <p:cNvPicPr preferRelativeResize="0"/>
            <p:nvPr/>
          </p:nvPicPr>
          <p:blipFill rotWithShape="1">
            <a:blip r:embed="rId6">
              <a:alphaModFix/>
            </a:blip>
            <a:srcRect b="0" l="0" r="0" t="0"/>
            <a:stretch/>
          </p:blipFill>
          <p:spPr>
            <a:xfrm>
              <a:off x="3159" y="2285"/>
              <a:ext cx="525" cy="649"/>
            </a:xfrm>
            <a:prstGeom prst="rect">
              <a:avLst/>
            </a:prstGeom>
            <a:noFill/>
            <a:ln>
              <a:noFill/>
            </a:ln>
          </p:spPr>
        </p:pic>
        <p:pic>
          <p:nvPicPr>
            <p:cNvPr descr="ActiveDirectory01" id="214" name="Google Shape;214;p2"/>
            <p:cNvPicPr preferRelativeResize="0"/>
            <p:nvPr/>
          </p:nvPicPr>
          <p:blipFill rotWithShape="1">
            <a:blip r:embed="rId7">
              <a:alphaModFix/>
            </a:blip>
            <a:srcRect b="0" l="0" r="0" t="0"/>
            <a:stretch/>
          </p:blipFill>
          <p:spPr>
            <a:xfrm>
              <a:off x="3465" y="2422"/>
              <a:ext cx="501" cy="346"/>
            </a:xfrm>
            <a:prstGeom prst="rect">
              <a:avLst/>
            </a:prstGeom>
            <a:noFill/>
            <a:ln>
              <a:noFill/>
            </a:ln>
          </p:spPr>
        </p:pic>
        <p:pic>
          <p:nvPicPr>
            <p:cNvPr descr="WindowsFlagLogo01" id="215" name="Google Shape;215;p2"/>
            <p:cNvPicPr preferRelativeResize="0"/>
            <p:nvPr/>
          </p:nvPicPr>
          <p:blipFill rotWithShape="1">
            <a:blip r:embed="rId8">
              <a:alphaModFix/>
            </a:blip>
            <a:srcRect b="0" l="0" r="0" t="0"/>
            <a:stretch/>
          </p:blipFill>
          <p:spPr>
            <a:xfrm>
              <a:off x="3273" y="2114"/>
              <a:ext cx="366" cy="339"/>
            </a:xfrm>
            <a:prstGeom prst="rect">
              <a:avLst/>
            </a:prstGeom>
            <a:noFill/>
            <a:ln>
              <a:noFill/>
            </a:ln>
          </p:spPr>
        </p:pic>
      </p:grpSp>
      <p:grpSp>
        <p:nvGrpSpPr>
          <p:cNvPr id="216" name="Google Shape;216;p2"/>
          <p:cNvGrpSpPr/>
          <p:nvPr/>
        </p:nvGrpSpPr>
        <p:grpSpPr>
          <a:xfrm>
            <a:off x="8001024" y="3429000"/>
            <a:ext cx="869950" cy="1493838"/>
            <a:chOff x="4406" y="2135"/>
            <a:chExt cx="548" cy="941"/>
          </a:xfrm>
        </p:grpSpPr>
        <p:sp>
          <p:nvSpPr>
            <p:cNvPr id="217" name="Google Shape;217;p2"/>
            <p:cNvSpPr/>
            <p:nvPr/>
          </p:nvSpPr>
          <p:spPr>
            <a:xfrm>
              <a:off x="4406" y="2135"/>
              <a:ext cx="548" cy="941"/>
            </a:xfrm>
            <a:prstGeom prst="roundRect">
              <a:avLst>
                <a:gd fmla="val 4167" name="adj"/>
              </a:avLst>
            </a:prstGeom>
            <a:solidFill>
              <a:srgbClr val="F0F1E1"/>
            </a:solidFill>
            <a:ln cap="flat" cmpd="sng" w="9525">
              <a:solidFill>
                <a:srgbClr val="808080"/>
              </a:solidFill>
              <a:prstDash val="solid"/>
              <a:round/>
              <a:headEnd len="sm" w="sm" type="none"/>
              <a:tailEnd len="sm" w="sm" type="none"/>
            </a:ln>
            <a:effectLst>
              <a:outerShdw rotWithShape="0" algn="ctr" dir="2700000" dist="35921">
                <a:srgbClr val="AFAFAF"/>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 name="Google Shape;218;p2"/>
            <p:cNvSpPr/>
            <p:nvPr/>
          </p:nvSpPr>
          <p:spPr>
            <a:xfrm>
              <a:off x="4465" y="2191"/>
              <a:ext cx="213" cy="179"/>
            </a:xfrm>
            <a:custGeom>
              <a:rect b="b" l="l" r="r" t="t"/>
              <a:pathLst>
                <a:path extrusionOk="0" h="996" w="1248">
                  <a:moveTo>
                    <a:pt x="0" y="996"/>
                  </a:moveTo>
                  <a:lnTo>
                    <a:pt x="0" y="94"/>
                  </a:lnTo>
                  <a:lnTo>
                    <a:pt x="79" y="0"/>
                  </a:lnTo>
                  <a:lnTo>
                    <a:pt x="467" y="0"/>
                  </a:lnTo>
                  <a:lnTo>
                    <a:pt x="526" y="93"/>
                  </a:lnTo>
                  <a:lnTo>
                    <a:pt x="1248" y="94"/>
                  </a:lnTo>
                  <a:lnTo>
                    <a:pt x="1248" y="996"/>
                  </a:lnTo>
                  <a:lnTo>
                    <a:pt x="0" y="996"/>
                  </a:lnTo>
                  <a:close/>
                </a:path>
              </a:pathLst>
            </a:custGeom>
            <a:solidFill>
              <a:srgbClr val="FFFF99"/>
            </a:solidFill>
            <a:ln cap="rnd" cmpd="sng" w="9525">
              <a:solidFill>
                <a:srgbClr val="000000"/>
              </a:solidFill>
              <a:prstDash val="solid"/>
              <a:round/>
              <a:headEnd len="sm" w="sm" type="none"/>
              <a:tailEnd len="sm" w="sm" type="none"/>
            </a:ln>
            <a:effectLst>
              <a:outerShdw rotWithShape="0" algn="ctr" dir="2700000" dist="35921">
                <a:srgbClr val="C0C0C0"/>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19" name="Google Shape;219;p2"/>
            <p:cNvGrpSpPr/>
            <p:nvPr/>
          </p:nvGrpSpPr>
          <p:grpSpPr>
            <a:xfrm>
              <a:off x="4489" y="2219"/>
              <a:ext cx="155" cy="141"/>
              <a:chOff x="762" y="1114"/>
              <a:chExt cx="980" cy="855"/>
            </a:xfrm>
          </p:grpSpPr>
          <p:sp>
            <p:nvSpPr>
              <p:cNvPr id="220" name="Google Shape;220;p2"/>
              <p:cNvSpPr/>
              <p:nvPr/>
            </p:nvSpPr>
            <p:spPr>
              <a:xfrm>
                <a:off x="762" y="1192"/>
                <a:ext cx="980" cy="777"/>
              </a:xfrm>
              <a:custGeom>
                <a:rect b="b" l="l" r="r" t="t"/>
                <a:pathLst>
                  <a:path extrusionOk="0" h="713" w="900">
                    <a:moveTo>
                      <a:pt x="0" y="307"/>
                    </a:moveTo>
                    <a:lnTo>
                      <a:pt x="0" y="433"/>
                    </a:lnTo>
                    <a:lnTo>
                      <a:pt x="534" y="713"/>
                    </a:lnTo>
                    <a:lnTo>
                      <a:pt x="900" y="387"/>
                    </a:lnTo>
                    <a:lnTo>
                      <a:pt x="792" y="321"/>
                    </a:lnTo>
                    <a:lnTo>
                      <a:pt x="359" y="0"/>
                    </a:lnTo>
                  </a:path>
                </a:pathLst>
              </a:custGeom>
              <a:gradFill>
                <a:gsLst>
                  <a:gs pos="0">
                    <a:srgbClr val="C0C0C0"/>
                  </a:gs>
                  <a:gs pos="100000">
                    <a:srgbClr val="777777"/>
                  </a:gs>
                </a:gsLst>
                <a:lin ang="2700000" scaled="0"/>
              </a:gradFill>
              <a:ln cap="flat" cmpd="sng" w="9525">
                <a:solidFill>
                  <a:srgbClr val="808080"/>
                </a:solidFill>
                <a:prstDash val="solid"/>
                <a:round/>
                <a:headEnd len="med" w="med" type="none"/>
                <a:tailEnd len="med" w="med" type="none"/>
              </a:ln>
            </p:spPr>
            <p:txBody>
              <a:bodyPr anchorCtr="0" anchor="ctr" bIns="27425" lIns="91425" spcFirstLastPara="1" rIns="91425" wrap="square" tIns="27425">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 name="Google Shape;221;p2"/>
              <p:cNvSpPr/>
              <p:nvPr/>
            </p:nvSpPr>
            <p:spPr>
              <a:xfrm>
                <a:off x="808" y="1205"/>
                <a:ext cx="893" cy="727"/>
              </a:xfrm>
              <a:custGeom>
                <a:rect b="b" l="l" r="r" t="t"/>
                <a:pathLst>
                  <a:path extrusionOk="0" h="667" w="820">
                    <a:moveTo>
                      <a:pt x="0" y="288"/>
                    </a:moveTo>
                    <a:lnTo>
                      <a:pt x="0" y="409"/>
                    </a:lnTo>
                    <a:lnTo>
                      <a:pt x="498" y="667"/>
                    </a:lnTo>
                    <a:lnTo>
                      <a:pt x="820" y="379"/>
                    </a:lnTo>
                    <a:lnTo>
                      <a:pt x="812" y="327"/>
                    </a:lnTo>
                    <a:lnTo>
                      <a:pt x="810" y="285"/>
                    </a:lnTo>
                    <a:lnTo>
                      <a:pt x="812" y="235"/>
                    </a:lnTo>
                    <a:lnTo>
                      <a:pt x="820" y="187"/>
                    </a:lnTo>
                    <a:lnTo>
                      <a:pt x="341" y="0"/>
                    </a:lnTo>
                    <a:lnTo>
                      <a:pt x="0" y="288"/>
                    </a:lnTo>
                    <a:close/>
                  </a:path>
                </a:pathLst>
              </a:custGeom>
              <a:gradFill>
                <a:gsLst>
                  <a:gs pos="0">
                    <a:srgbClr val="FFFFCC"/>
                  </a:gs>
                  <a:gs pos="100000">
                    <a:srgbClr val="FFFF66"/>
                  </a:gs>
                </a:gsLst>
                <a:lin ang="5400000" scaled="0"/>
              </a:gradFill>
              <a:ln cap="flat" cmpd="sng" w="9525">
                <a:solidFill>
                  <a:srgbClr val="808080"/>
                </a:solidFill>
                <a:prstDash val="solid"/>
                <a:round/>
                <a:headEnd len="sm" w="sm" type="none"/>
                <a:tailEnd len="sm" w="sm" type="none"/>
              </a:ln>
            </p:spPr>
            <p:txBody>
              <a:bodyPr anchorCtr="0" anchor="ctr" bIns="27425" lIns="91425" spcFirstLastPara="1" rIns="91425" wrap="square" tIns="27425">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 name="Google Shape;222;p2"/>
              <p:cNvSpPr/>
              <p:nvPr/>
            </p:nvSpPr>
            <p:spPr>
              <a:xfrm>
                <a:off x="763" y="1114"/>
                <a:ext cx="883" cy="410"/>
              </a:xfrm>
              <a:custGeom>
                <a:rect b="b" l="l" r="r" t="t"/>
                <a:pathLst>
                  <a:path extrusionOk="0" h="376" w="811">
                    <a:moveTo>
                      <a:pt x="367" y="66"/>
                    </a:moveTo>
                    <a:lnTo>
                      <a:pt x="0" y="376"/>
                    </a:lnTo>
                    <a:lnTo>
                      <a:pt x="432" y="358"/>
                    </a:lnTo>
                    <a:lnTo>
                      <a:pt x="811" y="0"/>
                    </a:lnTo>
                    <a:lnTo>
                      <a:pt x="367" y="66"/>
                    </a:lnTo>
                    <a:close/>
                  </a:path>
                </a:pathLst>
              </a:custGeom>
              <a:gradFill>
                <a:gsLst>
                  <a:gs pos="0">
                    <a:srgbClr val="DDDDDD"/>
                  </a:gs>
                  <a:gs pos="100000">
                    <a:srgbClr val="777777"/>
                  </a:gs>
                </a:gsLst>
                <a:lin ang="2700000" scaled="0"/>
              </a:gradFill>
              <a:ln cap="flat" cmpd="sng" w="9525">
                <a:solidFill>
                  <a:srgbClr val="808080"/>
                </a:solidFill>
                <a:prstDash val="solid"/>
                <a:round/>
                <a:headEnd len="sm" w="sm" type="none"/>
                <a:tailEnd len="sm" w="sm" type="none"/>
              </a:ln>
            </p:spPr>
            <p:txBody>
              <a:bodyPr anchorCtr="0" anchor="ctr" bIns="27425" lIns="91425" spcFirstLastPara="1" rIns="91425" wrap="square" tIns="27425">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 name="Google Shape;223;p2"/>
              <p:cNvSpPr/>
              <p:nvPr/>
            </p:nvSpPr>
            <p:spPr>
              <a:xfrm>
                <a:off x="840" y="1412"/>
                <a:ext cx="854" cy="337"/>
              </a:xfrm>
              <a:custGeom>
                <a:rect b="b" l="l" r="r" t="t"/>
                <a:pathLst>
                  <a:path extrusionOk="0" h="309" w="784">
                    <a:moveTo>
                      <a:pt x="784" y="0"/>
                    </a:moveTo>
                    <a:lnTo>
                      <a:pt x="463" y="309"/>
                    </a:lnTo>
                    <a:lnTo>
                      <a:pt x="0" y="100"/>
                    </a:lnTo>
                  </a:path>
                </a:pathLst>
              </a:custGeom>
              <a:noFill/>
              <a:ln cap="flat" cmpd="sng" w="9525">
                <a:solidFill>
                  <a:srgbClr val="808080"/>
                </a:solidFill>
                <a:prstDash val="solid"/>
                <a:round/>
                <a:headEnd len="med" w="med" type="none"/>
                <a:tailEnd len="med" w="med" type="none"/>
              </a:ln>
            </p:spPr>
            <p:txBody>
              <a:bodyPr anchorCtr="0" anchor="ctr" bIns="27425" lIns="91425" spcFirstLastPara="1" rIns="91425" wrap="square" tIns="27425">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24" name="Google Shape;224;p2"/>
            <p:cNvGrpSpPr/>
            <p:nvPr/>
          </p:nvGrpSpPr>
          <p:grpSpPr>
            <a:xfrm>
              <a:off x="4536" y="2422"/>
              <a:ext cx="360" cy="620"/>
              <a:chOff x="4536" y="2422"/>
              <a:chExt cx="360" cy="620"/>
            </a:xfrm>
          </p:grpSpPr>
          <p:sp>
            <p:nvSpPr>
              <p:cNvPr id="225" name="Google Shape;225;p2"/>
              <p:cNvSpPr/>
              <p:nvPr/>
            </p:nvSpPr>
            <p:spPr>
              <a:xfrm>
                <a:off x="4585" y="2524"/>
                <a:ext cx="180" cy="404"/>
              </a:xfrm>
              <a:custGeom>
                <a:rect b="b" l="l" r="r" t="t"/>
                <a:pathLst>
                  <a:path extrusionOk="0" h="244" w="400">
                    <a:moveTo>
                      <a:pt x="0" y="0"/>
                    </a:moveTo>
                    <a:lnTo>
                      <a:pt x="0" y="244"/>
                    </a:lnTo>
                    <a:lnTo>
                      <a:pt x="400" y="244"/>
                    </a:lnTo>
                  </a:path>
                </a:pathLst>
              </a:custGeom>
              <a:noFill/>
              <a:ln cap="flat" cmpd="sng" w="12700">
                <a:solidFill>
                  <a:schemeClr val="dk1"/>
                </a:solidFill>
                <a:prstDash val="dot"/>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226" name="Google Shape;226;p2"/>
              <p:cNvCxnSpPr/>
              <p:nvPr/>
            </p:nvCxnSpPr>
            <p:spPr>
              <a:xfrm>
                <a:off x="4621" y="2518"/>
                <a:ext cx="151" cy="1"/>
              </a:xfrm>
              <a:prstGeom prst="straightConnector1">
                <a:avLst/>
              </a:prstGeom>
              <a:noFill/>
              <a:ln cap="flat" cmpd="sng" w="12700">
                <a:solidFill>
                  <a:schemeClr val="dk1"/>
                </a:solidFill>
                <a:prstDash val="dot"/>
                <a:round/>
                <a:headEnd len="med" w="med" type="none"/>
                <a:tailEnd len="med" w="med" type="none"/>
              </a:ln>
            </p:spPr>
          </p:cxnSp>
          <p:cxnSp>
            <p:nvCxnSpPr>
              <p:cNvPr id="227" name="Google Shape;227;p2"/>
              <p:cNvCxnSpPr/>
              <p:nvPr/>
            </p:nvCxnSpPr>
            <p:spPr>
              <a:xfrm>
                <a:off x="4578" y="2711"/>
                <a:ext cx="194" cy="2"/>
              </a:xfrm>
              <a:prstGeom prst="straightConnector1">
                <a:avLst/>
              </a:prstGeom>
              <a:noFill/>
              <a:ln cap="flat" cmpd="sng" w="12700">
                <a:solidFill>
                  <a:schemeClr val="dk1"/>
                </a:solidFill>
                <a:prstDash val="dot"/>
                <a:round/>
                <a:headEnd len="med" w="med" type="none"/>
                <a:tailEnd len="med" w="med" type="none"/>
              </a:ln>
            </p:spPr>
          </p:cxnSp>
          <p:grpSp>
            <p:nvGrpSpPr>
              <p:cNvPr id="228" name="Google Shape;228;p2"/>
              <p:cNvGrpSpPr/>
              <p:nvPr/>
            </p:nvGrpSpPr>
            <p:grpSpPr>
              <a:xfrm>
                <a:off x="4733" y="2422"/>
                <a:ext cx="154" cy="189"/>
                <a:chOff x="847" y="1168"/>
                <a:chExt cx="747" cy="909"/>
              </a:xfrm>
            </p:grpSpPr>
            <p:sp>
              <p:nvSpPr>
                <p:cNvPr id="229" name="Google Shape;229;p2"/>
                <p:cNvSpPr/>
                <p:nvPr/>
              </p:nvSpPr>
              <p:spPr>
                <a:xfrm>
                  <a:off x="986" y="1290"/>
                  <a:ext cx="489" cy="733"/>
                </a:xfrm>
                <a:custGeom>
                  <a:rect b="b" l="l" r="r" t="t"/>
                  <a:pathLst>
                    <a:path extrusionOk="0" h="733" w="489">
                      <a:moveTo>
                        <a:pt x="488" y="14"/>
                      </a:moveTo>
                      <a:lnTo>
                        <a:pt x="488" y="497"/>
                      </a:lnTo>
                      <a:lnTo>
                        <a:pt x="285" y="497"/>
                      </a:lnTo>
                      <a:lnTo>
                        <a:pt x="285" y="732"/>
                      </a:lnTo>
                      <a:lnTo>
                        <a:pt x="0" y="732"/>
                      </a:lnTo>
                      <a:lnTo>
                        <a:pt x="0" y="0"/>
                      </a:lnTo>
                      <a:lnTo>
                        <a:pt x="488" y="14"/>
                      </a:lnTo>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 name="Google Shape;230;p2"/>
                <p:cNvSpPr/>
                <p:nvPr/>
              </p:nvSpPr>
              <p:spPr>
                <a:xfrm>
                  <a:off x="1282" y="1853"/>
                  <a:ext cx="84" cy="184"/>
                </a:xfrm>
                <a:prstGeom prst="rect">
                  <a:avLst/>
                </a:prstGeom>
                <a:solidFill>
                  <a:srgbClr val="91919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 name="Google Shape;231;p2"/>
                <p:cNvSpPr/>
                <p:nvPr/>
              </p:nvSpPr>
              <p:spPr>
                <a:xfrm>
                  <a:off x="1494" y="1590"/>
                  <a:ext cx="53" cy="54"/>
                </a:xfrm>
                <a:prstGeom prst="rect">
                  <a:avLst/>
                </a:prstGeom>
                <a:solidFill>
                  <a:srgbClr val="DADAD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 name="Google Shape;232;p2"/>
                <p:cNvSpPr/>
                <p:nvPr/>
              </p:nvSpPr>
              <p:spPr>
                <a:xfrm>
                  <a:off x="1456" y="1339"/>
                  <a:ext cx="48" cy="305"/>
                </a:xfrm>
                <a:prstGeom prst="rect">
                  <a:avLst/>
                </a:prstGeom>
                <a:solidFill>
                  <a:srgbClr val="DADAD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 name="Google Shape;233;p2"/>
                <p:cNvSpPr/>
                <p:nvPr/>
              </p:nvSpPr>
              <p:spPr>
                <a:xfrm>
                  <a:off x="936" y="1929"/>
                  <a:ext cx="197" cy="104"/>
                </a:xfrm>
                <a:prstGeom prst="rect">
                  <a:avLst/>
                </a:prstGeom>
                <a:solidFill>
                  <a:srgbClr val="3366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 name="Google Shape;234;p2"/>
                <p:cNvSpPr/>
                <p:nvPr/>
              </p:nvSpPr>
              <p:spPr>
                <a:xfrm>
                  <a:off x="847" y="1168"/>
                  <a:ext cx="747" cy="740"/>
                </a:xfrm>
                <a:custGeom>
                  <a:rect b="b" l="l" r="r" t="t"/>
                  <a:pathLst>
                    <a:path extrusionOk="0" h="740" w="747">
                      <a:moveTo>
                        <a:pt x="706" y="214"/>
                      </a:moveTo>
                      <a:lnTo>
                        <a:pt x="747" y="214"/>
                      </a:lnTo>
                      <a:lnTo>
                        <a:pt x="747" y="83"/>
                      </a:lnTo>
                      <a:lnTo>
                        <a:pt x="702" y="83"/>
                      </a:lnTo>
                      <a:lnTo>
                        <a:pt x="702" y="42"/>
                      </a:lnTo>
                      <a:lnTo>
                        <a:pt x="606" y="42"/>
                      </a:lnTo>
                      <a:lnTo>
                        <a:pt x="606" y="0"/>
                      </a:lnTo>
                      <a:lnTo>
                        <a:pt x="217" y="0"/>
                      </a:lnTo>
                      <a:lnTo>
                        <a:pt x="217" y="38"/>
                      </a:lnTo>
                      <a:lnTo>
                        <a:pt x="128" y="38"/>
                      </a:lnTo>
                      <a:lnTo>
                        <a:pt x="128" y="86"/>
                      </a:lnTo>
                      <a:lnTo>
                        <a:pt x="83" y="86"/>
                      </a:lnTo>
                      <a:lnTo>
                        <a:pt x="83" y="126"/>
                      </a:lnTo>
                      <a:lnTo>
                        <a:pt x="42" y="126"/>
                      </a:lnTo>
                      <a:lnTo>
                        <a:pt x="42" y="216"/>
                      </a:lnTo>
                      <a:lnTo>
                        <a:pt x="0" y="216"/>
                      </a:lnTo>
                      <a:lnTo>
                        <a:pt x="0" y="521"/>
                      </a:lnTo>
                      <a:lnTo>
                        <a:pt x="45" y="521"/>
                      </a:lnTo>
                      <a:lnTo>
                        <a:pt x="45" y="611"/>
                      </a:lnTo>
                      <a:lnTo>
                        <a:pt x="86" y="611"/>
                      </a:lnTo>
                      <a:lnTo>
                        <a:pt x="86" y="690"/>
                      </a:lnTo>
                      <a:lnTo>
                        <a:pt x="133" y="690"/>
                      </a:lnTo>
                      <a:lnTo>
                        <a:pt x="133" y="740"/>
                      </a:lnTo>
                      <a:lnTo>
                        <a:pt x="174" y="740"/>
                      </a:lnTo>
                      <a:lnTo>
                        <a:pt x="174" y="692"/>
                      </a:lnTo>
                      <a:lnTo>
                        <a:pt x="257" y="692"/>
                      </a:lnTo>
                      <a:lnTo>
                        <a:pt x="257" y="605"/>
                      </a:lnTo>
                      <a:lnTo>
                        <a:pt x="303" y="605"/>
                      </a:lnTo>
                      <a:lnTo>
                        <a:pt x="303" y="561"/>
                      </a:lnTo>
                      <a:lnTo>
                        <a:pt x="337" y="560"/>
                      </a:lnTo>
                      <a:lnTo>
                        <a:pt x="337" y="522"/>
                      </a:lnTo>
                      <a:lnTo>
                        <a:pt x="303" y="523"/>
                      </a:lnTo>
                      <a:lnTo>
                        <a:pt x="303" y="480"/>
                      </a:lnTo>
                      <a:lnTo>
                        <a:pt x="260" y="480"/>
                      </a:lnTo>
                      <a:lnTo>
                        <a:pt x="260" y="395"/>
                      </a:lnTo>
                      <a:lnTo>
                        <a:pt x="303" y="395"/>
                      </a:lnTo>
                      <a:lnTo>
                        <a:pt x="303" y="347"/>
                      </a:lnTo>
                      <a:lnTo>
                        <a:pt x="391" y="347"/>
                      </a:lnTo>
                      <a:lnTo>
                        <a:pt x="391" y="302"/>
                      </a:lnTo>
                      <a:lnTo>
                        <a:pt x="437" y="302"/>
                      </a:lnTo>
                      <a:lnTo>
                        <a:pt x="437" y="263"/>
                      </a:lnTo>
                      <a:lnTo>
                        <a:pt x="489" y="263"/>
                      </a:lnTo>
                      <a:lnTo>
                        <a:pt x="489" y="214"/>
                      </a:lnTo>
                      <a:lnTo>
                        <a:pt x="532" y="214"/>
                      </a:lnTo>
                      <a:lnTo>
                        <a:pt x="532" y="178"/>
                      </a:lnTo>
                      <a:lnTo>
                        <a:pt x="656" y="178"/>
                      </a:lnTo>
                      <a:lnTo>
                        <a:pt x="656" y="250"/>
                      </a:lnTo>
                      <a:lnTo>
                        <a:pt x="706" y="252"/>
                      </a:lnTo>
                      <a:lnTo>
                        <a:pt x="706" y="21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 name="Google Shape;235;p2"/>
                <p:cNvSpPr/>
                <p:nvPr/>
              </p:nvSpPr>
              <p:spPr>
                <a:xfrm>
                  <a:off x="1460" y="1419"/>
                  <a:ext cx="47" cy="79"/>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6" name="Google Shape;236;p2"/>
                <p:cNvSpPr/>
                <p:nvPr/>
              </p:nvSpPr>
              <p:spPr>
                <a:xfrm flipH="1">
                  <a:off x="1376" y="1495"/>
                  <a:ext cx="47" cy="47"/>
                </a:xfrm>
                <a:prstGeom prst="rect">
                  <a:avLst/>
                </a:prstGeom>
                <a:solidFill>
                  <a:srgbClr val="063DE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7" name="Google Shape;237;p2"/>
                <p:cNvSpPr/>
                <p:nvPr/>
              </p:nvSpPr>
              <p:spPr>
                <a:xfrm flipH="1">
                  <a:off x="1502" y="1499"/>
                  <a:ext cx="47" cy="94"/>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 name="Google Shape;238;p2"/>
                <p:cNvSpPr/>
                <p:nvPr/>
              </p:nvSpPr>
              <p:spPr>
                <a:xfrm>
                  <a:off x="1545" y="1593"/>
                  <a:ext cx="47" cy="48"/>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2"/>
                <p:cNvSpPr/>
                <p:nvPr/>
              </p:nvSpPr>
              <p:spPr>
                <a:xfrm>
                  <a:off x="935" y="1902"/>
                  <a:ext cx="125" cy="31"/>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0" name="Google Shape;240;p2"/>
                <p:cNvSpPr/>
                <p:nvPr/>
              </p:nvSpPr>
              <p:spPr>
                <a:xfrm>
                  <a:off x="1058" y="1929"/>
                  <a:ext cx="77" cy="47"/>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 name="Google Shape;241;p2"/>
                <p:cNvSpPr/>
                <p:nvPr/>
              </p:nvSpPr>
              <p:spPr>
                <a:xfrm>
                  <a:off x="1132" y="1974"/>
                  <a:ext cx="77" cy="61"/>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 name="Google Shape;242;p2"/>
                <p:cNvSpPr/>
                <p:nvPr/>
              </p:nvSpPr>
              <p:spPr>
                <a:xfrm>
                  <a:off x="935" y="1931"/>
                  <a:ext cx="34" cy="35"/>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 name="Google Shape;243;p2"/>
                <p:cNvSpPr/>
                <p:nvPr/>
              </p:nvSpPr>
              <p:spPr>
                <a:xfrm>
                  <a:off x="893" y="1962"/>
                  <a:ext cx="47" cy="73"/>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 name="Google Shape;244;p2"/>
                <p:cNvSpPr/>
                <p:nvPr/>
              </p:nvSpPr>
              <p:spPr>
                <a:xfrm>
                  <a:off x="1375" y="1451"/>
                  <a:ext cx="119" cy="47"/>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 name="Google Shape;245;p2"/>
                <p:cNvSpPr/>
                <p:nvPr/>
              </p:nvSpPr>
              <p:spPr>
                <a:xfrm>
                  <a:off x="1412" y="1639"/>
                  <a:ext cx="47" cy="185"/>
                </a:xfrm>
                <a:prstGeom prst="rect">
                  <a:avLst/>
                </a:prstGeom>
                <a:solidFill>
                  <a:srgbClr val="DADAD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 name="Google Shape;246;p2"/>
                <p:cNvSpPr/>
                <p:nvPr/>
              </p:nvSpPr>
              <p:spPr>
                <a:xfrm>
                  <a:off x="1196" y="1777"/>
                  <a:ext cx="231" cy="47"/>
                </a:xfrm>
                <a:prstGeom prst="rect">
                  <a:avLst/>
                </a:prstGeom>
                <a:solidFill>
                  <a:srgbClr val="DADAD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 name="Google Shape;247;p2"/>
                <p:cNvSpPr/>
                <p:nvPr/>
              </p:nvSpPr>
              <p:spPr>
                <a:xfrm>
                  <a:off x="1240" y="1853"/>
                  <a:ext cx="42" cy="176"/>
                </a:xfrm>
                <a:prstGeom prst="rect">
                  <a:avLst/>
                </a:prstGeom>
                <a:solidFill>
                  <a:srgbClr val="DADAD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8" name="Google Shape;248;p2"/>
                <p:cNvSpPr/>
                <p:nvPr/>
              </p:nvSpPr>
              <p:spPr>
                <a:xfrm>
                  <a:off x="1208" y="2007"/>
                  <a:ext cx="77" cy="47"/>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 name="Google Shape;249;p2"/>
                <p:cNvSpPr/>
                <p:nvPr/>
              </p:nvSpPr>
              <p:spPr>
                <a:xfrm>
                  <a:off x="1348" y="1943"/>
                  <a:ext cx="169" cy="90"/>
                </a:xfrm>
                <a:prstGeom prst="rect">
                  <a:avLst/>
                </a:prstGeom>
                <a:solidFill>
                  <a:srgbClr val="3366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 name="Google Shape;250;p2"/>
                <p:cNvSpPr/>
                <p:nvPr/>
              </p:nvSpPr>
              <p:spPr>
                <a:xfrm>
                  <a:off x="935" y="2030"/>
                  <a:ext cx="573" cy="47"/>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 name="Google Shape;251;p2"/>
                <p:cNvSpPr/>
                <p:nvPr/>
              </p:nvSpPr>
              <p:spPr>
                <a:xfrm>
                  <a:off x="1276" y="1932"/>
                  <a:ext cx="77" cy="103"/>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 name="Google Shape;252;p2"/>
                <p:cNvSpPr/>
                <p:nvPr/>
              </p:nvSpPr>
              <p:spPr>
                <a:xfrm flipH="1">
                  <a:off x="1349" y="1825"/>
                  <a:ext cx="47" cy="125"/>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 name="Google Shape;253;p2"/>
                <p:cNvSpPr/>
                <p:nvPr/>
              </p:nvSpPr>
              <p:spPr>
                <a:xfrm>
                  <a:off x="1237" y="1811"/>
                  <a:ext cx="113" cy="47"/>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 name="Google Shape;254;p2"/>
                <p:cNvSpPr/>
                <p:nvPr/>
              </p:nvSpPr>
              <p:spPr>
                <a:xfrm flipH="1" rot="10800000">
                  <a:off x="1393" y="1903"/>
                  <a:ext cx="83" cy="47"/>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 name="Google Shape;255;p2"/>
                <p:cNvSpPr/>
                <p:nvPr/>
              </p:nvSpPr>
              <p:spPr>
                <a:xfrm flipH="1" rot="10800000">
                  <a:off x="1471" y="1945"/>
                  <a:ext cx="47" cy="47"/>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 name="Google Shape;256;p2"/>
                <p:cNvSpPr/>
                <p:nvPr/>
              </p:nvSpPr>
              <p:spPr>
                <a:xfrm flipH="1" rot="10800000">
                  <a:off x="1509" y="1987"/>
                  <a:ext cx="47" cy="47"/>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 name="Google Shape;257;p2"/>
                <p:cNvSpPr/>
                <p:nvPr/>
              </p:nvSpPr>
              <p:spPr>
                <a:xfrm>
                  <a:off x="1445" y="1663"/>
                  <a:ext cx="49" cy="156"/>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8" name="Google Shape;258;p2"/>
                <p:cNvSpPr/>
                <p:nvPr/>
              </p:nvSpPr>
              <p:spPr>
                <a:xfrm>
                  <a:off x="1445" y="1627"/>
                  <a:ext cx="101" cy="47"/>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9" name="Google Shape;259;p2"/>
                <p:cNvSpPr/>
                <p:nvPr/>
              </p:nvSpPr>
              <p:spPr>
                <a:xfrm flipH="1" rot="10800000">
                  <a:off x="1347" y="1811"/>
                  <a:ext cx="99" cy="47"/>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60" name="Google Shape;260;p2"/>
              <p:cNvGrpSpPr/>
              <p:nvPr/>
            </p:nvGrpSpPr>
            <p:grpSpPr>
              <a:xfrm>
                <a:off x="4536" y="2475"/>
                <a:ext cx="93" cy="94"/>
                <a:chOff x="1964" y="1584"/>
                <a:chExt cx="188" cy="188"/>
              </a:xfrm>
            </p:grpSpPr>
            <p:sp>
              <p:nvSpPr>
                <p:cNvPr id="261" name="Google Shape;261;p2"/>
                <p:cNvSpPr/>
                <p:nvPr/>
              </p:nvSpPr>
              <p:spPr>
                <a:xfrm>
                  <a:off x="1964" y="1584"/>
                  <a:ext cx="188" cy="188"/>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2" name="Google Shape;262;p2"/>
                <p:cNvSpPr/>
                <p:nvPr/>
              </p:nvSpPr>
              <p:spPr>
                <a:xfrm>
                  <a:off x="1985" y="1605"/>
                  <a:ext cx="146" cy="146"/>
                </a:xfrm>
                <a:prstGeom prst="plus">
                  <a:avLst>
                    <a:gd fmla="val 39042"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63" name="Google Shape;263;p2"/>
              <p:cNvGrpSpPr/>
              <p:nvPr/>
            </p:nvGrpSpPr>
            <p:grpSpPr>
              <a:xfrm>
                <a:off x="4536" y="2666"/>
                <a:ext cx="93" cy="93"/>
                <a:chOff x="1964" y="1584"/>
                <a:chExt cx="188" cy="188"/>
              </a:xfrm>
            </p:grpSpPr>
            <p:sp>
              <p:nvSpPr>
                <p:cNvPr id="264" name="Google Shape;264;p2"/>
                <p:cNvSpPr/>
                <p:nvPr/>
              </p:nvSpPr>
              <p:spPr>
                <a:xfrm>
                  <a:off x="1964" y="1584"/>
                  <a:ext cx="188" cy="188"/>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5" name="Google Shape;265;p2"/>
                <p:cNvSpPr/>
                <p:nvPr/>
              </p:nvSpPr>
              <p:spPr>
                <a:xfrm>
                  <a:off x="1985" y="1605"/>
                  <a:ext cx="146" cy="146"/>
                </a:xfrm>
                <a:prstGeom prst="plus">
                  <a:avLst>
                    <a:gd fmla="val 39042"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66" name="Google Shape;266;p2"/>
              <p:cNvGrpSpPr/>
              <p:nvPr/>
            </p:nvGrpSpPr>
            <p:grpSpPr>
              <a:xfrm>
                <a:off x="4536" y="2890"/>
                <a:ext cx="93" cy="94"/>
                <a:chOff x="1964" y="1584"/>
                <a:chExt cx="188" cy="188"/>
              </a:xfrm>
            </p:grpSpPr>
            <p:sp>
              <p:nvSpPr>
                <p:cNvPr id="267" name="Google Shape;267;p2"/>
                <p:cNvSpPr/>
                <p:nvPr/>
              </p:nvSpPr>
              <p:spPr>
                <a:xfrm>
                  <a:off x="1964" y="1584"/>
                  <a:ext cx="188" cy="188"/>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8" name="Google Shape;268;p2"/>
                <p:cNvSpPr/>
                <p:nvPr/>
              </p:nvSpPr>
              <p:spPr>
                <a:xfrm>
                  <a:off x="1985" y="1605"/>
                  <a:ext cx="146" cy="146"/>
                </a:xfrm>
                <a:prstGeom prst="plus">
                  <a:avLst>
                    <a:gd fmla="val 39042"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69" name="Google Shape;269;p2"/>
              <p:cNvGrpSpPr/>
              <p:nvPr/>
            </p:nvGrpSpPr>
            <p:grpSpPr>
              <a:xfrm>
                <a:off x="4741" y="2644"/>
                <a:ext cx="154" cy="189"/>
                <a:chOff x="847" y="1168"/>
                <a:chExt cx="747" cy="909"/>
              </a:xfrm>
            </p:grpSpPr>
            <p:sp>
              <p:nvSpPr>
                <p:cNvPr id="270" name="Google Shape;270;p2"/>
                <p:cNvSpPr/>
                <p:nvPr/>
              </p:nvSpPr>
              <p:spPr>
                <a:xfrm>
                  <a:off x="986" y="1290"/>
                  <a:ext cx="489" cy="733"/>
                </a:xfrm>
                <a:custGeom>
                  <a:rect b="b" l="l" r="r" t="t"/>
                  <a:pathLst>
                    <a:path extrusionOk="0" h="733" w="489">
                      <a:moveTo>
                        <a:pt x="488" y="14"/>
                      </a:moveTo>
                      <a:lnTo>
                        <a:pt x="488" y="497"/>
                      </a:lnTo>
                      <a:lnTo>
                        <a:pt x="285" y="497"/>
                      </a:lnTo>
                      <a:lnTo>
                        <a:pt x="285" y="732"/>
                      </a:lnTo>
                      <a:lnTo>
                        <a:pt x="0" y="732"/>
                      </a:lnTo>
                      <a:lnTo>
                        <a:pt x="0" y="0"/>
                      </a:lnTo>
                      <a:lnTo>
                        <a:pt x="488" y="14"/>
                      </a:lnTo>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1" name="Google Shape;271;p2"/>
                <p:cNvSpPr/>
                <p:nvPr/>
              </p:nvSpPr>
              <p:spPr>
                <a:xfrm>
                  <a:off x="1282" y="1853"/>
                  <a:ext cx="84" cy="184"/>
                </a:xfrm>
                <a:prstGeom prst="rect">
                  <a:avLst/>
                </a:prstGeom>
                <a:solidFill>
                  <a:srgbClr val="91919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2" name="Google Shape;272;p2"/>
                <p:cNvSpPr/>
                <p:nvPr/>
              </p:nvSpPr>
              <p:spPr>
                <a:xfrm>
                  <a:off x="1494" y="1590"/>
                  <a:ext cx="53" cy="54"/>
                </a:xfrm>
                <a:prstGeom prst="rect">
                  <a:avLst/>
                </a:prstGeom>
                <a:solidFill>
                  <a:srgbClr val="DADAD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3" name="Google Shape;273;p2"/>
                <p:cNvSpPr/>
                <p:nvPr/>
              </p:nvSpPr>
              <p:spPr>
                <a:xfrm>
                  <a:off x="1456" y="1339"/>
                  <a:ext cx="48" cy="305"/>
                </a:xfrm>
                <a:prstGeom prst="rect">
                  <a:avLst/>
                </a:prstGeom>
                <a:solidFill>
                  <a:srgbClr val="DADAD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4" name="Google Shape;274;p2"/>
                <p:cNvSpPr/>
                <p:nvPr/>
              </p:nvSpPr>
              <p:spPr>
                <a:xfrm>
                  <a:off x="936" y="1929"/>
                  <a:ext cx="197" cy="104"/>
                </a:xfrm>
                <a:prstGeom prst="rect">
                  <a:avLst/>
                </a:prstGeom>
                <a:solidFill>
                  <a:srgbClr val="3366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5" name="Google Shape;275;p2"/>
                <p:cNvSpPr/>
                <p:nvPr/>
              </p:nvSpPr>
              <p:spPr>
                <a:xfrm>
                  <a:off x="847" y="1168"/>
                  <a:ext cx="747" cy="740"/>
                </a:xfrm>
                <a:custGeom>
                  <a:rect b="b" l="l" r="r" t="t"/>
                  <a:pathLst>
                    <a:path extrusionOk="0" h="740" w="747">
                      <a:moveTo>
                        <a:pt x="706" y="214"/>
                      </a:moveTo>
                      <a:lnTo>
                        <a:pt x="747" y="214"/>
                      </a:lnTo>
                      <a:lnTo>
                        <a:pt x="747" y="83"/>
                      </a:lnTo>
                      <a:lnTo>
                        <a:pt x="702" y="83"/>
                      </a:lnTo>
                      <a:lnTo>
                        <a:pt x="702" y="42"/>
                      </a:lnTo>
                      <a:lnTo>
                        <a:pt x="606" y="42"/>
                      </a:lnTo>
                      <a:lnTo>
                        <a:pt x="606" y="0"/>
                      </a:lnTo>
                      <a:lnTo>
                        <a:pt x="217" y="0"/>
                      </a:lnTo>
                      <a:lnTo>
                        <a:pt x="217" y="38"/>
                      </a:lnTo>
                      <a:lnTo>
                        <a:pt x="128" y="38"/>
                      </a:lnTo>
                      <a:lnTo>
                        <a:pt x="128" y="86"/>
                      </a:lnTo>
                      <a:lnTo>
                        <a:pt x="83" y="86"/>
                      </a:lnTo>
                      <a:lnTo>
                        <a:pt x="83" y="126"/>
                      </a:lnTo>
                      <a:lnTo>
                        <a:pt x="42" y="126"/>
                      </a:lnTo>
                      <a:lnTo>
                        <a:pt x="42" y="216"/>
                      </a:lnTo>
                      <a:lnTo>
                        <a:pt x="0" y="216"/>
                      </a:lnTo>
                      <a:lnTo>
                        <a:pt x="0" y="521"/>
                      </a:lnTo>
                      <a:lnTo>
                        <a:pt x="45" y="521"/>
                      </a:lnTo>
                      <a:lnTo>
                        <a:pt x="45" y="611"/>
                      </a:lnTo>
                      <a:lnTo>
                        <a:pt x="86" y="611"/>
                      </a:lnTo>
                      <a:lnTo>
                        <a:pt x="86" y="690"/>
                      </a:lnTo>
                      <a:lnTo>
                        <a:pt x="133" y="690"/>
                      </a:lnTo>
                      <a:lnTo>
                        <a:pt x="133" y="740"/>
                      </a:lnTo>
                      <a:lnTo>
                        <a:pt x="174" y="740"/>
                      </a:lnTo>
                      <a:lnTo>
                        <a:pt x="174" y="692"/>
                      </a:lnTo>
                      <a:lnTo>
                        <a:pt x="257" y="692"/>
                      </a:lnTo>
                      <a:lnTo>
                        <a:pt x="257" y="605"/>
                      </a:lnTo>
                      <a:lnTo>
                        <a:pt x="303" y="605"/>
                      </a:lnTo>
                      <a:lnTo>
                        <a:pt x="303" y="561"/>
                      </a:lnTo>
                      <a:lnTo>
                        <a:pt x="337" y="560"/>
                      </a:lnTo>
                      <a:lnTo>
                        <a:pt x="337" y="522"/>
                      </a:lnTo>
                      <a:lnTo>
                        <a:pt x="303" y="523"/>
                      </a:lnTo>
                      <a:lnTo>
                        <a:pt x="303" y="480"/>
                      </a:lnTo>
                      <a:lnTo>
                        <a:pt x="260" y="480"/>
                      </a:lnTo>
                      <a:lnTo>
                        <a:pt x="260" y="395"/>
                      </a:lnTo>
                      <a:lnTo>
                        <a:pt x="303" y="395"/>
                      </a:lnTo>
                      <a:lnTo>
                        <a:pt x="303" y="347"/>
                      </a:lnTo>
                      <a:lnTo>
                        <a:pt x="391" y="347"/>
                      </a:lnTo>
                      <a:lnTo>
                        <a:pt x="391" y="302"/>
                      </a:lnTo>
                      <a:lnTo>
                        <a:pt x="437" y="302"/>
                      </a:lnTo>
                      <a:lnTo>
                        <a:pt x="437" y="263"/>
                      </a:lnTo>
                      <a:lnTo>
                        <a:pt x="489" y="263"/>
                      </a:lnTo>
                      <a:lnTo>
                        <a:pt x="489" y="214"/>
                      </a:lnTo>
                      <a:lnTo>
                        <a:pt x="532" y="214"/>
                      </a:lnTo>
                      <a:lnTo>
                        <a:pt x="532" y="178"/>
                      </a:lnTo>
                      <a:lnTo>
                        <a:pt x="656" y="178"/>
                      </a:lnTo>
                      <a:lnTo>
                        <a:pt x="656" y="250"/>
                      </a:lnTo>
                      <a:lnTo>
                        <a:pt x="706" y="252"/>
                      </a:lnTo>
                      <a:lnTo>
                        <a:pt x="706" y="21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6" name="Google Shape;276;p2"/>
                <p:cNvSpPr/>
                <p:nvPr/>
              </p:nvSpPr>
              <p:spPr>
                <a:xfrm>
                  <a:off x="1460" y="1419"/>
                  <a:ext cx="47" cy="79"/>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7" name="Google Shape;277;p2"/>
                <p:cNvSpPr/>
                <p:nvPr/>
              </p:nvSpPr>
              <p:spPr>
                <a:xfrm flipH="1">
                  <a:off x="1376" y="1495"/>
                  <a:ext cx="47" cy="47"/>
                </a:xfrm>
                <a:prstGeom prst="rect">
                  <a:avLst/>
                </a:prstGeom>
                <a:solidFill>
                  <a:srgbClr val="063DE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8" name="Google Shape;278;p2"/>
                <p:cNvSpPr/>
                <p:nvPr/>
              </p:nvSpPr>
              <p:spPr>
                <a:xfrm flipH="1">
                  <a:off x="1502" y="1499"/>
                  <a:ext cx="47" cy="94"/>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9" name="Google Shape;279;p2"/>
                <p:cNvSpPr/>
                <p:nvPr/>
              </p:nvSpPr>
              <p:spPr>
                <a:xfrm>
                  <a:off x="1545" y="1593"/>
                  <a:ext cx="47" cy="48"/>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0" name="Google Shape;280;p2"/>
                <p:cNvSpPr/>
                <p:nvPr/>
              </p:nvSpPr>
              <p:spPr>
                <a:xfrm>
                  <a:off x="935" y="1902"/>
                  <a:ext cx="125" cy="31"/>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1" name="Google Shape;281;p2"/>
                <p:cNvSpPr/>
                <p:nvPr/>
              </p:nvSpPr>
              <p:spPr>
                <a:xfrm>
                  <a:off x="1058" y="1929"/>
                  <a:ext cx="77" cy="47"/>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2" name="Google Shape;282;p2"/>
                <p:cNvSpPr/>
                <p:nvPr/>
              </p:nvSpPr>
              <p:spPr>
                <a:xfrm>
                  <a:off x="1132" y="1974"/>
                  <a:ext cx="77" cy="61"/>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3" name="Google Shape;283;p2"/>
                <p:cNvSpPr/>
                <p:nvPr/>
              </p:nvSpPr>
              <p:spPr>
                <a:xfrm>
                  <a:off x="935" y="1931"/>
                  <a:ext cx="34" cy="35"/>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4" name="Google Shape;284;p2"/>
                <p:cNvSpPr/>
                <p:nvPr/>
              </p:nvSpPr>
              <p:spPr>
                <a:xfrm>
                  <a:off x="893" y="1962"/>
                  <a:ext cx="47" cy="73"/>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5" name="Google Shape;285;p2"/>
                <p:cNvSpPr/>
                <p:nvPr/>
              </p:nvSpPr>
              <p:spPr>
                <a:xfrm>
                  <a:off x="1375" y="1451"/>
                  <a:ext cx="119" cy="47"/>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6" name="Google Shape;286;p2"/>
                <p:cNvSpPr/>
                <p:nvPr/>
              </p:nvSpPr>
              <p:spPr>
                <a:xfrm>
                  <a:off x="1412" y="1639"/>
                  <a:ext cx="47" cy="185"/>
                </a:xfrm>
                <a:prstGeom prst="rect">
                  <a:avLst/>
                </a:prstGeom>
                <a:solidFill>
                  <a:srgbClr val="DADAD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7" name="Google Shape;287;p2"/>
                <p:cNvSpPr/>
                <p:nvPr/>
              </p:nvSpPr>
              <p:spPr>
                <a:xfrm>
                  <a:off x="1196" y="1777"/>
                  <a:ext cx="231" cy="47"/>
                </a:xfrm>
                <a:prstGeom prst="rect">
                  <a:avLst/>
                </a:prstGeom>
                <a:solidFill>
                  <a:srgbClr val="DADAD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8" name="Google Shape;288;p2"/>
                <p:cNvSpPr/>
                <p:nvPr/>
              </p:nvSpPr>
              <p:spPr>
                <a:xfrm>
                  <a:off x="1240" y="1853"/>
                  <a:ext cx="42" cy="176"/>
                </a:xfrm>
                <a:prstGeom prst="rect">
                  <a:avLst/>
                </a:prstGeom>
                <a:solidFill>
                  <a:srgbClr val="DADAD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9" name="Google Shape;289;p2"/>
                <p:cNvSpPr/>
                <p:nvPr/>
              </p:nvSpPr>
              <p:spPr>
                <a:xfrm>
                  <a:off x="1208" y="2007"/>
                  <a:ext cx="77" cy="47"/>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0" name="Google Shape;290;p2"/>
                <p:cNvSpPr/>
                <p:nvPr/>
              </p:nvSpPr>
              <p:spPr>
                <a:xfrm>
                  <a:off x="1348" y="1943"/>
                  <a:ext cx="169" cy="90"/>
                </a:xfrm>
                <a:prstGeom prst="rect">
                  <a:avLst/>
                </a:prstGeom>
                <a:solidFill>
                  <a:srgbClr val="3366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1" name="Google Shape;291;p2"/>
                <p:cNvSpPr/>
                <p:nvPr/>
              </p:nvSpPr>
              <p:spPr>
                <a:xfrm>
                  <a:off x="935" y="2030"/>
                  <a:ext cx="573" cy="47"/>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2" name="Google Shape;292;p2"/>
                <p:cNvSpPr/>
                <p:nvPr/>
              </p:nvSpPr>
              <p:spPr>
                <a:xfrm>
                  <a:off x="1276" y="1932"/>
                  <a:ext cx="77" cy="103"/>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3" name="Google Shape;293;p2"/>
                <p:cNvSpPr/>
                <p:nvPr/>
              </p:nvSpPr>
              <p:spPr>
                <a:xfrm flipH="1">
                  <a:off x="1349" y="1825"/>
                  <a:ext cx="47" cy="125"/>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4" name="Google Shape;294;p2"/>
                <p:cNvSpPr/>
                <p:nvPr/>
              </p:nvSpPr>
              <p:spPr>
                <a:xfrm>
                  <a:off x="1237" y="1811"/>
                  <a:ext cx="113" cy="47"/>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5" name="Google Shape;295;p2"/>
                <p:cNvSpPr/>
                <p:nvPr/>
              </p:nvSpPr>
              <p:spPr>
                <a:xfrm flipH="1" rot="10800000">
                  <a:off x="1393" y="1903"/>
                  <a:ext cx="83" cy="47"/>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6" name="Google Shape;296;p2"/>
                <p:cNvSpPr/>
                <p:nvPr/>
              </p:nvSpPr>
              <p:spPr>
                <a:xfrm flipH="1" rot="10800000">
                  <a:off x="1471" y="1945"/>
                  <a:ext cx="47" cy="47"/>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7" name="Google Shape;297;p2"/>
                <p:cNvSpPr/>
                <p:nvPr/>
              </p:nvSpPr>
              <p:spPr>
                <a:xfrm flipH="1" rot="10800000">
                  <a:off x="1509" y="1987"/>
                  <a:ext cx="47" cy="47"/>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8" name="Google Shape;298;p2"/>
                <p:cNvSpPr/>
                <p:nvPr/>
              </p:nvSpPr>
              <p:spPr>
                <a:xfrm>
                  <a:off x="1445" y="1663"/>
                  <a:ext cx="49" cy="156"/>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9" name="Google Shape;299;p2"/>
                <p:cNvSpPr/>
                <p:nvPr/>
              </p:nvSpPr>
              <p:spPr>
                <a:xfrm>
                  <a:off x="1445" y="1627"/>
                  <a:ext cx="101" cy="47"/>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0" name="Google Shape;300;p2"/>
                <p:cNvSpPr/>
                <p:nvPr/>
              </p:nvSpPr>
              <p:spPr>
                <a:xfrm flipH="1" rot="10800000">
                  <a:off x="1347" y="1811"/>
                  <a:ext cx="99" cy="47"/>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01" name="Google Shape;301;p2"/>
              <p:cNvGrpSpPr/>
              <p:nvPr/>
            </p:nvGrpSpPr>
            <p:grpSpPr>
              <a:xfrm>
                <a:off x="4742" y="2853"/>
                <a:ext cx="154" cy="189"/>
                <a:chOff x="847" y="1168"/>
                <a:chExt cx="747" cy="909"/>
              </a:xfrm>
            </p:grpSpPr>
            <p:sp>
              <p:nvSpPr>
                <p:cNvPr id="302" name="Google Shape;302;p2"/>
                <p:cNvSpPr/>
                <p:nvPr/>
              </p:nvSpPr>
              <p:spPr>
                <a:xfrm>
                  <a:off x="986" y="1290"/>
                  <a:ext cx="489" cy="733"/>
                </a:xfrm>
                <a:custGeom>
                  <a:rect b="b" l="l" r="r" t="t"/>
                  <a:pathLst>
                    <a:path extrusionOk="0" h="733" w="489">
                      <a:moveTo>
                        <a:pt x="488" y="14"/>
                      </a:moveTo>
                      <a:lnTo>
                        <a:pt x="488" y="497"/>
                      </a:lnTo>
                      <a:lnTo>
                        <a:pt x="285" y="497"/>
                      </a:lnTo>
                      <a:lnTo>
                        <a:pt x="285" y="732"/>
                      </a:lnTo>
                      <a:lnTo>
                        <a:pt x="0" y="732"/>
                      </a:lnTo>
                      <a:lnTo>
                        <a:pt x="0" y="0"/>
                      </a:lnTo>
                      <a:lnTo>
                        <a:pt x="488" y="14"/>
                      </a:lnTo>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3" name="Google Shape;303;p2"/>
                <p:cNvSpPr/>
                <p:nvPr/>
              </p:nvSpPr>
              <p:spPr>
                <a:xfrm>
                  <a:off x="1282" y="1853"/>
                  <a:ext cx="84" cy="184"/>
                </a:xfrm>
                <a:prstGeom prst="rect">
                  <a:avLst/>
                </a:prstGeom>
                <a:solidFill>
                  <a:srgbClr val="91919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4" name="Google Shape;304;p2"/>
                <p:cNvSpPr/>
                <p:nvPr/>
              </p:nvSpPr>
              <p:spPr>
                <a:xfrm>
                  <a:off x="1494" y="1590"/>
                  <a:ext cx="53" cy="54"/>
                </a:xfrm>
                <a:prstGeom prst="rect">
                  <a:avLst/>
                </a:prstGeom>
                <a:solidFill>
                  <a:srgbClr val="DADAD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5" name="Google Shape;305;p2"/>
                <p:cNvSpPr/>
                <p:nvPr/>
              </p:nvSpPr>
              <p:spPr>
                <a:xfrm>
                  <a:off x="1456" y="1339"/>
                  <a:ext cx="48" cy="305"/>
                </a:xfrm>
                <a:prstGeom prst="rect">
                  <a:avLst/>
                </a:prstGeom>
                <a:solidFill>
                  <a:srgbClr val="DADAD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6" name="Google Shape;306;p2"/>
                <p:cNvSpPr/>
                <p:nvPr/>
              </p:nvSpPr>
              <p:spPr>
                <a:xfrm>
                  <a:off x="936" y="1929"/>
                  <a:ext cx="197" cy="104"/>
                </a:xfrm>
                <a:prstGeom prst="rect">
                  <a:avLst/>
                </a:prstGeom>
                <a:solidFill>
                  <a:srgbClr val="3366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7" name="Google Shape;307;p2"/>
                <p:cNvSpPr/>
                <p:nvPr/>
              </p:nvSpPr>
              <p:spPr>
                <a:xfrm>
                  <a:off x="847" y="1168"/>
                  <a:ext cx="747" cy="740"/>
                </a:xfrm>
                <a:custGeom>
                  <a:rect b="b" l="l" r="r" t="t"/>
                  <a:pathLst>
                    <a:path extrusionOk="0" h="740" w="747">
                      <a:moveTo>
                        <a:pt x="706" y="214"/>
                      </a:moveTo>
                      <a:lnTo>
                        <a:pt x="747" y="214"/>
                      </a:lnTo>
                      <a:lnTo>
                        <a:pt x="747" y="83"/>
                      </a:lnTo>
                      <a:lnTo>
                        <a:pt x="702" y="83"/>
                      </a:lnTo>
                      <a:lnTo>
                        <a:pt x="702" y="42"/>
                      </a:lnTo>
                      <a:lnTo>
                        <a:pt x="606" y="42"/>
                      </a:lnTo>
                      <a:lnTo>
                        <a:pt x="606" y="0"/>
                      </a:lnTo>
                      <a:lnTo>
                        <a:pt x="217" y="0"/>
                      </a:lnTo>
                      <a:lnTo>
                        <a:pt x="217" y="38"/>
                      </a:lnTo>
                      <a:lnTo>
                        <a:pt x="128" y="38"/>
                      </a:lnTo>
                      <a:lnTo>
                        <a:pt x="128" y="86"/>
                      </a:lnTo>
                      <a:lnTo>
                        <a:pt x="83" y="86"/>
                      </a:lnTo>
                      <a:lnTo>
                        <a:pt x="83" y="126"/>
                      </a:lnTo>
                      <a:lnTo>
                        <a:pt x="42" y="126"/>
                      </a:lnTo>
                      <a:lnTo>
                        <a:pt x="42" y="216"/>
                      </a:lnTo>
                      <a:lnTo>
                        <a:pt x="0" y="216"/>
                      </a:lnTo>
                      <a:lnTo>
                        <a:pt x="0" y="521"/>
                      </a:lnTo>
                      <a:lnTo>
                        <a:pt x="45" y="521"/>
                      </a:lnTo>
                      <a:lnTo>
                        <a:pt x="45" y="611"/>
                      </a:lnTo>
                      <a:lnTo>
                        <a:pt x="86" y="611"/>
                      </a:lnTo>
                      <a:lnTo>
                        <a:pt x="86" y="690"/>
                      </a:lnTo>
                      <a:lnTo>
                        <a:pt x="133" y="690"/>
                      </a:lnTo>
                      <a:lnTo>
                        <a:pt x="133" y="740"/>
                      </a:lnTo>
                      <a:lnTo>
                        <a:pt x="174" y="740"/>
                      </a:lnTo>
                      <a:lnTo>
                        <a:pt x="174" y="692"/>
                      </a:lnTo>
                      <a:lnTo>
                        <a:pt x="257" y="692"/>
                      </a:lnTo>
                      <a:lnTo>
                        <a:pt x="257" y="605"/>
                      </a:lnTo>
                      <a:lnTo>
                        <a:pt x="303" y="605"/>
                      </a:lnTo>
                      <a:lnTo>
                        <a:pt x="303" y="561"/>
                      </a:lnTo>
                      <a:lnTo>
                        <a:pt x="337" y="560"/>
                      </a:lnTo>
                      <a:lnTo>
                        <a:pt x="337" y="522"/>
                      </a:lnTo>
                      <a:lnTo>
                        <a:pt x="303" y="523"/>
                      </a:lnTo>
                      <a:lnTo>
                        <a:pt x="303" y="480"/>
                      </a:lnTo>
                      <a:lnTo>
                        <a:pt x="260" y="480"/>
                      </a:lnTo>
                      <a:lnTo>
                        <a:pt x="260" y="395"/>
                      </a:lnTo>
                      <a:lnTo>
                        <a:pt x="303" y="395"/>
                      </a:lnTo>
                      <a:lnTo>
                        <a:pt x="303" y="347"/>
                      </a:lnTo>
                      <a:lnTo>
                        <a:pt x="391" y="347"/>
                      </a:lnTo>
                      <a:lnTo>
                        <a:pt x="391" y="302"/>
                      </a:lnTo>
                      <a:lnTo>
                        <a:pt x="437" y="302"/>
                      </a:lnTo>
                      <a:lnTo>
                        <a:pt x="437" y="263"/>
                      </a:lnTo>
                      <a:lnTo>
                        <a:pt x="489" y="263"/>
                      </a:lnTo>
                      <a:lnTo>
                        <a:pt x="489" y="214"/>
                      </a:lnTo>
                      <a:lnTo>
                        <a:pt x="532" y="214"/>
                      </a:lnTo>
                      <a:lnTo>
                        <a:pt x="532" y="178"/>
                      </a:lnTo>
                      <a:lnTo>
                        <a:pt x="656" y="178"/>
                      </a:lnTo>
                      <a:lnTo>
                        <a:pt x="656" y="250"/>
                      </a:lnTo>
                      <a:lnTo>
                        <a:pt x="706" y="252"/>
                      </a:lnTo>
                      <a:lnTo>
                        <a:pt x="706" y="21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8" name="Google Shape;308;p2"/>
                <p:cNvSpPr/>
                <p:nvPr/>
              </p:nvSpPr>
              <p:spPr>
                <a:xfrm>
                  <a:off x="1460" y="1419"/>
                  <a:ext cx="47" cy="79"/>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9" name="Google Shape;309;p2"/>
                <p:cNvSpPr/>
                <p:nvPr/>
              </p:nvSpPr>
              <p:spPr>
                <a:xfrm flipH="1">
                  <a:off x="1376" y="1495"/>
                  <a:ext cx="47" cy="47"/>
                </a:xfrm>
                <a:prstGeom prst="rect">
                  <a:avLst/>
                </a:prstGeom>
                <a:solidFill>
                  <a:srgbClr val="063DE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0" name="Google Shape;310;p2"/>
                <p:cNvSpPr/>
                <p:nvPr/>
              </p:nvSpPr>
              <p:spPr>
                <a:xfrm flipH="1">
                  <a:off x="1502" y="1499"/>
                  <a:ext cx="47" cy="94"/>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1" name="Google Shape;311;p2"/>
                <p:cNvSpPr/>
                <p:nvPr/>
              </p:nvSpPr>
              <p:spPr>
                <a:xfrm>
                  <a:off x="1545" y="1593"/>
                  <a:ext cx="47" cy="48"/>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2" name="Google Shape;312;p2"/>
                <p:cNvSpPr/>
                <p:nvPr/>
              </p:nvSpPr>
              <p:spPr>
                <a:xfrm>
                  <a:off x="935" y="1902"/>
                  <a:ext cx="125" cy="31"/>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3" name="Google Shape;313;p2"/>
                <p:cNvSpPr/>
                <p:nvPr/>
              </p:nvSpPr>
              <p:spPr>
                <a:xfrm>
                  <a:off x="1058" y="1929"/>
                  <a:ext cx="77" cy="47"/>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4" name="Google Shape;314;p2"/>
                <p:cNvSpPr/>
                <p:nvPr/>
              </p:nvSpPr>
              <p:spPr>
                <a:xfrm>
                  <a:off x="1132" y="1974"/>
                  <a:ext cx="77" cy="61"/>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5" name="Google Shape;315;p2"/>
                <p:cNvSpPr/>
                <p:nvPr/>
              </p:nvSpPr>
              <p:spPr>
                <a:xfrm>
                  <a:off x="935" y="1931"/>
                  <a:ext cx="34" cy="35"/>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6" name="Google Shape;316;p2"/>
                <p:cNvSpPr/>
                <p:nvPr/>
              </p:nvSpPr>
              <p:spPr>
                <a:xfrm>
                  <a:off x="893" y="1962"/>
                  <a:ext cx="47" cy="73"/>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7" name="Google Shape;317;p2"/>
                <p:cNvSpPr/>
                <p:nvPr/>
              </p:nvSpPr>
              <p:spPr>
                <a:xfrm>
                  <a:off x="1375" y="1451"/>
                  <a:ext cx="119" cy="47"/>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8" name="Google Shape;318;p2"/>
                <p:cNvSpPr/>
                <p:nvPr/>
              </p:nvSpPr>
              <p:spPr>
                <a:xfrm>
                  <a:off x="1412" y="1639"/>
                  <a:ext cx="47" cy="185"/>
                </a:xfrm>
                <a:prstGeom prst="rect">
                  <a:avLst/>
                </a:prstGeom>
                <a:solidFill>
                  <a:srgbClr val="DADAD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9" name="Google Shape;319;p2"/>
                <p:cNvSpPr/>
                <p:nvPr/>
              </p:nvSpPr>
              <p:spPr>
                <a:xfrm>
                  <a:off x="1196" y="1777"/>
                  <a:ext cx="231" cy="47"/>
                </a:xfrm>
                <a:prstGeom prst="rect">
                  <a:avLst/>
                </a:prstGeom>
                <a:solidFill>
                  <a:srgbClr val="DADAD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0" name="Google Shape;320;p2"/>
                <p:cNvSpPr/>
                <p:nvPr/>
              </p:nvSpPr>
              <p:spPr>
                <a:xfrm>
                  <a:off x="1240" y="1853"/>
                  <a:ext cx="42" cy="176"/>
                </a:xfrm>
                <a:prstGeom prst="rect">
                  <a:avLst/>
                </a:prstGeom>
                <a:solidFill>
                  <a:srgbClr val="DADAD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1" name="Google Shape;321;p2"/>
                <p:cNvSpPr/>
                <p:nvPr/>
              </p:nvSpPr>
              <p:spPr>
                <a:xfrm>
                  <a:off x="1208" y="2007"/>
                  <a:ext cx="77" cy="47"/>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2" name="Google Shape;322;p2"/>
                <p:cNvSpPr/>
                <p:nvPr/>
              </p:nvSpPr>
              <p:spPr>
                <a:xfrm>
                  <a:off x="1348" y="1943"/>
                  <a:ext cx="169" cy="90"/>
                </a:xfrm>
                <a:prstGeom prst="rect">
                  <a:avLst/>
                </a:prstGeom>
                <a:solidFill>
                  <a:srgbClr val="3366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3" name="Google Shape;323;p2"/>
                <p:cNvSpPr/>
                <p:nvPr/>
              </p:nvSpPr>
              <p:spPr>
                <a:xfrm>
                  <a:off x="935" y="2030"/>
                  <a:ext cx="573" cy="47"/>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4" name="Google Shape;324;p2"/>
                <p:cNvSpPr/>
                <p:nvPr/>
              </p:nvSpPr>
              <p:spPr>
                <a:xfrm>
                  <a:off x="1276" y="1932"/>
                  <a:ext cx="77" cy="103"/>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5" name="Google Shape;325;p2"/>
                <p:cNvSpPr/>
                <p:nvPr/>
              </p:nvSpPr>
              <p:spPr>
                <a:xfrm flipH="1">
                  <a:off x="1349" y="1825"/>
                  <a:ext cx="47" cy="125"/>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6" name="Google Shape;326;p2"/>
                <p:cNvSpPr/>
                <p:nvPr/>
              </p:nvSpPr>
              <p:spPr>
                <a:xfrm>
                  <a:off x="1237" y="1811"/>
                  <a:ext cx="113" cy="47"/>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7" name="Google Shape;327;p2"/>
                <p:cNvSpPr/>
                <p:nvPr/>
              </p:nvSpPr>
              <p:spPr>
                <a:xfrm flipH="1" rot="10800000">
                  <a:off x="1393" y="1903"/>
                  <a:ext cx="83" cy="47"/>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8" name="Google Shape;328;p2"/>
                <p:cNvSpPr/>
                <p:nvPr/>
              </p:nvSpPr>
              <p:spPr>
                <a:xfrm flipH="1" rot="10800000">
                  <a:off x="1471" y="1945"/>
                  <a:ext cx="47" cy="47"/>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9" name="Google Shape;329;p2"/>
                <p:cNvSpPr/>
                <p:nvPr/>
              </p:nvSpPr>
              <p:spPr>
                <a:xfrm flipH="1" rot="10800000">
                  <a:off x="1509" y="1987"/>
                  <a:ext cx="47" cy="47"/>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0" name="Google Shape;330;p2"/>
                <p:cNvSpPr/>
                <p:nvPr/>
              </p:nvSpPr>
              <p:spPr>
                <a:xfrm>
                  <a:off x="1445" y="1663"/>
                  <a:ext cx="49" cy="156"/>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1" name="Google Shape;331;p2"/>
                <p:cNvSpPr/>
                <p:nvPr/>
              </p:nvSpPr>
              <p:spPr>
                <a:xfrm>
                  <a:off x="1445" y="1627"/>
                  <a:ext cx="101" cy="47"/>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2" name="Google Shape;332;p2"/>
                <p:cNvSpPr/>
                <p:nvPr/>
              </p:nvSpPr>
              <p:spPr>
                <a:xfrm flipH="1" rot="10800000">
                  <a:off x="1347" y="1811"/>
                  <a:ext cx="99" cy="47"/>
                </a:xfrm>
                <a:prstGeom prst="rect">
                  <a:avLst/>
                </a:pr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grpSp>
      <p:sp>
        <p:nvSpPr>
          <p:cNvPr id="333" name="Google Shape;333;p2"/>
          <p:cNvSpPr txBox="1"/>
          <p:nvPr/>
        </p:nvSpPr>
        <p:spPr>
          <a:xfrm>
            <a:off x="6715140" y="4857760"/>
            <a:ext cx="2260600"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dk1"/>
                </a:solidFill>
                <a:latin typeface="Calibri"/>
                <a:ea typeface="Calibri"/>
                <a:cs typeface="Calibri"/>
                <a:sym typeface="Calibri"/>
              </a:rPr>
              <a:t>Windows Server 2003 Domain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20"/>
          <p:cNvSpPr txBox="1"/>
          <p:nvPr>
            <p:ph type="ctrTitle"/>
          </p:nvPr>
        </p:nvSpPr>
        <p:spPr>
          <a:xfrm>
            <a:off x="571472" y="571480"/>
            <a:ext cx="7772400" cy="114300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fr-FR"/>
              <a:t>Gestion des groupes </a:t>
            </a:r>
            <a:br>
              <a:rPr lang="fr-FR"/>
            </a:br>
            <a:endParaRPr/>
          </a:p>
        </p:txBody>
      </p:sp>
      <p:sp>
        <p:nvSpPr>
          <p:cNvPr id="453" name="Google Shape;453;p20"/>
          <p:cNvSpPr txBox="1"/>
          <p:nvPr/>
        </p:nvSpPr>
        <p:spPr>
          <a:xfrm>
            <a:off x="457200" y="1600201"/>
            <a:ext cx="8043890" cy="1114419"/>
          </a:xfrm>
          <a:prstGeom prst="rect">
            <a:avLst/>
          </a:prstGeom>
          <a:noFill/>
          <a:ln>
            <a:noFill/>
          </a:ln>
        </p:spPr>
        <p:txBody>
          <a:bodyPr anchorCtr="0" anchor="t" bIns="45700" lIns="91425" spcFirstLastPara="1" rIns="91425" wrap="square" tIns="45700">
            <a:normAutofit fontScale="25000" lnSpcReduction="20000"/>
          </a:bodyPr>
          <a:lstStyle/>
          <a:p>
            <a:pPr indent="-177800" lvl="0" marL="0" marR="0" rtl="0" algn="l">
              <a:spcBef>
                <a:spcPts val="0"/>
              </a:spcBef>
              <a:spcAft>
                <a:spcPts val="0"/>
              </a:spcAft>
              <a:buClr>
                <a:schemeClr val="dk1"/>
              </a:buClr>
              <a:buSzPct val="100000"/>
              <a:buFont typeface="Arial"/>
              <a:buChar char="•"/>
            </a:pPr>
            <a:r>
              <a:rPr lang="fr-FR" sz="11200">
                <a:solidFill>
                  <a:schemeClr val="dk1"/>
                </a:solidFill>
                <a:latin typeface="Calibri"/>
                <a:ea typeface="Calibri"/>
                <a:cs typeface="Calibri"/>
                <a:sym typeface="Calibri"/>
              </a:rPr>
              <a:t>Les groupes permettent de simplifier la gestion de l’accès des utilisateurs aux ressources du réseau. </a:t>
            </a:r>
            <a:endParaRPr/>
          </a:p>
          <a:p>
            <a:pPr indent="0" lvl="0" marL="0" marR="0" rtl="0" algn="l">
              <a:spcBef>
                <a:spcPts val="0"/>
              </a:spcBef>
              <a:spcAft>
                <a:spcPts val="0"/>
              </a:spcAft>
              <a:buClr>
                <a:schemeClr val="dk1"/>
              </a:buClr>
              <a:buSzPct val="100000"/>
              <a:buFont typeface="Arial"/>
              <a:buNone/>
            </a:pPr>
            <a:r>
              <a:t/>
            </a:r>
            <a:endParaRPr sz="1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1200">
              <a:solidFill>
                <a:schemeClr val="dk1"/>
              </a:solidFill>
              <a:latin typeface="Calibri"/>
              <a:ea typeface="Calibri"/>
              <a:cs typeface="Calibri"/>
              <a:sym typeface="Calibri"/>
            </a:endParaRPr>
          </a:p>
          <a:p>
            <a:pPr indent="-177800" lvl="0" marL="0" marR="0" rtl="0" algn="l">
              <a:spcBef>
                <a:spcPts val="0"/>
              </a:spcBef>
              <a:spcAft>
                <a:spcPts val="0"/>
              </a:spcAft>
              <a:buClr>
                <a:schemeClr val="dk1"/>
              </a:buClr>
              <a:buSzPct val="100000"/>
              <a:buFont typeface="Arial"/>
              <a:buChar char="•"/>
            </a:pPr>
            <a:r>
              <a:rPr lang="fr-FR" sz="11200">
                <a:solidFill>
                  <a:schemeClr val="dk1"/>
                </a:solidFill>
                <a:latin typeface="Calibri"/>
                <a:ea typeface="Calibri"/>
                <a:cs typeface="Calibri"/>
                <a:sym typeface="Calibri"/>
              </a:rPr>
              <a:t>Les groupes permettent d’affecter en une seule action une ressource à un ensemble d’utilisateurs au lieu de répéter l’action pour chaque utilisateur. </a:t>
            </a:r>
            <a:endParaRPr/>
          </a:p>
          <a:p>
            <a:pPr indent="0" lvl="0" marL="0" marR="0" rtl="0" algn="l">
              <a:spcBef>
                <a:spcPts val="0"/>
              </a:spcBef>
              <a:spcAft>
                <a:spcPts val="0"/>
              </a:spcAft>
              <a:buNone/>
            </a:pPr>
            <a:r>
              <a:t/>
            </a:r>
            <a:endParaRPr sz="45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ct val="100000"/>
              <a:buFont typeface="Arial"/>
              <a:buNone/>
            </a:pPr>
            <a:r>
              <a:t/>
            </a:r>
            <a:endParaRPr sz="45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lnSpc>
                <a:spcPct val="100000"/>
              </a:lnSpc>
              <a:spcBef>
                <a:spcPts val="160"/>
              </a:spcBef>
              <a:spcAft>
                <a:spcPts val="0"/>
              </a:spcAft>
              <a:buNone/>
            </a:pPr>
            <a:r>
              <a:t/>
            </a:r>
            <a:endParaRPr sz="3200">
              <a:solidFill>
                <a:schemeClr val="dk1"/>
              </a:solidFill>
              <a:latin typeface="Calibri"/>
              <a:ea typeface="Calibri"/>
              <a:cs typeface="Calibri"/>
              <a:sym typeface="Calibri"/>
            </a:endParaRPr>
          </a:p>
          <a:p>
            <a:pPr indent="0" lvl="0" marL="0" marR="0" rtl="0" algn="l">
              <a:lnSpc>
                <a:spcPct val="100000"/>
              </a:lnSpc>
              <a:spcBef>
                <a:spcPts val="160"/>
              </a:spcBef>
              <a:spcAft>
                <a:spcPts val="0"/>
              </a:spcAft>
              <a:buClr>
                <a:schemeClr val="dk1"/>
              </a:buClr>
              <a:buSzPct val="100000"/>
              <a:buFont typeface="Arial"/>
              <a:buNone/>
            </a:pPr>
            <a:r>
              <a:t/>
            </a:r>
            <a:endParaRPr b="0" i="0" sz="3200" u="none" cap="none" strike="noStrike">
              <a:solidFill>
                <a:srgbClr val="888888"/>
              </a:solidFill>
              <a:latin typeface="Calibri"/>
              <a:ea typeface="Calibri"/>
              <a:cs typeface="Calibri"/>
              <a:sym typeface="Calibri"/>
            </a:endParaRPr>
          </a:p>
          <a:p>
            <a:pPr indent="0" lvl="0" marL="0" marR="0" rtl="0" algn="ctr">
              <a:lnSpc>
                <a:spcPct val="100000"/>
              </a:lnSpc>
              <a:spcBef>
                <a:spcPts val="160"/>
              </a:spcBef>
              <a:spcAft>
                <a:spcPts val="0"/>
              </a:spcAft>
              <a:buClr>
                <a:srgbClr val="888888"/>
              </a:buClr>
              <a:buSzPct val="100000"/>
              <a:buFont typeface="Arial"/>
              <a:buNone/>
            </a:pPr>
            <a:r>
              <a:rPr b="0" i="0" lang="fr-FR" sz="3200" u="none" cap="none" strike="noStrike">
                <a:solidFill>
                  <a:srgbClr val="888888"/>
                </a:solidFill>
                <a:latin typeface="Calibri"/>
                <a:ea typeface="Calibri"/>
                <a:cs typeface="Calibri"/>
                <a:sym typeface="Calibri"/>
              </a:rPr>
              <a:t>.</a:t>
            </a:r>
            <a:endParaRPr b="0" i="0" sz="3200" u="none" cap="none" strike="noStrike">
              <a:solidFill>
                <a:srgbClr val="888888"/>
              </a:solidFill>
              <a:latin typeface="Calibri"/>
              <a:ea typeface="Calibri"/>
              <a:cs typeface="Calibri"/>
              <a:sym typeface="Calibri"/>
            </a:endParaRPr>
          </a:p>
        </p:txBody>
      </p:sp>
      <p:sp>
        <p:nvSpPr>
          <p:cNvPr id="454" name="Google Shape;454;p20"/>
          <p:cNvSpPr txBox="1"/>
          <p:nvPr/>
        </p:nvSpPr>
        <p:spPr>
          <a:xfrm>
            <a:off x="714348" y="4572008"/>
            <a:ext cx="8043890" cy="2786082"/>
          </a:xfrm>
          <a:prstGeom prst="rect">
            <a:avLst/>
          </a:prstGeom>
          <a:noFill/>
          <a:ln>
            <a:noFill/>
          </a:ln>
        </p:spPr>
        <p:txBody>
          <a:bodyPr anchorCtr="0" anchor="t" bIns="45700" lIns="91425" spcFirstLastPara="1" rIns="91425" wrap="square" tIns="45700">
            <a:normAutofit fontScale="77500" lnSpcReduction="20000"/>
          </a:bodyPr>
          <a:lstStyle/>
          <a:p>
            <a:pPr indent="0" lvl="0" marL="0" marR="0" rtl="0" algn="l">
              <a:spcBef>
                <a:spcPts val="0"/>
              </a:spcBef>
              <a:spcAft>
                <a:spcPts val="0"/>
              </a:spcAft>
              <a:buNone/>
            </a:pPr>
            <a:r>
              <a:t/>
            </a:r>
            <a:endParaRPr sz="45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ct val="100000"/>
              <a:buFont typeface="Arial"/>
              <a:buNone/>
            </a:pPr>
            <a:r>
              <a:t/>
            </a:r>
            <a:endParaRPr sz="45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lnSpc>
                <a:spcPct val="100000"/>
              </a:lnSpc>
              <a:spcBef>
                <a:spcPts val="496"/>
              </a:spcBef>
              <a:spcAft>
                <a:spcPts val="0"/>
              </a:spcAft>
              <a:buNone/>
            </a:pPr>
            <a:r>
              <a:t/>
            </a:r>
            <a:endParaRPr sz="3200">
              <a:solidFill>
                <a:schemeClr val="dk1"/>
              </a:solidFill>
              <a:latin typeface="Calibri"/>
              <a:ea typeface="Calibri"/>
              <a:cs typeface="Calibri"/>
              <a:sym typeface="Calibri"/>
            </a:endParaRPr>
          </a:p>
          <a:p>
            <a:pPr indent="0" lvl="0" marL="0" marR="0" rtl="0" algn="l">
              <a:lnSpc>
                <a:spcPct val="100000"/>
              </a:lnSpc>
              <a:spcBef>
                <a:spcPts val="496"/>
              </a:spcBef>
              <a:spcAft>
                <a:spcPts val="0"/>
              </a:spcAft>
              <a:buClr>
                <a:schemeClr val="dk1"/>
              </a:buClr>
              <a:buSzPct val="100000"/>
              <a:buFont typeface="Arial"/>
              <a:buNone/>
            </a:pPr>
            <a:r>
              <a:t/>
            </a:r>
            <a:endParaRPr b="0" i="0" sz="3200" u="none" cap="none" strike="noStrike">
              <a:solidFill>
                <a:srgbClr val="888888"/>
              </a:solidFill>
              <a:latin typeface="Calibri"/>
              <a:ea typeface="Calibri"/>
              <a:cs typeface="Calibri"/>
              <a:sym typeface="Calibri"/>
            </a:endParaRPr>
          </a:p>
          <a:p>
            <a:pPr indent="0" lvl="0" marL="0" marR="0" rtl="0" algn="ctr">
              <a:lnSpc>
                <a:spcPct val="100000"/>
              </a:lnSpc>
              <a:spcBef>
                <a:spcPts val="496"/>
              </a:spcBef>
              <a:spcAft>
                <a:spcPts val="0"/>
              </a:spcAft>
              <a:buClr>
                <a:srgbClr val="888888"/>
              </a:buClr>
              <a:buSzPct val="100000"/>
              <a:buFont typeface="Arial"/>
              <a:buNone/>
            </a:pPr>
            <a:r>
              <a:rPr b="0" i="0" lang="fr-FR" sz="3200" u="none" cap="none" strike="noStrike">
                <a:solidFill>
                  <a:srgbClr val="888888"/>
                </a:solidFill>
                <a:latin typeface="Calibri"/>
                <a:ea typeface="Calibri"/>
                <a:cs typeface="Calibri"/>
                <a:sym typeface="Calibri"/>
              </a:rPr>
              <a:t>.</a:t>
            </a:r>
            <a:endParaRPr b="0" i="0" sz="3200" u="none" cap="none" strike="noStrike">
              <a:solidFill>
                <a:srgbClr val="888888"/>
              </a:solidFill>
              <a:latin typeface="Calibri"/>
              <a:ea typeface="Calibri"/>
              <a:cs typeface="Calibri"/>
              <a:sym typeface="Calibri"/>
            </a:endParaRPr>
          </a:p>
        </p:txBody>
      </p:sp>
      <p:sp>
        <p:nvSpPr>
          <p:cNvPr id="455" name="Google Shape;455;p20"/>
          <p:cNvSpPr/>
          <p:nvPr/>
        </p:nvSpPr>
        <p:spPr>
          <a:xfrm>
            <a:off x="642910" y="4572008"/>
            <a:ext cx="7786742" cy="954107"/>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chemeClr val="dk1"/>
              </a:buClr>
              <a:buSzPts val="2800"/>
              <a:buFont typeface="Arial"/>
              <a:buChar char="•"/>
            </a:pPr>
            <a:r>
              <a:rPr lang="fr-FR" sz="2800">
                <a:solidFill>
                  <a:schemeClr val="dk1"/>
                </a:solidFill>
                <a:latin typeface="Calibri"/>
                <a:ea typeface="Calibri"/>
                <a:cs typeface="Calibri"/>
                <a:sym typeface="Calibri"/>
              </a:rPr>
              <a:t>Un utilisateur peut être membre de plusieurs groupes</a:t>
            </a:r>
            <a:endParaRPr sz="2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Emplacement des groupes</a:t>
            </a:r>
            <a:endParaRPr/>
          </a:p>
        </p:txBody>
      </p:sp>
      <p:sp>
        <p:nvSpPr>
          <p:cNvPr id="461" name="Google Shape;461;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55000" lnSpcReduction="20000"/>
          </a:bodyPr>
          <a:lstStyle/>
          <a:p>
            <a:pPr indent="-342900" lvl="0" marL="342900" rtl="0" algn="l">
              <a:spcBef>
                <a:spcPts val="0"/>
              </a:spcBef>
              <a:spcAft>
                <a:spcPts val="0"/>
              </a:spcAft>
              <a:buClr>
                <a:schemeClr val="dk1"/>
              </a:buClr>
              <a:buSzPct val="100000"/>
              <a:buNone/>
            </a:pPr>
            <a:r>
              <a:rPr lang="fr-FR"/>
              <a:t>Il y a deux emplacements où l’on peut trouver les groupes :</a:t>
            </a:r>
            <a:endParaRPr/>
          </a:p>
          <a:p>
            <a:pPr indent="-342900" lvl="0" marL="342900" rtl="0" algn="l">
              <a:spcBef>
                <a:spcPts val="352"/>
              </a:spcBef>
              <a:spcAft>
                <a:spcPts val="0"/>
              </a:spcAft>
              <a:buClr>
                <a:schemeClr val="dk1"/>
              </a:buClr>
              <a:buSzPct val="100000"/>
              <a:buNone/>
            </a:pPr>
            <a:r>
              <a:t/>
            </a:r>
            <a:endParaRPr/>
          </a:p>
          <a:p>
            <a:pPr indent="-342900" lvl="0" marL="342900" rtl="0" algn="l">
              <a:spcBef>
                <a:spcPts val="352"/>
              </a:spcBef>
              <a:spcAft>
                <a:spcPts val="0"/>
              </a:spcAft>
              <a:buClr>
                <a:schemeClr val="dk1"/>
              </a:buClr>
              <a:buSzPct val="100000"/>
              <a:buChar char="•"/>
            </a:pPr>
            <a:r>
              <a:rPr b="1" lang="fr-FR"/>
              <a:t> </a:t>
            </a:r>
            <a:r>
              <a:rPr b="1" lang="fr-FR" u="sng"/>
              <a:t>Groupes sur un ordinateur local</a:t>
            </a:r>
            <a:endParaRPr/>
          </a:p>
          <a:p>
            <a:pPr indent="-342900" lvl="0" marL="342900" rtl="0" algn="l">
              <a:spcBef>
                <a:spcPts val="352"/>
              </a:spcBef>
              <a:spcAft>
                <a:spcPts val="0"/>
              </a:spcAft>
              <a:buClr>
                <a:schemeClr val="dk1"/>
              </a:buClr>
              <a:buSzPct val="100000"/>
              <a:buNone/>
            </a:pPr>
            <a:r>
              <a:t/>
            </a:r>
            <a:endParaRPr/>
          </a:p>
          <a:p>
            <a:pPr indent="-342900" lvl="0" marL="342900" rtl="0" algn="l">
              <a:spcBef>
                <a:spcPts val="352"/>
              </a:spcBef>
              <a:spcAft>
                <a:spcPts val="0"/>
              </a:spcAft>
              <a:buClr>
                <a:schemeClr val="dk1"/>
              </a:buClr>
              <a:buSzPct val="100000"/>
              <a:buChar char="•"/>
            </a:pPr>
            <a:r>
              <a:rPr lang="fr-FR"/>
              <a:t>Ils permettent d’accorder des permissions uniquement au niveau de la machine. </a:t>
            </a:r>
            <a:endParaRPr/>
          </a:p>
          <a:p>
            <a:pPr indent="-342900" lvl="0" marL="342900" rtl="0" algn="l">
              <a:spcBef>
                <a:spcPts val="352"/>
              </a:spcBef>
              <a:spcAft>
                <a:spcPts val="0"/>
              </a:spcAft>
              <a:buClr>
                <a:schemeClr val="dk1"/>
              </a:buClr>
              <a:buSzPct val="100000"/>
              <a:buChar char="•"/>
            </a:pPr>
            <a:r>
              <a:rPr lang="fr-FR"/>
              <a:t>Les groupes locaux sont créés à l’aide de l’outil </a:t>
            </a:r>
            <a:r>
              <a:rPr b="1" lang="fr-FR"/>
              <a:t>Gestion de l’ordinateur</a:t>
            </a:r>
            <a:r>
              <a:rPr lang="fr-FR"/>
              <a:t>, puis dans le composant</a:t>
            </a:r>
            <a:endParaRPr/>
          </a:p>
          <a:p>
            <a:pPr indent="-342900" lvl="0" marL="342900" rtl="0" algn="l">
              <a:spcBef>
                <a:spcPts val="352"/>
              </a:spcBef>
              <a:spcAft>
                <a:spcPts val="0"/>
              </a:spcAft>
              <a:buClr>
                <a:schemeClr val="dk1"/>
              </a:buClr>
              <a:buSzPct val="100000"/>
              <a:buNone/>
            </a:pPr>
            <a:r>
              <a:rPr lang="fr-FR"/>
              <a:t>  	enfichable </a:t>
            </a:r>
            <a:r>
              <a:rPr b="1" lang="fr-FR"/>
              <a:t>Utilisateurs et groupes locaux</a:t>
            </a:r>
            <a:r>
              <a:rPr lang="fr-FR"/>
              <a:t>.</a:t>
            </a:r>
            <a:endParaRPr/>
          </a:p>
          <a:p>
            <a:pPr indent="-231140" lvl="0" marL="342900" rtl="0" algn="l">
              <a:spcBef>
                <a:spcPts val="352"/>
              </a:spcBef>
              <a:spcAft>
                <a:spcPts val="0"/>
              </a:spcAft>
              <a:buClr>
                <a:schemeClr val="dk1"/>
              </a:buClr>
              <a:buSzPct val="100000"/>
              <a:buNone/>
            </a:pPr>
            <a:r>
              <a:t/>
            </a:r>
            <a:endParaRPr/>
          </a:p>
          <a:p>
            <a:pPr indent="-342900" lvl="0" marL="342900" rtl="0" algn="l">
              <a:spcBef>
                <a:spcPts val="352"/>
              </a:spcBef>
              <a:spcAft>
                <a:spcPts val="0"/>
              </a:spcAft>
              <a:buClr>
                <a:schemeClr val="dk1"/>
              </a:buClr>
              <a:buSzPct val="100000"/>
              <a:buChar char="•"/>
            </a:pPr>
            <a:r>
              <a:rPr b="1" lang="fr-FR" u="sng"/>
              <a:t>Groupes sur un contrôleur de domaine</a:t>
            </a:r>
            <a:endParaRPr/>
          </a:p>
          <a:p>
            <a:pPr indent="-342900" lvl="0" marL="342900" rtl="0" algn="l">
              <a:spcBef>
                <a:spcPts val="352"/>
              </a:spcBef>
              <a:spcAft>
                <a:spcPts val="0"/>
              </a:spcAft>
              <a:buClr>
                <a:schemeClr val="dk1"/>
              </a:buClr>
              <a:buSzPct val="100000"/>
              <a:buNone/>
            </a:pPr>
            <a:r>
              <a:t/>
            </a:r>
            <a:endParaRPr/>
          </a:p>
          <a:p>
            <a:pPr indent="-342900" lvl="0" marL="342900" rtl="0" algn="l">
              <a:spcBef>
                <a:spcPts val="352"/>
              </a:spcBef>
              <a:spcAft>
                <a:spcPts val="0"/>
              </a:spcAft>
              <a:buClr>
                <a:schemeClr val="dk1"/>
              </a:buClr>
              <a:buSzPct val="100000"/>
              <a:buChar char="•"/>
            </a:pPr>
            <a:r>
              <a:rPr lang="fr-FR"/>
              <a:t>Ils sont utilisables sur l’ensemble des machines du domaine. Ils peuvent contenir des utilisateurs du domaine et même d’autres domaines.</a:t>
            </a:r>
            <a:endParaRPr/>
          </a:p>
          <a:p>
            <a:pPr indent="-342900" lvl="0" marL="342900" rtl="0" algn="l">
              <a:spcBef>
                <a:spcPts val="352"/>
              </a:spcBef>
              <a:spcAft>
                <a:spcPts val="0"/>
              </a:spcAft>
              <a:buClr>
                <a:schemeClr val="dk1"/>
              </a:buClr>
              <a:buSzPct val="100000"/>
              <a:buNone/>
            </a:pPr>
            <a:r>
              <a:t/>
            </a:r>
            <a:endParaRPr/>
          </a:p>
          <a:p>
            <a:pPr indent="-342900" lvl="0" marL="342900" rtl="0" algn="l">
              <a:spcBef>
                <a:spcPts val="352"/>
              </a:spcBef>
              <a:spcAft>
                <a:spcPts val="0"/>
              </a:spcAft>
              <a:buClr>
                <a:schemeClr val="dk1"/>
              </a:buClr>
              <a:buSzPct val="100000"/>
              <a:buChar char="•"/>
            </a:pPr>
            <a:r>
              <a:rPr lang="fr-FR"/>
              <a:t>Les groupes de domaine sont créés à l’aide de l’outil d’administration </a:t>
            </a:r>
            <a:r>
              <a:rPr b="1" lang="fr-FR"/>
              <a:t>Utilisateurs et ordinateurs Active Directory </a:t>
            </a:r>
            <a:r>
              <a:rPr lang="fr-FR"/>
              <a:t>et cela dans n’importe quelle unité d’organisation</a:t>
            </a:r>
            <a:endParaRPr/>
          </a:p>
          <a:p>
            <a:pPr indent="-231140" lvl="0" marL="342900" rtl="0" algn="l">
              <a:spcBef>
                <a:spcPts val="352"/>
              </a:spcBef>
              <a:spcAft>
                <a:spcPts val="0"/>
              </a:spcAft>
              <a:buClr>
                <a:schemeClr val="dk1"/>
              </a:buClr>
              <a:buSzPct val="1000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Création de Groupe</a:t>
            </a:r>
            <a:endParaRPr/>
          </a:p>
        </p:txBody>
      </p:sp>
      <p:pic>
        <p:nvPicPr>
          <p:cNvPr id="467" name="Google Shape;467;p22"/>
          <p:cNvPicPr preferRelativeResize="0"/>
          <p:nvPr/>
        </p:nvPicPr>
        <p:blipFill rotWithShape="1">
          <a:blip r:embed="rId3">
            <a:alphaModFix/>
          </a:blip>
          <a:srcRect b="0" l="0" r="0" t="0"/>
          <a:stretch/>
        </p:blipFill>
        <p:spPr>
          <a:xfrm>
            <a:off x="4786314" y="2571744"/>
            <a:ext cx="4200525" cy="3533775"/>
          </a:xfrm>
          <a:prstGeom prst="rect">
            <a:avLst/>
          </a:prstGeom>
          <a:noFill/>
          <a:ln>
            <a:noFill/>
          </a:ln>
        </p:spPr>
      </p:pic>
      <p:sp>
        <p:nvSpPr>
          <p:cNvPr id="468" name="Google Shape;468;p22"/>
          <p:cNvSpPr txBox="1"/>
          <p:nvPr>
            <p:ph idx="1" type="body"/>
          </p:nvPr>
        </p:nvSpPr>
        <p:spPr>
          <a:xfrm>
            <a:off x="428596" y="1600200"/>
            <a:ext cx="4714908" cy="347187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fr-FR" sz="2400"/>
              <a:t>Nom : unique</a:t>
            </a:r>
            <a:endParaRPr/>
          </a:p>
          <a:p>
            <a:pPr indent="-342900" lvl="0" marL="342900" rtl="0" algn="l">
              <a:spcBef>
                <a:spcPts val="480"/>
              </a:spcBef>
              <a:spcAft>
                <a:spcPts val="0"/>
              </a:spcAft>
              <a:buClr>
                <a:schemeClr val="dk1"/>
              </a:buClr>
              <a:buSzPts val="2400"/>
              <a:buChar char="•"/>
            </a:pPr>
            <a:r>
              <a:rPr lang="fr-FR" sz="2400"/>
              <a:t>Etendue : sur le domaine local ou globalement </a:t>
            </a:r>
            <a:endParaRPr sz="2400"/>
          </a:p>
          <a:p>
            <a:pPr indent="-190500" lvl="0" marL="342900" rtl="0" algn="l">
              <a:spcBef>
                <a:spcPts val="480"/>
              </a:spcBef>
              <a:spcAft>
                <a:spcPts val="0"/>
              </a:spcAft>
              <a:buClr>
                <a:schemeClr val="dk1"/>
              </a:buClr>
              <a:buSzPts val="2400"/>
              <a:buNone/>
            </a:pPr>
            <a:r>
              <a:t/>
            </a:r>
            <a:endParaRPr sz="2400"/>
          </a:p>
          <a:p>
            <a:pPr indent="-342900" lvl="0" marL="342900" rtl="0" algn="l">
              <a:spcBef>
                <a:spcPts val="640"/>
              </a:spcBef>
              <a:spcAft>
                <a:spcPts val="0"/>
              </a:spcAft>
              <a:buClr>
                <a:schemeClr val="dk1"/>
              </a:buClr>
              <a:buSzPts val="2400"/>
              <a:buChar char="•"/>
            </a:pPr>
            <a:r>
              <a:rPr lang="fr-FR" sz="2400"/>
              <a:t>Type : groupe de sécurité  ou de distribution</a:t>
            </a:r>
            <a:r>
              <a:rPr lang="fr-FR"/>
              <a:t> </a:t>
            </a:r>
            <a:endParaRPr/>
          </a:p>
          <a:p>
            <a:pPr indent="-342900" lvl="0" marL="342900" rtl="0" algn="l">
              <a:spcBef>
                <a:spcPts val="640"/>
              </a:spcBef>
              <a:spcAft>
                <a:spcPts val="0"/>
              </a:spcAft>
              <a:buClr>
                <a:schemeClr val="dk1"/>
              </a:buClr>
              <a:buSzPts val="3200"/>
              <a:buFont typeface="Calibri"/>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7"/>
                                        </p:tgtEl>
                                        <p:attrNameLst>
                                          <p:attrName>style.visibility</p:attrName>
                                        </p:attrNameLst>
                                      </p:cBhvr>
                                      <p:to>
                                        <p:strVal val="visible"/>
                                      </p:to>
                                    </p:set>
                                    <p:anim calcmode="lin" valueType="num">
                                      <p:cBhvr additive="base">
                                        <p:cTn dur="500"/>
                                        <p:tgtEl>
                                          <p:spTgt spid="46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8">
                                            <p:txEl>
                                              <p:pRg end="0" st="0"/>
                                            </p:txEl>
                                          </p:spTgt>
                                        </p:tgtEl>
                                        <p:attrNameLst>
                                          <p:attrName>style.visibility</p:attrName>
                                        </p:attrNameLst>
                                      </p:cBhvr>
                                      <p:to>
                                        <p:strVal val="visible"/>
                                      </p:to>
                                    </p:set>
                                    <p:anim calcmode="lin" valueType="num">
                                      <p:cBhvr additive="base">
                                        <p:cTn dur="500"/>
                                        <p:tgtEl>
                                          <p:spTgt spid="46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8">
                                            <p:txEl>
                                              <p:pRg end="1" st="1"/>
                                            </p:txEl>
                                          </p:spTgt>
                                        </p:tgtEl>
                                        <p:attrNameLst>
                                          <p:attrName>style.visibility</p:attrName>
                                        </p:attrNameLst>
                                      </p:cBhvr>
                                      <p:to>
                                        <p:strVal val="visible"/>
                                      </p:to>
                                    </p:set>
                                    <p:anim calcmode="lin" valueType="num">
                                      <p:cBhvr additive="base">
                                        <p:cTn dur="500"/>
                                        <p:tgtEl>
                                          <p:spTgt spid="46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8">
                                            <p:txEl>
                                              <p:pRg end="2" st="2"/>
                                            </p:txEl>
                                          </p:spTgt>
                                        </p:tgtEl>
                                        <p:attrNameLst>
                                          <p:attrName>style.visibility</p:attrName>
                                        </p:attrNameLst>
                                      </p:cBhvr>
                                      <p:to>
                                        <p:strVal val="visible"/>
                                      </p:to>
                                    </p:set>
                                    <p:anim calcmode="lin" valueType="num">
                                      <p:cBhvr additive="base">
                                        <p:cTn dur="500"/>
                                        <p:tgtEl>
                                          <p:spTgt spid="46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8">
                                            <p:txEl>
                                              <p:pRg end="3" st="3"/>
                                            </p:txEl>
                                          </p:spTgt>
                                        </p:tgtEl>
                                        <p:attrNameLst>
                                          <p:attrName>style.visibility</p:attrName>
                                        </p:attrNameLst>
                                      </p:cBhvr>
                                      <p:to>
                                        <p:strVal val="visible"/>
                                      </p:to>
                                    </p:set>
                                    <p:anim calcmode="lin" valueType="num">
                                      <p:cBhvr additive="base">
                                        <p:cTn dur="500"/>
                                        <p:tgtEl>
                                          <p:spTgt spid="46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8">
                                            <p:txEl>
                                              <p:pRg end="4" st="4"/>
                                            </p:txEl>
                                          </p:spTgt>
                                        </p:tgtEl>
                                        <p:attrNameLst>
                                          <p:attrName>style.visibility</p:attrName>
                                        </p:attrNameLst>
                                      </p:cBhvr>
                                      <p:to>
                                        <p:strVal val="visible"/>
                                      </p:to>
                                    </p:set>
                                    <p:anim calcmode="lin" valueType="num">
                                      <p:cBhvr additive="base">
                                        <p:cTn dur="500"/>
                                        <p:tgtEl>
                                          <p:spTgt spid="468">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Type de Groupe</a:t>
            </a:r>
            <a:endParaRPr/>
          </a:p>
        </p:txBody>
      </p:sp>
      <p:sp>
        <p:nvSpPr>
          <p:cNvPr id="474" name="Google Shape;474;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None/>
            </a:pPr>
            <a:r>
              <a:rPr lang="fr-FR"/>
              <a:t>Il existe deux types de groupes dans Active Directory :</a:t>
            </a:r>
            <a:endParaRPr/>
          </a:p>
          <a:p>
            <a:pPr indent="-342900" lvl="0" marL="342900" rtl="0" algn="l">
              <a:spcBef>
                <a:spcPts val="544"/>
              </a:spcBef>
              <a:spcAft>
                <a:spcPts val="0"/>
              </a:spcAft>
              <a:buClr>
                <a:schemeClr val="dk1"/>
              </a:buClr>
              <a:buSzPct val="100000"/>
              <a:buNone/>
            </a:pPr>
            <a:r>
              <a:t/>
            </a:r>
            <a:endParaRPr/>
          </a:p>
          <a:p>
            <a:pPr indent="-342900" lvl="0" marL="342900" rtl="0" algn="l">
              <a:spcBef>
                <a:spcPts val="544"/>
              </a:spcBef>
              <a:spcAft>
                <a:spcPts val="0"/>
              </a:spcAft>
              <a:buClr>
                <a:schemeClr val="dk1"/>
              </a:buClr>
              <a:buSzPct val="100000"/>
              <a:buChar char="•"/>
            </a:pPr>
            <a:r>
              <a:rPr b="1" lang="fr-FR"/>
              <a:t>Les groupes de sécurité : </a:t>
            </a:r>
            <a:r>
              <a:rPr lang="fr-FR"/>
              <a:t>permettent d’affecter des utilisateurs et des ordinateurs à des ressources. Se sont des groupes pour lesquelles on accorde des permissions;</a:t>
            </a:r>
            <a:endParaRPr/>
          </a:p>
          <a:p>
            <a:pPr indent="-170180" lvl="0" marL="342900" rtl="0" algn="l">
              <a:spcBef>
                <a:spcPts val="544"/>
              </a:spcBef>
              <a:spcAft>
                <a:spcPts val="0"/>
              </a:spcAft>
              <a:buClr>
                <a:schemeClr val="dk1"/>
              </a:buClr>
              <a:buSzPct val="100000"/>
              <a:buNone/>
            </a:pPr>
            <a:r>
              <a:t/>
            </a:r>
            <a:endParaRPr/>
          </a:p>
          <a:p>
            <a:pPr indent="-342900" lvl="0" marL="342900" rtl="0" algn="l">
              <a:spcBef>
                <a:spcPts val="544"/>
              </a:spcBef>
              <a:spcAft>
                <a:spcPts val="0"/>
              </a:spcAft>
              <a:buClr>
                <a:schemeClr val="dk1"/>
              </a:buClr>
              <a:buSzPct val="100000"/>
              <a:buChar char="•"/>
            </a:pPr>
            <a:r>
              <a:rPr b="1" lang="fr-FR"/>
              <a:t>Les groupes de distribution : </a:t>
            </a:r>
            <a:r>
              <a:rPr lang="fr-FR"/>
              <a:t>exploitables entre autres via un logiciel de messagerie. Ils ne permettent pas d’affecter des permissions sur des ressources aux utilisateurs.</a:t>
            </a:r>
            <a:endParaRPr/>
          </a:p>
          <a:p>
            <a:pPr indent="-170180" lvl="0" marL="342900" rtl="0" algn="l">
              <a:spcBef>
                <a:spcPts val="544"/>
              </a:spcBef>
              <a:spcAft>
                <a:spcPts val="0"/>
              </a:spcAft>
              <a:buClr>
                <a:schemeClr val="dk1"/>
              </a:buClr>
              <a:buSzPct val="1000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24"/>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b="1" lang="fr-FR" sz="4000"/>
              <a:t>Propriétés d’un groupe</a:t>
            </a:r>
            <a:endParaRPr/>
          </a:p>
        </p:txBody>
      </p:sp>
      <p:sp>
        <p:nvSpPr>
          <p:cNvPr id="480" name="Google Shape;480;p24"/>
          <p:cNvSpPr txBox="1"/>
          <p:nvPr/>
        </p:nvSpPr>
        <p:spPr>
          <a:xfrm>
            <a:off x="457200" y="1600200"/>
            <a:ext cx="8229600" cy="44958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2400"/>
              <a:buFont typeface="Arial"/>
              <a:buChar char="•"/>
            </a:pPr>
            <a:r>
              <a:rPr b="0" i="0" lang="fr-FR" sz="2400" u="none" cap="none" strike="noStrike">
                <a:solidFill>
                  <a:schemeClr val="dk1"/>
                </a:solidFill>
                <a:latin typeface="Calibri"/>
                <a:ea typeface="Calibri"/>
                <a:cs typeface="Calibri"/>
                <a:sym typeface="Calibri"/>
              </a:rPr>
              <a:t>Paramètres généraux,Membres,Groupes du domaine dont il est membre,Utilisateur gestionnaire</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pic>
        <p:nvPicPr>
          <p:cNvPr id="481" name="Google Shape;481;p24"/>
          <p:cNvPicPr preferRelativeResize="0"/>
          <p:nvPr/>
        </p:nvPicPr>
        <p:blipFill rotWithShape="1">
          <a:blip r:embed="rId3">
            <a:alphaModFix/>
          </a:blip>
          <a:srcRect b="0" l="0" r="0" t="0"/>
          <a:stretch/>
        </p:blipFill>
        <p:spPr>
          <a:xfrm>
            <a:off x="0" y="2590800"/>
            <a:ext cx="4733925" cy="4267200"/>
          </a:xfrm>
          <a:prstGeom prst="rect">
            <a:avLst/>
          </a:prstGeom>
          <a:noFill/>
          <a:ln>
            <a:noFill/>
          </a:ln>
        </p:spPr>
      </p:pic>
      <p:pic>
        <p:nvPicPr>
          <p:cNvPr id="482" name="Google Shape;482;p24"/>
          <p:cNvPicPr preferRelativeResize="0"/>
          <p:nvPr/>
        </p:nvPicPr>
        <p:blipFill rotWithShape="1">
          <a:blip r:embed="rId4">
            <a:alphaModFix/>
          </a:blip>
          <a:srcRect b="0" l="0" r="0" t="0"/>
          <a:stretch/>
        </p:blipFill>
        <p:spPr>
          <a:xfrm>
            <a:off x="4410075" y="2590800"/>
            <a:ext cx="4733925" cy="4267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0">
                                            <p:txEl>
                                              <p:pRg end="0" st="0"/>
                                            </p:txEl>
                                          </p:spTgt>
                                        </p:tgtEl>
                                        <p:attrNameLst>
                                          <p:attrName>style.visibility</p:attrName>
                                        </p:attrNameLst>
                                      </p:cBhvr>
                                      <p:to>
                                        <p:strVal val="visible"/>
                                      </p:to>
                                    </p:set>
                                    <p:anim calcmode="lin" valueType="num">
                                      <p:cBhvr additive="base">
                                        <p:cTn dur="500"/>
                                        <p:tgtEl>
                                          <p:spTgt spid="48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0">
                                            <p:txEl>
                                              <p:pRg end="1" st="1"/>
                                            </p:txEl>
                                          </p:spTgt>
                                        </p:tgtEl>
                                        <p:attrNameLst>
                                          <p:attrName>style.visibility</p:attrName>
                                        </p:attrNameLst>
                                      </p:cBhvr>
                                      <p:to>
                                        <p:strVal val="visible"/>
                                      </p:to>
                                    </p:set>
                                    <p:anim calcmode="lin" valueType="num">
                                      <p:cBhvr additive="base">
                                        <p:cTn dur="500"/>
                                        <p:tgtEl>
                                          <p:spTgt spid="48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1"/>
                                        </p:tgtEl>
                                        <p:attrNameLst>
                                          <p:attrName>style.visibility</p:attrName>
                                        </p:attrNameLst>
                                      </p:cBhvr>
                                      <p:to>
                                        <p:strVal val="visible"/>
                                      </p:to>
                                    </p:set>
                                    <p:anim calcmode="lin" valueType="num">
                                      <p:cBhvr additive="base">
                                        <p:cTn dur="500"/>
                                        <p:tgtEl>
                                          <p:spTgt spid="48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gtEl>
                                        <p:attrNameLst>
                                          <p:attrName>style.visibility</p:attrName>
                                        </p:attrNameLst>
                                      </p:cBhvr>
                                      <p:to>
                                        <p:strVal val="visible"/>
                                      </p:to>
                                    </p:set>
                                    <p:animEffect filter="fade" transition="in">
                                      <p:cBhvr>
                                        <p:cTn dur="2000"/>
                                        <p:tgtEl>
                                          <p:spTgt spid="4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Groupes par défaut</a:t>
            </a:r>
            <a:endParaRPr/>
          </a:p>
        </p:txBody>
      </p:sp>
      <p:pic>
        <p:nvPicPr>
          <p:cNvPr id="488" name="Google Shape;488;p25"/>
          <p:cNvPicPr preferRelativeResize="0"/>
          <p:nvPr/>
        </p:nvPicPr>
        <p:blipFill rotWithShape="1">
          <a:blip r:embed="rId3">
            <a:alphaModFix/>
          </a:blip>
          <a:srcRect b="0" l="0" r="0" t="0"/>
          <a:stretch/>
        </p:blipFill>
        <p:spPr>
          <a:xfrm>
            <a:off x="714348" y="2071678"/>
            <a:ext cx="7786742" cy="1571636"/>
          </a:xfrm>
          <a:prstGeom prst="rect">
            <a:avLst/>
          </a:prstGeom>
          <a:noFill/>
          <a:ln>
            <a:noFill/>
          </a:ln>
        </p:spPr>
      </p:pic>
      <p:pic>
        <p:nvPicPr>
          <p:cNvPr id="489" name="Google Shape;489;p25"/>
          <p:cNvPicPr preferRelativeResize="0"/>
          <p:nvPr/>
        </p:nvPicPr>
        <p:blipFill rotWithShape="1">
          <a:blip r:embed="rId4">
            <a:alphaModFix/>
          </a:blip>
          <a:srcRect b="0" l="0" r="0" t="0"/>
          <a:stretch/>
        </p:blipFill>
        <p:spPr>
          <a:xfrm>
            <a:off x="714348" y="3643314"/>
            <a:ext cx="7858180" cy="185738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Groupes par défaut</a:t>
            </a:r>
            <a:endParaRPr/>
          </a:p>
        </p:txBody>
      </p:sp>
      <p:pic>
        <p:nvPicPr>
          <p:cNvPr id="495" name="Google Shape;495;p26"/>
          <p:cNvPicPr preferRelativeResize="0"/>
          <p:nvPr/>
        </p:nvPicPr>
        <p:blipFill rotWithShape="1">
          <a:blip r:embed="rId3">
            <a:alphaModFix/>
          </a:blip>
          <a:srcRect b="0" l="0" r="0" t="0"/>
          <a:stretch/>
        </p:blipFill>
        <p:spPr>
          <a:xfrm>
            <a:off x="500034" y="1643050"/>
            <a:ext cx="8286808" cy="478634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fr-FR"/>
              <a:t>Les étendues de groupe</a:t>
            </a:r>
            <a:endParaRPr/>
          </a:p>
        </p:txBody>
      </p:sp>
      <p:sp>
        <p:nvSpPr>
          <p:cNvPr id="501" name="Google Shape;501;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None/>
            </a:pPr>
            <a:r>
              <a:rPr lang="fr-FR"/>
              <a:t>L’étendue d’un groupe va permettre de limiter l’accès à des ressources de la forêt.</a:t>
            </a:r>
            <a:endParaRPr/>
          </a:p>
          <a:p>
            <a:pPr indent="-342900" lvl="0" marL="342900" rtl="0" algn="l">
              <a:spcBef>
                <a:spcPts val="640"/>
              </a:spcBef>
              <a:spcAft>
                <a:spcPts val="0"/>
              </a:spcAft>
              <a:buClr>
                <a:schemeClr val="dk1"/>
              </a:buClr>
              <a:buSzPts val="3200"/>
              <a:buNone/>
            </a:pPr>
            <a:r>
              <a:rPr lang="fr-FR"/>
              <a:t>Il existe trois types d’étendue de groupe :</a:t>
            </a:r>
            <a:endParaRPr/>
          </a:p>
          <a:p>
            <a:pPr indent="-228600" lvl="2" marL="1143000" rtl="0" algn="l">
              <a:spcBef>
                <a:spcPts val="480"/>
              </a:spcBef>
              <a:spcAft>
                <a:spcPts val="0"/>
              </a:spcAft>
              <a:buClr>
                <a:schemeClr val="dk1"/>
              </a:buClr>
              <a:buSzPts val="2400"/>
              <a:buChar char="•"/>
            </a:pPr>
            <a:r>
              <a:rPr b="1" lang="fr-FR"/>
              <a:t>Domaine Local</a:t>
            </a:r>
            <a:endParaRPr/>
          </a:p>
          <a:p>
            <a:pPr indent="-228600" lvl="2" marL="1143000" rtl="0" algn="l">
              <a:spcBef>
                <a:spcPts val="480"/>
              </a:spcBef>
              <a:spcAft>
                <a:spcPts val="0"/>
              </a:spcAft>
              <a:buClr>
                <a:schemeClr val="dk1"/>
              </a:buClr>
              <a:buSzPts val="2400"/>
              <a:buChar char="•"/>
            </a:pPr>
            <a:r>
              <a:rPr b="1" lang="fr-FR"/>
              <a:t>Globale</a:t>
            </a:r>
            <a:endParaRPr/>
          </a:p>
          <a:p>
            <a:pPr indent="-228600" lvl="2" marL="1143000" rtl="0" algn="l">
              <a:spcBef>
                <a:spcPts val="480"/>
              </a:spcBef>
              <a:spcAft>
                <a:spcPts val="0"/>
              </a:spcAft>
              <a:buClr>
                <a:schemeClr val="dk1"/>
              </a:buClr>
              <a:buSzPts val="2400"/>
              <a:buChar char="•"/>
            </a:pPr>
            <a:r>
              <a:rPr b="1" lang="fr-FR"/>
              <a:t>Universelle</a:t>
            </a:r>
            <a:endParaRPr/>
          </a:p>
          <a:p>
            <a:pPr indent="-342900" lvl="0" marL="342900" rtl="0" algn="l">
              <a:spcBef>
                <a:spcPts val="480"/>
              </a:spcBef>
              <a:spcAft>
                <a:spcPts val="0"/>
              </a:spcAft>
              <a:buClr>
                <a:schemeClr val="dk1"/>
              </a:buClr>
              <a:buSzPts val="2400"/>
              <a:buChar char="•"/>
            </a:pPr>
            <a:r>
              <a:rPr b="1" lang="fr-FR" sz="2400"/>
              <a:t>Exemple : </a:t>
            </a:r>
            <a:r>
              <a:rPr lang="fr-FR" sz="2400"/>
              <a:t>On pourra par exemple décider qu’un certain nombre d’administrateurs pourront avoir accès à toutes les ressources de la forêt (</a:t>
            </a:r>
            <a:r>
              <a:rPr i="1" lang="fr-FR" sz="2400"/>
              <a:t>Groupe Universel</a:t>
            </a:r>
            <a:r>
              <a:rPr lang="fr-FR" sz="2400"/>
              <a:t>) et que d’autres administrateurs aient un accès à un domaine bien spécifique (</a:t>
            </a:r>
            <a:r>
              <a:rPr i="1" lang="fr-FR" sz="2400"/>
              <a:t>Domaine Local</a:t>
            </a:r>
            <a:r>
              <a:rPr lang="fr-FR" sz="2400"/>
              <a:t>).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fr-FR"/>
              <a:t>Groupes avec étendue de domaine local.</a:t>
            </a:r>
            <a:endParaRPr/>
          </a:p>
        </p:txBody>
      </p:sp>
      <p:sp>
        <p:nvSpPr>
          <p:cNvPr id="507" name="Google Shape;507;p28"/>
          <p:cNvSpPr txBox="1"/>
          <p:nvPr/>
        </p:nvSpPr>
        <p:spPr>
          <a:xfrm>
            <a:off x="755576" y="2708920"/>
            <a:ext cx="8229600" cy="2016224"/>
          </a:xfrm>
          <a:prstGeom prst="rect">
            <a:avLst/>
          </a:prstGeom>
          <a:noFill/>
          <a:ln>
            <a:noFill/>
          </a:ln>
        </p:spPr>
        <p:txBody>
          <a:bodyPr anchorCtr="0" anchor="ctr" bIns="45700" lIns="91425" spcFirstLastPara="1" rIns="91425" wrap="square" tIns="45700">
            <a:normAutofit fontScale="97500"/>
          </a:bodyPr>
          <a:lstStyle/>
          <a:p>
            <a:pPr indent="0" lvl="0" marL="0" marR="0" rtl="0" algn="just">
              <a:spcBef>
                <a:spcPts val="0"/>
              </a:spcBef>
              <a:spcAft>
                <a:spcPts val="0"/>
              </a:spcAft>
              <a:buNone/>
            </a:pPr>
            <a:r>
              <a:rPr lang="fr-FR" sz="4000">
                <a:solidFill>
                  <a:schemeClr val="dk1"/>
                </a:solidFill>
                <a:latin typeface="Calibri"/>
                <a:ea typeface="Calibri"/>
                <a:cs typeface="Calibri"/>
                <a:sym typeface="Calibri"/>
              </a:rPr>
              <a:t>Etendue : Visibles dans leur propre domaine </a:t>
            </a:r>
            <a:endParaRPr b="0" i="0" sz="4000" u="none" cap="none" strike="noStrike">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fr-FR"/>
              <a:t>Groupes avec étendue globale</a:t>
            </a:r>
            <a:endParaRPr/>
          </a:p>
        </p:txBody>
      </p:sp>
      <p:sp>
        <p:nvSpPr>
          <p:cNvPr id="513" name="Google Shape;513;p29"/>
          <p:cNvSpPr txBox="1"/>
          <p:nvPr/>
        </p:nvSpPr>
        <p:spPr>
          <a:xfrm>
            <a:off x="755576" y="2708920"/>
            <a:ext cx="8229600" cy="2016224"/>
          </a:xfrm>
          <a:prstGeom prst="rect">
            <a:avLst/>
          </a:prstGeom>
          <a:noFill/>
          <a:ln>
            <a:noFill/>
          </a:ln>
        </p:spPr>
        <p:txBody>
          <a:bodyPr anchorCtr="0" anchor="ctr" bIns="45700" lIns="91425" spcFirstLastPara="1" rIns="91425" wrap="square" tIns="45700">
            <a:normAutofit fontScale="97500"/>
          </a:bodyPr>
          <a:lstStyle/>
          <a:p>
            <a:pPr indent="0" lvl="0" marL="0" marR="0" rtl="0" algn="just">
              <a:spcBef>
                <a:spcPts val="0"/>
              </a:spcBef>
              <a:spcAft>
                <a:spcPts val="0"/>
              </a:spcAft>
              <a:buNone/>
            </a:pPr>
            <a:r>
              <a:rPr lang="fr-FR" sz="4000">
                <a:solidFill>
                  <a:schemeClr val="dk1"/>
                </a:solidFill>
                <a:latin typeface="Calibri"/>
                <a:ea typeface="Calibri"/>
                <a:cs typeface="Calibri"/>
                <a:sym typeface="Calibri"/>
              </a:rPr>
              <a:t>Etendue : Visibles dans leur domaine et dans tous les domaines approuvés </a:t>
            </a:r>
            <a:endParaRPr b="0" i="0" sz="40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fr-FR"/>
              <a:t>Convention de nom des comptes utilisateurs</a:t>
            </a:r>
            <a:endParaRPr/>
          </a:p>
        </p:txBody>
      </p:sp>
      <p:graphicFrame>
        <p:nvGraphicFramePr>
          <p:cNvPr id="339" name="Google Shape;339;p3"/>
          <p:cNvGraphicFramePr/>
          <p:nvPr/>
        </p:nvGraphicFramePr>
        <p:xfrm>
          <a:off x="857224" y="1643050"/>
          <a:ext cx="3000000" cy="3000000"/>
        </p:xfrm>
        <a:graphic>
          <a:graphicData uri="http://schemas.openxmlformats.org/drawingml/2006/table">
            <a:tbl>
              <a:tblPr bandRow="1" firstRow="1">
                <a:noFill/>
                <a:tableStyleId>{47B1CEDF-E80E-429C-85EE-39FF75FBE8F2}</a:tableStyleId>
              </a:tblPr>
              <a:tblGrid>
                <a:gridCol w="3571900"/>
                <a:gridCol w="3571900"/>
              </a:tblGrid>
              <a:tr h="370850">
                <a:tc>
                  <a:txBody>
                    <a:bodyPr/>
                    <a:lstStyle/>
                    <a:p>
                      <a:pPr indent="0" lvl="0" marL="0" marR="0" rtl="0" algn="l">
                        <a:spcBef>
                          <a:spcPts val="0"/>
                        </a:spcBef>
                        <a:spcAft>
                          <a:spcPts val="0"/>
                        </a:spcAft>
                        <a:buNone/>
                      </a:pPr>
                      <a:r>
                        <a:rPr lang="fr-FR" sz="2400" u="none" cap="none" strike="noStrike"/>
                        <a:t>Nom</a:t>
                      </a:r>
                      <a:endParaRPr sz="2400"/>
                    </a:p>
                  </a:txBody>
                  <a:tcPr marT="45725" marB="45725" marR="91450" marL="91450"/>
                </a:tc>
                <a:tc>
                  <a:txBody>
                    <a:bodyPr/>
                    <a:lstStyle/>
                    <a:p>
                      <a:pPr indent="0" lvl="0" marL="0" marR="0" rtl="0" algn="l">
                        <a:spcBef>
                          <a:spcPts val="0"/>
                        </a:spcBef>
                        <a:spcAft>
                          <a:spcPts val="0"/>
                        </a:spcAft>
                        <a:buNone/>
                      </a:pPr>
                      <a:r>
                        <a:rPr lang="fr-FR" sz="2400"/>
                        <a:t>Exemples</a:t>
                      </a:r>
                      <a:endParaRPr sz="2400"/>
                    </a:p>
                  </a:txBody>
                  <a:tcPr marT="45725" marB="45725" marR="91450" marL="91450"/>
                </a:tc>
              </a:tr>
              <a:tr h="370850">
                <a:tc>
                  <a:txBody>
                    <a:bodyPr/>
                    <a:lstStyle/>
                    <a:p>
                      <a:pPr indent="0" lvl="0" marL="0" marR="0" rtl="0" algn="l">
                        <a:spcBef>
                          <a:spcPts val="0"/>
                        </a:spcBef>
                        <a:spcAft>
                          <a:spcPts val="0"/>
                        </a:spcAft>
                        <a:buNone/>
                      </a:pPr>
                      <a:r>
                        <a:rPr lang="fr-FR" sz="2400">
                          <a:solidFill>
                            <a:schemeClr val="dk1"/>
                          </a:solidFill>
                          <a:latin typeface="Calibri"/>
                          <a:ea typeface="Calibri"/>
                          <a:cs typeface="Calibri"/>
                          <a:sym typeface="Calibri"/>
                        </a:rPr>
                        <a:t>Le nom d’ouverture de session (login) </a:t>
                      </a:r>
                      <a:endParaRPr sz="2400"/>
                    </a:p>
                  </a:txBody>
                  <a:tcPr marT="45725" marB="45725" marR="91450" marL="91450"/>
                </a:tc>
                <a:tc>
                  <a:txBody>
                    <a:bodyPr/>
                    <a:lstStyle/>
                    <a:p>
                      <a:pPr indent="0" lvl="0" marL="0" marR="0" rtl="0" algn="l">
                        <a:spcBef>
                          <a:spcPts val="0"/>
                        </a:spcBef>
                        <a:spcAft>
                          <a:spcPts val="0"/>
                        </a:spcAft>
                        <a:buNone/>
                      </a:pPr>
                      <a:r>
                        <a:rPr lang="fr-FR" sz="2400"/>
                        <a:t>etudiant</a:t>
                      </a:r>
                      <a:endParaRPr sz="2400"/>
                    </a:p>
                  </a:txBody>
                  <a:tcPr marT="45725" marB="45725" marR="91450" marL="91450"/>
                </a:tc>
              </a:tr>
              <a:tr h="370850">
                <a:tc>
                  <a:txBody>
                    <a:bodyPr/>
                    <a:lstStyle/>
                    <a:p>
                      <a:pPr indent="0" lvl="0" marL="0" marR="0" rtl="0" algn="l">
                        <a:spcBef>
                          <a:spcPts val="0"/>
                        </a:spcBef>
                        <a:spcAft>
                          <a:spcPts val="0"/>
                        </a:spcAft>
                        <a:buNone/>
                      </a:pPr>
                      <a:r>
                        <a:rPr lang="fr-FR" sz="2400">
                          <a:solidFill>
                            <a:schemeClr val="dk1"/>
                          </a:solidFill>
                          <a:latin typeface="Calibri"/>
                          <a:ea typeface="Calibri"/>
                          <a:cs typeface="Calibri"/>
                          <a:sym typeface="Calibri"/>
                        </a:rPr>
                        <a:t>Le nom d’ouverture de session pré-windows </a:t>
                      </a:r>
                      <a:endParaRPr sz="2400"/>
                    </a:p>
                  </a:txBody>
                  <a:tcPr marT="45725" marB="45725" marR="91450" marL="91450"/>
                </a:tc>
                <a:tc>
                  <a:txBody>
                    <a:bodyPr/>
                    <a:lstStyle/>
                    <a:p>
                      <a:pPr indent="0" lvl="0" marL="0" marR="0" rtl="0" algn="l">
                        <a:spcBef>
                          <a:spcPts val="0"/>
                        </a:spcBef>
                        <a:spcAft>
                          <a:spcPts val="0"/>
                        </a:spcAft>
                        <a:buNone/>
                      </a:pPr>
                      <a:r>
                        <a:rPr lang="fr-FR" sz="2400"/>
                        <a:t>Usthb.dz/etudiant</a:t>
                      </a:r>
                      <a:endParaRPr sz="2400"/>
                    </a:p>
                  </a:txBody>
                  <a:tcPr marT="45725" marB="45725" marR="91450" marL="91450"/>
                </a:tc>
              </a:tr>
              <a:tr h="370850">
                <a:tc>
                  <a:txBody>
                    <a:bodyPr/>
                    <a:lstStyle/>
                    <a:p>
                      <a:pPr indent="0" lvl="0" marL="0" marR="0" rtl="0" algn="l">
                        <a:spcBef>
                          <a:spcPts val="0"/>
                        </a:spcBef>
                        <a:spcAft>
                          <a:spcPts val="0"/>
                        </a:spcAft>
                        <a:buNone/>
                      </a:pPr>
                      <a:r>
                        <a:rPr lang="fr-FR" sz="2400">
                          <a:solidFill>
                            <a:schemeClr val="dk1"/>
                          </a:solidFill>
                          <a:latin typeface="Calibri"/>
                          <a:ea typeface="Calibri"/>
                          <a:cs typeface="Calibri"/>
                          <a:sym typeface="Calibri"/>
                        </a:rPr>
                        <a:t>Le nom d’utilisateur principal </a:t>
                      </a:r>
                      <a:endParaRPr sz="2400"/>
                    </a:p>
                  </a:txBody>
                  <a:tcPr marT="45725" marB="45725" marR="91450" marL="91450"/>
                </a:tc>
                <a:tc>
                  <a:txBody>
                    <a:bodyPr/>
                    <a:lstStyle/>
                    <a:p>
                      <a:pPr indent="0" lvl="0" marL="0" marR="0" rtl="0" algn="l">
                        <a:spcBef>
                          <a:spcPts val="0"/>
                        </a:spcBef>
                        <a:spcAft>
                          <a:spcPts val="0"/>
                        </a:spcAft>
                        <a:buNone/>
                      </a:pPr>
                      <a:r>
                        <a:rPr lang="fr-FR" sz="2400"/>
                        <a:t>etudiant@usthb.dz</a:t>
                      </a:r>
                      <a:endParaRPr sz="2400"/>
                    </a:p>
                  </a:txBody>
                  <a:tcPr marT="45725" marB="45725" marR="91450" marL="91450"/>
                </a:tc>
              </a:tr>
              <a:tr h="370850">
                <a:tc>
                  <a:txBody>
                    <a:bodyPr/>
                    <a:lstStyle/>
                    <a:p>
                      <a:pPr indent="0" lvl="0" marL="0" marR="0" rtl="0" algn="l">
                        <a:spcBef>
                          <a:spcPts val="0"/>
                        </a:spcBef>
                        <a:spcAft>
                          <a:spcPts val="0"/>
                        </a:spcAft>
                        <a:buNone/>
                      </a:pPr>
                      <a:r>
                        <a:rPr lang="fr-FR" sz="2400">
                          <a:solidFill>
                            <a:schemeClr val="dk1"/>
                          </a:solidFill>
                          <a:latin typeface="Calibri"/>
                          <a:ea typeface="Calibri"/>
                          <a:cs typeface="Calibri"/>
                          <a:sym typeface="Calibri"/>
                        </a:rPr>
                        <a:t>Le nom unique LDAP </a:t>
                      </a:r>
                      <a:endParaRPr sz="2400"/>
                    </a:p>
                  </a:txBody>
                  <a:tcPr marT="45725" marB="45725" marR="91450" marL="91450"/>
                </a:tc>
                <a:tc>
                  <a:txBody>
                    <a:bodyPr/>
                    <a:lstStyle/>
                    <a:p>
                      <a:pPr indent="0" lvl="0" marL="0" marR="0" rtl="0" algn="l">
                        <a:spcBef>
                          <a:spcPts val="0"/>
                        </a:spcBef>
                        <a:spcAft>
                          <a:spcPts val="0"/>
                        </a:spcAft>
                        <a:buNone/>
                      </a:pPr>
                      <a:r>
                        <a:rPr lang="fr-FR" sz="2400"/>
                        <a:t>CN= etudiant, OU = users,</a:t>
                      </a:r>
                      <a:endParaRPr/>
                    </a:p>
                    <a:p>
                      <a:pPr indent="0" lvl="0" marL="0" marR="0" rtl="0" algn="l">
                        <a:spcBef>
                          <a:spcPts val="0"/>
                        </a:spcBef>
                        <a:spcAft>
                          <a:spcPts val="0"/>
                        </a:spcAft>
                        <a:buNone/>
                      </a:pPr>
                      <a:r>
                        <a:rPr lang="fr-FR" sz="2400"/>
                        <a:t>DC= usthb, DC= dz</a:t>
                      </a:r>
                      <a:endParaRPr sz="2400"/>
                    </a:p>
                  </a:txBody>
                  <a:tcPr marT="45725" marB="45725" marR="91450" marL="91450"/>
                </a:tc>
              </a:tr>
            </a:tbl>
          </a:graphicData>
        </a:graphic>
      </p:graphicFrame>
      <p:sp>
        <p:nvSpPr>
          <p:cNvPr id="340" name="Google Shape;340;p3"/>
          <p:cNvSpPr/>
          <p:nvPr/>
        </p:nvSpPr>
        <p:spPr>
          <a:xfrm>
            <a:off x="214282" y="5473005"/>
            <a:ext cx="8358246" cy="707886"/>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000"/>
              <a:buFont typeface="Arial"/>
              <a:buNone/>
            </a:pPr>
            <a:r>
              <a:rPr b="0" i="0" lang="fr-FR" sz="2000" u="none" cap="none" strike="noStrike">
                <a:solidFill>
                  <a:schemeClr val="dk1"/>
                </a:solidFill>
                <a:latin typeface="Arial"/>
                <a:ea typeface="Arial"/>
                <a:cs typeface="Arial"/>
                <a:sym typeface="Arial"/>
              </a:rPr>
              <a:t>Un </a:t>
            </a:r>
            <a:r>
              <a:rPr b="0" i="0" lang="fr-FR" sz="2000" u="none" cap="none" strike="noStrike">
                <a:solidFill>
                  <a:srgbClr val="FF0000"/>
                </a:solidFill>
                <a:latin typeface="Arial"/>
                <a:ea typeface="Arial"/>
                <a:cs typeface="Arial"/>
                <a:sym typeface="Arial"/>
              </a:rPr>
              <a:t>login &lt; 20 caractères</a:t>
            </a:r>
            <a:r>
              <a:rPr b="0" i="0" lang="fr-FR" sz="2000" u="none" cap="none" strike="noStrike">
                <a:solidFill>
                  <a:schemeClr val="dk1"/>
                </a:solidFill>
                <a:latin typeface="Arial"/>
                <a:ea typeface="Arial"/>
                <a:cs typeface="Arial"/>
                <a:sym typeface="Arial"/>
              </a:rPr>
              <a:t>, il est </a:t>
            </a:r>
            <a:r>
              <a:rPr b="0" i="0" lang="fr-FR" sz="2000" u="none" cap="none" strike="noStrike">
                <a:solidFill>
                  <a:srgbClr val="FF0000"/>
                </a:solidFill>
                <a:latin typeface="Arial"/>
                <a:ea typeface="Arial"/>
                <a:cs typeface="Arial"/>
                <a:sym typeface="Arial"/>
              </a:rPr>
              <a:t>sensible à la casse </a:t>
            </a:r>
            <a:r>
              <a:rPr b="0" i="0" lang="fr-FR" sz="2000" u="none" cap="none" strike="noStrike">
                <a:solidFill>
                  <a:schemeClr val="dk1"/>
                </a:solidFill>
                <a:latin typeface="Arial"/>
                <a:ea typeface="Arial"/>
                <a:cs typeface="Arial"/>
                <a:sym typeface="Arial"/>
              </a:rPr>
              <a:t>et ne peut pas contenir de caractères spéciaux comme : </a:t>
            </a:r>
            <a:r>
              <a:rPr b="0" i="0" lang="fr-FR" sz="2000" u="none" cap="none" strike="noStrike">
                <a:solidFill>
                  <a:srgbClr val="FF0000"/>
                </a:solidFill>
                <a:latin typeface="Arial"/>
                <a:ea typeface="Arial"/>
                <a:cs typeface="Arial"/>
                <a:sym typeface="Arial"/>
              </a:rPr>
              <a:t>" / \ [ ] : ; | = , + * ? &lt; &gt;.</a:t>
            </a:r>
            <a:endParaRPr b="0" i="0" sz="2000" u="none" cap="none" strike="noStrike">
              <a:solidFill>
                <a:srgbClr val="FF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Groupes avec étendue universelle</a:t>
            </a:r>
            <a:endParaRPr/>
          </a:p>
        </p:txBody>
      </p:sp>
      <p:sp>
        <p:nvSpPr>
          <p:cNvPr id="519" name="Google Shape;519;p30"/>
          <p:cNvSpPr txBox="1"/>
          <p:nvPr/>
        </p:nvSpPr>
        <p:spPr>
          <a:xfrm>
            <a:off x="395536" y="3212976"/>
            <a:ext cx="8229600" cy="1143000"/>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lang="fr-FR" sz="4000">
                <a:solidFill>
                  <a:schemeClr val="dk1"/>
                </a:solidFill>
                <a:latin typeface="Calibri"/>
                <a:ea typeface="Calibri"/>
                <a:cs typeface="Calibri"/>
                <a:sym typeface="Calibri"/>
              </a:rPr>
              <a:t>Etendue : Visibles dans tous les domaines de la forêt</a:t>
            </a:r>
            <a:endParaRPr b="0" i="0" sz="4000" u="none" cap="none" strike="noStrike">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fr-FR"/>
              <a:t>Convention de nommage des groupes</a:t>
            </a:r>
            <a:br>
              <a:rPr lang="fr-FR"/>
            </a:br>
            <a:endParaRPr/>
          </a:p>
        </p:txBody>
      </p:sp>
      <p:sp>
        <p:nvSpPr>
          <p:cNvPr id="525" name="Google Shape;525;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fr-FR"/>
              <a:t>Il est conseillé de toujours identifier l’étendue voir le type de groupe en ajoutant une lettre au début du nom du groupe.</a:t>
            </a:r>
            <a:endParaRPr/>
          </a:p>
          <a:p>
            <a:pPr indent="-342900" lvl="0" marL="342900" rtl="0" algn="l">
              <a:spcBef>
                <a:spcPts val="640"/>
              </a:spcBef>
              <a:spcAft>
                <a:spcPts val="0"/>
              </a:spcAft>
              <a:buClr>
                <a:schemeClr val="dk1"/>
              </a:buClr>
              <a:buSzPts val="3200"/>
              <a:buChar char="•"/>
            </a:pPr>
            <a:r>
              <a:rPr lang="fr-FR"/>
              <a:t>Exemple :</a:t>
            </a:r>
            <a:endParaRPr/>
          </a:p>
          <a:p>
            <a:pPr indent="-228600" lvl="2" marL="1143000" rtl="0" algn="l">
              <a:spcBef>
                <a:spcPts val="480"/>
              </a:spcBef>
              <a:spcAft>
                <a:spcPts val="0"/>
              </a:spcAft>
              <a:buClr>
                <a:schemeClr val="dk1"/>
              </a:buClr>
              <a:buSzPts val="2400"/>
              <a:buChar char="•"/>
            </a:pPr>
            <a:r>
              <a:rPr lang="fr-FR"/>
              <a:t>G_nom : Groupe global</a:t>
            </a:r>
            <a:endParaRPr/>
          </a:p>
          <a:p>
            <a:pPr indent="-228600" lvl="2" marL="1143000" rtl="0" algn="l">
              <a:spcBef>
                <a:spcPts val="480"/>
              </a:spcBef>
              <a:spcAft>
                <a:spcPts val="0"/>
              </a:spcAft>
              <a:buClr>
                <a:schemeClr val="dk1"/>
              </a:buClr>
              <a:buSzPts val="2400"/>
              <a:buChar char="•"/>
            </a:pPr>
            <a:r>
              <a:rPr lang="fr-FR"/>
              <a:t>U_nom : Groupe Universel</a:t>
            </a:r>
            <a:endParaRPr/>
          </a:p>
          <a:p>
            <a:pPr indent="-228600" lvl="2" marL="1143000" rtl="0" algn="l">
              <a:spcBef>
                <a:spcPts val="480"/>
              </a:spcBef>
              <a:spcAft>
                <a:spcPts val="0"/>
              </a:spcAft>
              <a:buClr>
                <a:schemeClr val="dk1"/>
              </a:buClr>
              <a:buSzPts val="2400"/>
              <a:buChar char="•"/>
            </a:pPr>
            <a:r>
              <a:rPr lang="fr-FR"/>
              <a:t>DL_nom : Groupe de domaine local</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32"/>
          <p:cNvSpPr txBox="1"/>
          <p:nvPr>
            <p:ph type="title"/>
          </p:nvPr>
        </p:nvSpPr>
        <p:spPr>
          <a:xfrm>
            <a:off x="428596" y="0"/>
            <a:ext cx="7858180" cy="838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Propriété Membre et Membre de</a:t>
            </a:r>
            <a:endParaRPr/>
          </a:p>
        </p:txBody>
      </p:sp>
      <p:sp>
        <p:nvSpPr>
          <p:cNvPr id="532" name="Google Shape;532;p32"/>
          <p:cNvSpPr/>
          <p:nvPr/>
        </p:nvSpPr>
        <p:spPr>
          <a:xfrm>
            <a:off x="560388" y="1266825"/>
            <a:ext cx="2492375" cy="4910138"/>
          </a:xfrm>
          <a:prstGeom prst="roundRect">
            <a:avLst>
              <a:gd fmla="val 4139" name="adj"/>
            </a:avLst>
          </a:prstGeom>
          <a:solidFill>
            <a:srgbClr val="F0F1E1"/>
          </a:solidFill>
          <a:ln cap="flat" cmpd="sng" w="9525">
            <a:solidFill>
              <a:srgbClr val="808080"/>
            </a:solidFill>
            <a:prstDash val="solid"/>
            <a:round/>
            <a:headEnd len="sm" w="sm" type="none"/>
            <a:tailEnd len="sm" w="sm" type="none"/>
          </a:ln>
          <a:effectLst>
            <a:outerShdw rotWithShape="0" algn="ctr" dir="2700000" dist="35921">
              <a:srgbClr val="AFAFAF"/>
            </a:outerShdw>
          </a:effectLst>
        </p:spPr>
        <p:txBody>
          <a:bodyPr anchorCtr="0" anchor="t" bIns="45700" lIns="91425" spcFirstLastPara="1" rIns="91425" wrap="square" tIns="45700">
            <a:noAutofit/>
          </a:bodyPr>
          <a:lstStyle/>
          <a:p>
            <a:pPr indent="-177800" lvl="0" marL="177800" marR="0" rtl="0" algn="l">
              <a:spcBef>
                <a:spcPts val="0"/>
              </a:spcBef>
              <a:spcAft>
                <a:spcPts val="0"/>
              </a:spcAft>
              <a:buNone/>
            </a:pPr>
            <a:r>
              <a:rPr lang="fr-FR" sz="1800">
                <a:solidFill>
                  <a:schemeClr val="dk1"/>
                </a:solidFill>
                <a:latin typeface="Calibri"/>
                <a:ea typeface="Calibri"/>
                <a:cs typeface="Calibri"/>
                <a:sym typeface="Calibri"/>
              </a:rPr>
              <a:t>Group or Team</a:t>
            </a:r>
            <a:endParaRPr/>
          </a:p>
          <a:p>
            <a:pPr indent="-177800" lvl="0" marL="177800" marR="0" rtl="0" algn="l">
              <a:spcBef>
                <a:spcPts val="0"/>
              </a:spcBef>
              <a:spcAft>
                <a:spcPts val="0"/>
              </a:spcAft>
              <a:buNone/>
            </a:pPr>
            <a:r>
              <a:t/>
            </a:r>
            <a:endParaRPr b="0" sz="1800">
              <a:solidFill>
                <a:schemeClr val="dk1"/>
              </a:solidFill>
              <a:latin typeface="Calibri"/>
              <a:ea typeface="Calibri"/>
              <a:cs typeface="Calibri"/>
              <a:sym typeface="Calibri"/>
            </a:endParaRPr>
          </a:p>
        </p:txBody>
      </p:sp>
      <p:sp>
        <p:nvSpPr>
          <p:cNvPr id="533" name="Google Shape;533;p32"/>
          <p:cNvSpPr/>
          <p:nvPr/>
        </p:nvSpPr>
        <p:spPr>
          <a:xfrm>
            <a:off x="3259138" y="1266825"/>
            <a:ext cx="2492375" cy="4910138"/>
          </a:xfrm>
          <a:prstGeom prst="roundRect">
            <a:avLst>
              <a:gd fmla="val 4139" name="adj"/>
            </a:avLst>
          </a:prstGeom>
          <a:solidFill>
            <a:srgbClr val="F0F1E1"/>
          </a:solidFill>
          <a:ln cap="flat" cmpd="sng" w="9525">
            <a:solidFill>
              <a:srgbClr val="808080"/>
            </a:solidFill>
            <a:prstDash val="solid"/>
            <a:round/>
            <a:headEnd len="sm" w="sm" type="none"/>
            <a:tailEnd len="sm" w="sm" type="none"/>
          </a:ln>
          <a:effectLst>
            <a:outerShdw rotWithShape="0" algn="ctr" dir="2700000" dist="35921">
              <a:srgbClr val="AFAFAF"/>
            </a:outerShdw>
          </a:effectLst>
        </p:spPr>
        <p:txBody>
          <a:bodyPr anchorCtr="0" anchor="t" bIns="45700" lIns="91425" spcFirstLastPara="1" rIns="91425" wrap="square" tIns="45700">
            <a:noAutofit/>
          </a:bodyPr>
          <a:lstStyle/>
          <a:p>
            <a:pPr indent="-177800" lvl="0" marL="177800" marR="0" rtl="0" algn="l">
              <a:spcBef>
                <a:spcPts val="0"/>
              </a:spcBef>
              <a:spcAft>
                <a:spcPts val="0"/>
              </a:spcAft>
              <a:buNone/>
            </a:pPr>
            <a:r>
              <a:rPr lang="fr-FR" sz="1800">
                <a:solidFill>
                  <a:schemeClr val="dk1"/>
                </a:solidFill>
                <a:latin typeface="Calibri"/>
                <a:ea typeface="Calibri"/>
                <a:cs typeface="Calibri"/>
                <a:sym typeface="Calibri"/>
              </a:rPr>
              <a:t>Global Group</a:t>
            </a:r>
            <a:endParaRPr/>
          </a:p>
        </p:txBody>
      </p:sp>
      <p:sp>
        <p:nvSpPr>
          <p:cNvPr id="534" name="Google Shape;534;p32"/>
          <p:cNvSpPr/>
          <p:nvPr/>
        </p:nvSpPr>
        <p:spPr>
          <a:xfrm>
            <a:off x="5957888" y="1266825"/>
            <a:ext cx="2492375" cy="3005138"/>
          </a:xfrm>
          <a:prstGeom prst="roundRect">
            <a:avLst>
              <a:gd fmla="val 4139" name="adj"/>
            </a:avLst>
          </a:prstGeom>
          <a:solidFill>
            <a:srgbClr val="F0F1E1"/>
          </a:solidFill>
          <a:ln cap="flat" cmpd="sng" w="9525">
            <a:solidFill>
              <a:srgbClr val="808080"/>
            </a:solidFill>
            <a:prstDash val="solid"/>
            <a:round/>
            <a:headEnd len="sm" w="sm" type="none"/>
            <a:tailEnd len="sm" w="sm" type="none"/>
          </a:ln>
          <a:effectLst>
            <a:outerShdw rotWithShape="0" algn="ctr" dir="2700000" dist="35921">
              <a:srgbClr val="AFAFAF"/>
            </a:outerShdw>
          </a:effectLst>
        </p:spPr>
        <p:txBody>
          <a:bodyPr anchorCtr="0" anchor="t" bIns="45700" lIns="91425" spcFirstLastPara="1" rIns="91425" wrap="square" tIns="45700">
            <a:noAutofit/>
          </a:bodyPr>
          <a:lstStyle/>
          <a:p>
            <a:pPr indent="-177800" lvl="0" marL="177800" marR="0" rtl="0" algn="l">
              <a:spcBef>
                <a:spcPts val="0"/>
              </a:spcBef>
              <a:spcAft>
                <a:spcPts val="0"/>
              </a:spcAft>
              <a:buNone/>
            </a:pPr>
            <a:r>
              <a:rPr lang="fr-FR" sz="1800">
                <a:solidFill>
                  <a:schemeClr val="dk1"/>
                </a:solidFill>
                <a:latin typeface="Calibri"/>
                <a:ea typeface="Calibri"/>
                <a:cs typeface="Calibri"/>
                <a:sym typeface="Calibri"/>
              </a:rPr>
              <a:t>Domain Local Group</a:t>
            </a:r>
            <a:endParaRPr/>
          </a:p>
          <a:p>
            <a:pPr indent="-177800" lvl="0" marL="17780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5" name="Google Shape;535;p32"/>
          <p:cNvSpPr/>
          <p:nvPr/>
        </p:nvSpPr>
        <p:spPr>
          <a:xfrm>
            <a:off x="1012825" y="2649538"/>
            <a:ext cx="1587500" cy="317500"/>
          </a:xfrm>
          <a:prstGeom prst="roundRect">
            <a:avLst>
              <a:gd fmla="val 4167" name="adj"/>
            </a:avLst>
          </a:prstGeom>
          <a:solidFill>
            <a:schemeClr val="lt1"/>
          </a:solidFill>
          <a:ln cap="flat" cmpd="sng" w="9525">
            <a:solidFill>
              <a:srgbClr val="4D4D4D"/>
            </a:solidFill>
            <a:prstDash val="solid"/>
            <a:round/>
            <a:headEnd len="sm" w="sm" type="none"/>
            <a:tailEnd len="sm" w="sm" type="none"/>
          </a:ln>
          <a:effectLst>
            <a:outerShdw rotWithShape="0" algn="ctr" dir="2700000" dist="35921">
              <a:srgbClr val="AFAFAF"/>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1600">
                <a:solidFill>
                  <a:schemeClr val="dk1"/>
                </a:solidFill>
                <a:latin typeface="Calibri"/>
                <a:ea typeface="Calibri"/>
                <a:cs typeface="Calibri"/>
                <a:sym typeface="Calibri"/>
              </a:rPr>
              <a:t>Tom, Jo, and Kim</a:t>
            </a:r>
            <a:endParaRPr/>
          </a:p>
        </p:txBody>
      </p:sp>
      <p:sp>
        <p:nvSpPr>
          <p:cNvPr id="536" name="Google Shape;536;p32"/>
          <p:cNvSpPr/>
          <p:nvPr/>
        </p:nvSpPr>
        <p:spPr>
          <a:xfrm>
            <a:off x="857250" y="4943475"/>
            <a:ext cx="1898650" cy="317500"/>
          </a:xfrm>
          <a:prstGeom prst="roundRect">
            <a:avLst>
              <a:gd fmla="val 4167" name="adj"/>
            </a:avLst>
          </a:prstGeom>
          <a:solidFill>
            <a:schemeClr val="lt1"/>
          </a:solidFill>
          <a:ln cap="flat" cmpd="sng" w="9525">
            <a:solidFill>
              <a:srgbClr val="4D4D4D"/>
            </a:solidFill>
            <a:prstDash val="solid"/>
            <a:round/>
            <a:headEnd len="sm" w="sm" type="none"/>
            <a:tailEnd len="sm" w="sm" type="none"/>
          </a:ln>
          <a:effectLst>
            <a:outerShdw rotWithShape="0" algn="ctr" dir="2700000" dist="35921">
              <a:srgbClr val="AFAFAF"/>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1600">
                <a:solidFill>
                  <a:schemeClr val="dk1"/>
                </a:solidFill>
                <a:latin typeface="Calibri"/>
                <a:ea typeface="Calibri"/>
                <a:cs typeface="Calibri"/>
                <a:sym typeface="Calibri"/>
              </a:rPr>
              <a:t>Sam, Scott, and Amy</a:t>
            </a:r>
            <a:endParaRPr/>
          </a:p>
        </p:txBody>
      </p:sp>
      <p:pic>
        <p:nvPicPr>
          <p:cNvPr descr="Collection_GlobalGroup01" id="537" name="Google Shape;537;p32"/>
          <p:cNvPicPr preferRelativeResize="0"/>
          <p:nvPr/>
        </p:nvPicPr>
        <p:blipFill rotWithShape="1">
          <a:blip r:embed="rId3">
            <a:alphaModFix/>
          </a:blip>
          <a:srcRect b="0" l="0" r="0" t="0"/>
          <a:stretch/>
        </p:blipFill>
        <p:spPr>
          <a:xfrm>
            <a:off x="3833813" y="1651000"/>
            <a:ext cx="1341437" cy="1054100"/>
          </a:xfrm>
          <a:prstGeom prst="rect">
            <a:avLst/>
          </a:prstGeom>
          <a:noFill/>
          <a:ln>
            <a:noFill/>
          </a:ln>
        </p:spPr>
      </p:pic>
      <p:graphicFrame>
        <p:nvGraphicFramePr>
          <p:cNvPr id="538" name="Google Shape;538;p32"/>
          <p:cNvGraphicFramePr/>
          <p:nvPr/>
        </p:nvGraphicFramePr>
        <p:xfrm>
          <a:off x="3367088" y="3082925"/>
          <a:ext cx="3000000" cy="3000000"/>
        </p:xfrm>
        <a:graphic>
          <a:graphicData uri="http://schemas.openxmlformats.org/drawingml/2006/table">
            <a:tbl>
              <a:tblPr>
                <a:noFill/>
                <a:tableStyleId>{6B4A887E-E1F2-46F0-9F3E-E2C0C0AF492A}</a:tableStyleId>
              </a:tblPr>
              <a:tblGrid>
                <a:gridCol w="857250"/>
                <a:gridCol w="1444625"/>
              </a:tblGrid>
              <a:tr h="266700">
                <a:tc>
                  <a:txBody>
                    <a:bodyPr/>
                    <a:lstStyle/>
                    <a:p>
                      <a:pPr indent="0" lvl="0" marL="0" marR="0" rtl="0" algn="l">
                        <a:lnSpc>
                          <a:spcPct val="100000"/>
                        </a:lnSpc>
                        <a:spcBef>
                          <a:spcPts val="0"/>
                        </a:spcBef>
                        <a:spcAft>
                          <a:spcPts val="0"/>
                        </a:spcAft>
                        <a:buClr>
                          <a:schemeClr val="dk1"/>
                        </a:buClr>
                        <a:buSzPts val="1400"/>
                        <a:buFont typeface="Arial Narrow"/>
                        <a:buNone/>
                      </a:pPr>
                      <a:r>
                        <a:rPr b="0" i="0" lang="fr-FR" sz="1400" u="none" cap="none" strike="noStrike">
                          <a:solidFill>
                            <a:schemeClr val="dk1"/>
                          </a:solidFill>
                          <a:latin typeface="Arial Narrow"/>
                          <a:ea typeface="Arial Narrow"/>
                          <a:cs typeface="Arial Narrow"/>
                          <a:sym typeface="Arial Narrow"/>
                        </a:rPr>
                        <a:t>Members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BCDE3"/>
                    </a:solidFill>
                  </a:tcPr>
                </a:tc>
                <a:tc>
                  <a:txBody>
                    <a:bodyPr/>
                    <a:lstStyle/>
                    <a:p>
                      <a:pPr indent="0" lvl="0" marL="0" marR="0" rtl="0" algn="l">
                        <a:lnSpc>
                          <a:spcPct val="100000"/>
                        </a:lnSpc>
                        <a:spcBef>
                          <a:spcPts val="0"/>
                        </a:spcBef>
                        <a:spcAft>
                          <a:spcPts val="0"/>
                        </a:spcAft>
                        <a:buClr>
                          <a:schemeClr val="dk1"/>
                        </a:buClr>
                        <a:buSzPts val="1400"/>
                        <a:buFont typeface="Arial Narrow"/>
                        <a:buNone/>
                      </a:pPr>
                      <a:r>
                        <a:rPr b="0" i="0" lang="fr-FR" sz="1400" u="none" cap="none" strike="noStrike">
                          <a:solidFill>
                            <a:schemeClr val="dk1"/>
                          </a:solidFill>
                          <a:latin typeface="Arial Narrow"/>
                          <a:ea typeface="Arial Narrow"/>
                          <a:cs typeface="Arial Narrow"/>
                          <a:sym typeface="Arial Narrow"/>
                        </a:rPr>
                        <a:t>Member Of</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BCDE3"/>
                    </a:solidFill>
                  </a:tcPr>
                </a:tc>
              </a:tr>
              <a:tr h="269875">
                <a:tc>
                  <a:txBody>
                    <a:bodyPr/>
                    <a:lstStyle/>
                    <a:p>
                      <a:pPr indent="0" lvl="0" marL="0" marR="0" rtl="0" algn="l">
                        <a:lnSpc>
                          <a:spcPct val="100000"/>
                        </a:lnSpc>
                        <a:spcBef>
                          <a:spcPts val="0"/>
                        </a:spcBef>
                        <a:spcAft>
                          <a:spcPts val="0"/>
                        </a:spcAft>
                        <a:buClr>
                          <a:schemeClr val="dk1"/>
                        </a:buClr>
                        <a:buSzPts val="1400"/>
                        <a:buFont typeface="Arial Narrow"/>
                        <a:buNone/>
                      </a:pPr>
                      <a:r>
                        <a:rPr b="1" i="0" lang="fr-FR" sz="1400" u="none" cap="none" strike="noStrike">
                          <a:solidFill>
                            <a:schemeClr val="dk1"/>
                          </a:solidFill>
                          <a:latin typeface="Arial Narrow"/>
                          <a:ea typeface="Arial Narrow"/>
                          <a:cs typeface="Arial Narrow"/>
                          <a:sym typeface="Arial Narrow"/>
                        </a:rPr>
                        <a:t>Tom, Jo, Kim</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1400"/>
                        <a:buFont typeface="Arial Narrow"/>
                        <a:buNone/>
                      </a:pPr>
                      <a:r>
                        <a:rPr b="1" i="0" lang="fr-FR" sz="1400" u="none" cap="none" strike="noStrike">
                          <a:solidFill>
                            <a:schemeClr val="dk1"/>
                          </a:solidFill>
                          <a:latin typeface="Arial Narrow"/>
                          <a:ea typeface="Arial Narrow"/>
                          <a:cs typeface="Arial Narrow"/>
                          <a:sym typeface="Arial Narrow"/>
                        </a:rPr>
                        <a:t>Denver OU Admins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sp>
        <p:nvSpPr>
          <p:cNvPr id="539" name="Google Shape;539;p32"/>
          <p:cNvSpPr/>
          <p:nvPr/>
        </p:nvSpPr>
        <p:spPr>
          <a:xfrm>
            <a:off x="3730625" y="2649538"/>
            <a:ext cx="1587500" cy="317500"/>
          </a:xfrm>
          <a:prstGeom prst="roundRect">
            <a:avLst>
              <a:gd fmla="val 4167" name="adj"/>
            </a:avLst>
          </a:prstGeom>
          <a:solidFill>
            <a:schemeClr val="lt1"/>
          </a:solidFill>
          <a:ln cap="flat" cmpd="sng" w="9525">
            <a:solidFill>
              <a:srgbClr val="4D4D4D"/>
            </a:solidFill>
            <a:prstDash val="solid"/>
            <a:round/>
            <a:headEnd len="sm" w="sm" type="none"/>
            <a:tailEnd len="sm" w="sm" type="none"/>
          </a:ln>
          <a:effectLst>
            <a:outerShdw rotWithShape="0" algn="ctr" dir="2700000" dist="35921">
              <a:srgbClr val="AFAFAF"/>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1600">
                <a:solidFill>
                  <a:schemeClr val="dk1"/>
                </a:solidFill>
                <a:latin typeface="Calibri"/>
                <a:ea typeface="Calibri"/>
                <a:cs typeface="Calibri"/>
                <a:sym typeface="Calibri"/>
              </a:rPr>
              <a:t>Denver Admins</a:t>
            </a:r>
            <a:endParaRPr/>
          </a:p>
        </p:txBody>
      </p:sp>
      <p:graphicFrame>
        <p:nvGraphicFramePr>
          <p:cNvPr id="540" name="Google Shape;540;p32"/>
          <p:cNvGraphicFramePr/>
          <p:nvPr/>
        </p:nvGraphicFramePr>
        <p:xfrm>
          <a:off x="3367088" y="3082925"/>
          <a:ext cx="3000000" cy="3000000"/>
        </p:xfrm>
        <a:graphic>
          <a:graphicData uri="http://schemas.openxmlformats.org/drawingml/2006/table">
            <a:tbl>
              <a:tblPr>
                <a:noFill/>
                <a:tableStyleId>{6B4A887E-E1F2-46F0-9F3E-E2C0C0AF492A}</a:tableStyleId>
              </a:tblPr>
              <a:tblGrid>
                <a:gridCol w="857250"/>
                <a:gridCol w="1444625"/>
              </a:tblGrid>
              <a:tr h="266700">
                <a:tc>
                  <a:txBody>
                    <a:bodyPr/>
                    <a:lstStyle/>
                    <a:p>
                      <a:pPr indent="0" lvl="0" marL="0" marR="0" rtl="0" algn="l">
                        <a:lnSpc>
                          <a:spcPct val="100000"/>
                        </a:lnSpc>
                        <a:spcBef>
                          <a:spcPts val="0"/>
                        </a:spcBef>
                        <a:spcAft>
                          <a:spcPts val="0"/>
                        </a:spcAft>
                        <a:buClr>
                          <a:schemeClr val="dk1"/>
                        </a:buClr>
                        <a:buSzPts val="1400"/>
                        <a:buFont typeface="Arial Narrow"/>
                        <a:buNone/>
                      </a:pPr>
                      <a:r>
                        <a:rPr b="0" i="0" lang="fr-FR" sz="1400" u="none" cap="none" strike="noStrike">
                          <a:solidFill>
                            <a:schemeClr val="dk1"/>
                          </a:solidFill>
                          <a:latin typeface="Arial Narrow"/>
                          <a:ea typeface="Arial Narrow"/>
                          <a:cs typeface="Arial Narrow"/>
                          <a:sym typeface="Arial Narrow"/>
                        </a:rPr>
                        <a:t>Members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BCDE3"/>
                    </a:solidFill>
                  </a:tcPr>
                </a:tc>
                <a:tc>
                  <a:txBody>
                    <a:bodyPr/>
                    <a:lstStyle/>
                    <a:p>
                      <a:pPr indent="0" lvl="0" marL="0" marR="0" rtl="0" algn="l">
                        <a:lnSpc>
                          <a:spcPct val="100000"/>
                        </a:lnSpc>
                        <a:spcBef>
                          <a:spcPts val="0"/>
                        </a:spcBef>
                        <a:spcAft>
                          <a:spcPts val="0"/>
                        </a:spcAft>
                        <a:buClr>
                          <a:schemeClr val="dk1"/>
                        </a:buClr>
                        <a:buSzPts val="1400"/>
                        <a:buFont typeface="Arial Narrow"/>
                        <a:buNone/>
                      </a:pPr>
                      <a:r>
                        <a:rPr b="0" i="0" lang="fr-FR" sz="1400" u="none" cap="none" strike="noStrike">
                          <a:solidFill>
                            <a:schemeClr val="dk1"/>
                          </a:solidFill>
                          <a:latin typeface="Arial Narrow"/>
                          <a:ea typeface="Arial Narrow"/>
                          <a:cs typeface="Arial Narrow"/>
                          <a:sym typeface="Arial Narrow"/>
                        </a:rPr>
                        <a:t>Member Of</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BCDE3"/>
                    </a:solidFill>
                  </a:tcPr>
                </a:tc>
              </a:tr>
              <a:tr h="269875">
                <a:tc>
                  <a:txBody>
                    <a:bodyPr/>
                    <a:lstStyle/>
                    <a:p>
                      <a:pPr indent="0" lvl="0" marL="0" marR="0" rtl="0" algn="l">
                        <a:lnSpc>
                          <a:spcPct val="100000"/>
                        </a:lnSpc>
                        <a:spcBef>
                          <a:spcPts val="0"/>
                        </a:spcBef>
                        <a:spcAft>
                          <a:spcPts val="0"/>
                        </a:spcAft>
                        <a:buClr>
                          <a:schemeClr val="dk1"/>
                        </a:buClr>
                        <a:buSzPts val="1400"/>
                        <a:buFont typeface="Arial Narrow"/>
                        <a:buNone/>
                      </a:pPr>
                      <a:r>
                        <a:rPr b="1" i="0" lang="fr-FR" sz="1400" u="none" cap="none" strike="noStrike">
                          <a:solidFill>
                            <a:schemeClr val="dk1"/>
                          </a:solidFill>
                          <a:latin typeface="Arial Narrow"/>
                          <a:ea typeface="Arial Narrow"/>
                          <a:cs typeface="Arial Narrow"/>
                          <a:sym typeface="Arial Narrow"/>
                        </a:rPr>
                        <a:t>Tom, Jo, Kim</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1400"/>
                        <a:buFont typeface="Arial Narrow"/>
                        <a:buNone/>
                      </a:pPr>
                      <a:r>
                        <a:rPr b="1" i="0" lang="fr-FR" sz="1400" u="none" cap="none" strike="noStrike">
                          <a:solidFill>
                            <a:schemeClr val="dk1"/>
                          </a:solidFill>
                          <a:latin typeface="Arial Narrow"/>
                          <a:ea typeface="Arial Narrow"/>
                          <a:cs typeface="Arial Narrow"/>
                          <a:sym typeface="Arial Narrow"/>
                        </a:rPr>
                        <a:t>DL OU Admins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sp>
        <p:nvSpPr>
          <p:cNvPr id="541" name="Google Shape;541;p32"/>
          <p:cNvSpPr/>
          <p:nvPr/>
        </p:nvSpPr>
        <p:spPr>
          <a:xfrm>
            <a:off x="3711575" y="2649538"/>
            <a:ext cx="1587500" cy="317500"/>
          </a:xfrm>
          <a:prstGeom prst="roundRect">
            <a:avLst>
              <a:gd fmla="val 4167" name="adj"/>
            </a:avLst>
          </a:prstGeom>
          <a:solidFill>
            <a:schemeClr val="lt1"/>
          </a:solidFill>
          <a:ln cap="flat" cmpd="sng" w="9525">
            <a:solidFill>
              <a:srgbClr val="4D4D4D"/>
            </a:solidFill>
            <a:prstDash val="solid"/>
            <a:round/>
            <a:headEnd len="sm" w="sm" type="none"/>
            <a:tailEnd len="sm" w="sm" type="none"/>
          </a:ln>
          <a:effectLst>
            <a:outerShdw rotWithShape="0" algn="ctr" dir="2700000" dist="35921">
              <a:srgbClr val="AFAFAF"/>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1600">
                <a:solidFill>
                  <a:schemeClr val="dk1"/>
                </a:solidFill>
                <a:latin typeface="Calibri"/>
                <a:ea typeface="Calibri"/>
                <a:cs typeface="Calibri"/>
                <a:sym typeface="Calibri"/>
              </a:rPr>
              <a:t>G Denver Admins</a:t>
            </a:r>
            <a:endParaRPr/>
          </a:p>
        </p:txBody>
      </p:sp>
      <p:graphicFrame>
        <p:nvGraphicFramePr>
          <p:cNvPr id="542" name="Google Shape;542;p32"/>
          <p:cNvGraphicFramePr/>
          <p:nvPr/>
        </p:nvGraphicFramePr>
        <p:xfrm>
          <a:off x="3367088" y="5362575"/>
          <a:ext cx="3000000" cy="3000000"/>
        </p:xfrm>
        <a:graphic>
          <a:graphicData uri="http://schemas.openxmlformats.org/drawingml/2006/table">
            <a:tbl>
              <a:tblPr>
                <a:noFill/>
                <a:tableStyleId>{6B4A887E-E1F2-46F0-9F3E-E2C0C0AF492A}</a:tableStyleId>
              </a:tblPr>
              <a:tblGrid>
                <a:gridCol w="935025"/>
                <a:gridCol w="1366850"/>
              </a:tblGrid>
              <a:tr h="266700">
                <a:tc>
                  <a:txBody>
                    <a:bodyPr/>
                    <a:lstStyle/>
                    <a:p>
                      <a:pPr indent="0" lvl="0" marL="0" marR="0" rtl="0" algn="l">
                        <a:lnSpc>
                          <a:spcPct val="100000"/>
                        </a:lnSpc>
                        <a:spcBef>
                          <a:spcPts val="0"/>
                        </a:spcBef>
                        <a:spcAft>
                          <a:spcPts val="0"/>
                        </a:spcAft>
                        <a:buClr>
                          <a:schemeClr val="dk1"/>
                        </a:buClr>
                        <a:buSzPts val="1400"/>
                        <a:buFont typeface="Arial Narrow"/>
                        <a:buNone/>
                      </a:pPr>
                      <a:r>
                        <a:rPr b="0" i="0" lang="fr-FR" sz="1400" u="none" cap="none" strike="noStrike">
                          <a:solidFill>
                            <a:schemeClr val="dk1"/>
                          </a:solidFill>
                          <a:latin typeface="Arial Narrow"/>
                          <a:ea typeface="Arial Narrow"/>
                          <a:cs typeface="Arial Narrow"/>
                          <a:sym typeface="Arial Narrow"/>
                        </a:rPr>
                        <a:t>Members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BCDE3"/>
                    </a:solidFill>
                  </a:tcPr>
                </a:tc>
                <a:tc>
                  <a:txBody>
                    <a:bodyPr/>
                    <a:lstStyle/>
                    <a:p>
                      <a:pPr indent="0" lvl="0" marL="0" marR="0" rtl="0" algn="l">
                        <a:lnSpc>
                          <a:spcPct val="100000"/>
                        </a:lnSpc>
                        <a:spcBef>
                          <a:spcPts val="0"/>
                        </a:spcBef>
                        <a:spcAft>
                          <a:spcPts val="0"/>
                        </a:spcAft>
                        <a:buClr>
                          <a:schemeClr val="dk1"/>
                        </a:buClr>
                        <a:buSzPts val="1400"/>
                        <a:buFont typeface="Arial Narrow"/>
                        <a:buNone/>
                      </a:pPr>
                      <a:r>
                        <a:rPr b="0" i="0" lang="fr-FR" sz="1400" u="none" cap="none" strike="noStrike">
                          <a:solidFill>
                            <a:schemeClr val="dk1"/>
                          </a:solidFill>
                          <a:latin typeface="Arial Narrow"/>
                          <a:ea typeface="Arial Narrow"/>
                          <a:cs typeface="Arial Narrow"/>
                          <a:sym typeface="Arial Narrow"/>
                        </a:rPr>
                        <a:t>Member Of</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BCDE3"/>
                    </a:solidFill>
                  </a:tcPr>
                </a:tc>
              </a:tr>
              <a:tr h="269875">
                <a:tc>
                  <a:txBody>
                    <a:bodyPr/>
                    <a:lstStyle/>
                    <a:p>
                      <a:pPr indent="0" lvl="0" marL="0" marR="0" rtl="0" algn="l">
                        <a:lnSpc>
                          <a:spcPct val="100000"/>
                        </a:lnSpc>
                        <a:spcBef>
                          <a:spcPts val="0"/>
                        </a:spcBef>
                        <a:spcAft>
                          <a:spcPts val="0"/>
                        </a:spcAft>
                        <a:buClr>
                          <a:schemeClr val="dk1"/>
                        </a:buClr>
                        <a:buSzPts val="1400"/>
                        <a:buFont typeface="Arial Narrow"/>
                        <a:buNone/>
                      </a:pPr>
                      <a:r>
                        <a:rPr b="1" i="0" lang="fr-FR" sz="1400" u="none" cap="none" strike="noStrike">
                          <a:solidFill>
                            <a:schemeClr val="dk1"/>
                          </a:solidFill>
                          <a:latin typeface="Arial Narrow"/>
                          <a:ea typeface="Arial Narrow"/>
                          <a:cs typeface="Arial Narrow"/>
                          <a:sym typeface="Arial Narrow"/>
                        </a:rPr>
                        <a:t>Sam, Scott, Amy</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1400"/>
                        <a:buFont typeface="Arial Narrow"/>
                        <a:buNone/>
                      </a:pPr>
                      <a:r>
                        <a:rPr b="1" i="0" lang="fr-FR" sz="1400" u="none" cap="none" strike="noStrike">
                          <a:solidFill>
                            <a:schemeClr val="dk1"/>
                          </a:solidFill>
                          <a:latin typeface="Arial Narrow"/>
                          <a:ea typeface="Arial Narrow"/>
                          <a:cs typeface="Arial Narrow"/>
                          <a:sym typeface="Arial Narrow"/>
                        </a:rPr>
                        <a:t>DL OU Admins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sp>
        <p:nvSpPr>
          <p:cNvPr id="543" name="Google Shape;543;p32"/>
          <p:cNvSpPr/>
          <p:nvPr/>
        </p:nvSpPr>
        <p:spPr>
          <a:xfrm>
            <a:off x="3648075" y="4929188"/>
            <a:ext cx="1714500" cy="317500"/>
          </a:xfrm>
          <a:prstGeom prst="roundRect">
            <a:avLst>
              <a:gd fmla="val 4167" name="adj"/>
            </a:avLst>
          </a:prstGeom>
          <a:solidFill>
            <a:schemeClr val="lt1"/>
          </a:solidFill>
          <a:ln cap="flat" cmpd="sng" w="9525">
            <a:solidFill>
              <a:srgbClr val="4D4D4D"/>
            </a:solidFill>
            <a:prstDash val="solid"/>
            <a:round/>
            <a:headEnd len="sm" w="sm" type="none"/>
            <a:tailEnd len="sm" w="sm" type="none"/>
          </a:ln>
          <a:effectLst>
            <a:outerShdw rotWithShape="0" algn="ctr" dir="2700000" dist="35921">
              <a:srgbClr val="AFAFAF"/>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1600">
                <a:solidFill>
                  <a:schemeClr val="dk1"/>
                </a:solidFill>
                <a:latin typeface="Calibri"/>
                <a:ea typeface="Calibri"/>
                <a:cs typeface="Calibri"/>
                <a:sym typeface="Calibri"/>
              </a:rPr>
              <a:t>G Vancouver Admins</a:t>
            </a:r>
            <a:endParaRPr/>
          </a:p>
        </p:txBody>
      </p:sp>
      <p:pic>
        <p:nvPicPr>
          <p:cNvPr descr="Collection_Group01" id="544" name="Google Shape;544;p32"/>
          <p:cNvPicPr preferRelativeResize="0"/>
          <p:nvPr/>
        </p:nvPicPr>
        <p:blipFill rotWithShape="1">
          <a:blip r:embed="rId4">
            <a:alphaModFix/>
          </a:blip>
          <a:srcRect b="0" l="0" r="0" t="0"/>
          <a:stretch/>
        </p:blipFill>
        <p:spPr>
          <a:xfrm>
            <a:off x="1112838" y="1631950"/>
            <a:ext cx="1387475" cy="1077913"/>
          </a:xfrm>
          <a:prstGeom prst="rect">
            <a:avLst/>
          </a:prstGeom>
          <a:noFill/>
          <a:ln>
            <a:noFill/>
          </a:ln>
        </p:spPr>
      </p:pic>
      <p:pic>
        <p:nvPicPr>
          <p:cNvPr descr="Collection_Group01" id="545" name="Google Shape;545;p32"/>
          <p:cNvPicPr preferRelativeResize="0"/>
          <p:nvPr/>
        </p:nvPicPr>
        <p:blipFill rotWithShape="1">
          <a:blip r:embed="rId4">
            <a:alphaModFix/>
          </a:blip>
          <a:srcRect b="0" l="0" r="0" t="0"/>
          <a:stretch/>
        </p:blipFill>
        <p:spPr>
          <a:xfrm>
            <a:off x="1112838" y="3925888"/>
            <a:ext cx="1387475" cy="1077912"/>
          </a:xfrm>
          <a:prstGeom prst="rect">
            <a:avLst/>
          </a:prstGeom>
          <a:noFill/>
          <a:ln>
            <a:noFill/>
          </a:ln>
        </p:spPr>
      </p:pic>
      <p:pic>
        <p:nvPicPr>
          <p:cNvPr descr="Collection_GlobalGroup01" id="546" name="Google Shape;546;p32"/>
          <p:cNvPicPr preferRelativeResize="0"/>
          <p:nvPr/>
        </p:nvPicPr>
        <p:blipFill rotWithShape="1">
          <a:blip r:embed="rId3">
            <a:alphaModFix/>
          </a:blip>
          <a:srcRect b="0" l="0" r="0" t="0"/>
          <a:stretch/>
        </p:blipFill>
        <p:spPr>
          <a:xfrm>
            <a:off x="3833813" y="1655763"/>
            <a:ext cx="1341437" cy="1054100"/>
          </a:xfrm>
          <a:prstGeom prst="rect">
            <a:avLst/>
          </a:prstGeom>
          <a:noFill/>
          <a:ln>
            <a:noFill/>
          </a:ln>
        </p:spPr>
      </p:pic>
      <p:pic>
        <p:nvPicPr>
          <p:cNvPr descr="Collection_GlobalGroup01" id="547" name="Google Shape;547;p32"/>
          <p:cNvPicPr preferRelativeResize="0"/>
          <p:nvPr/>
        </p:nvPicPr>
        <p:blipFill rotWithShape="1">
          <a:blip r:embed="rId3">
            <a:alphaModFix/>
          </a:blip>
          <a:srcRect b="0" l="0" r="0" t="0"/>
          <a:stretch/>
        </p:blipFill>
        <p:spPr>
          <a:xfrm>
            <a:off x="3833813" y="3930650"/>
            <a:ext cx="1341437" cy="1054100"/>
          </a:xfrm>
          <a:prstGeom prst="rect">
            <a:avLst/>
          </a:prstGeom>
          <a:noFill/>
          <a:ln>
            <a:noFill/>
          </a:ln>
        </p:spPr>
      </p:pic>
      <p:sp>
        <p:nvSpPr>
          <p:cNvPr id="548" name="Google Shape;548;p32"/>
          <p:cNvSpPr/>
          <p:nvPr/>
        </p:nvSpPr>
        <p:spPr>
          <a:xfrm>
            <a:off x="6307138" y="2649538"/>
            <a:ext cx="1793875" cy="317500"/>
          </a:xfrm>
          <a:prstGeom prst="roundRect">
            <a:avLst>
              <a:gd fmla="val 4167" name="adj"/>
            </a:avLst>
          </a:prstGeom>
          <a:solidFill>
            <a:schemeClr val="lt1"/>
          </a:solidFill>
          <a:ln cap="flat" cmpd="sng" w="9525">
            <a:solidFill>
              <a:srgbClr val="4D4D4D"/>
            </a:solidFill>
            <a:prstDash val="solid"/>
            <a:round/>
            <a:headEnd len="sm" w="sm" type="none"/>
            <a:tailEnd len="sm" w="sm" type="none"/>
          </a:ln>
          <a:effectLst>
            <a:outerShdw rotWithShape="0" algn="ctr" dir="2700000" dist="35921">
              <a:srgbClr val="AFAFAF"/>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1600">
                <a:solidFill>
                  <a:schemeClr val="dk1"/>
                </a:solidFill>
                <a:latin typeface="Calibri"/>
                <a:ea typeface="Calibri"/>
                <a:cs typeface="Calibri"/>
                <a:sym typeface="Calibri"/>
              </a:rPr>
              <a:t>DL OU Admins</a:t>
            </a:r>
            <a:endParaRPr/>
          </a:p>
        </p:txBody>
      </p:sp>
      <p:pic>
        <p:nvPicPr>
          <p:cNvPr descr="Collection_DomainGroup01" id="549" name="Google Shape;549;p32"/>
          <p:cNvPicPr preferRelativeResize="0"/>
          <p:nvPr/>
        </p:nvPicPr>
        <p:blipFill rotWithShape="1">
          <a:blip r:embed="rId5">
            <a:alphaModFix/>
          </a:blip>
          <a:srcRect b="0" l="0" r="0" t="0"/>
          <a:stretch/>
        </p:blipFill>
        <p:spPr>
          <a:xfrm>
            <a:off x="6538913" y="1662113"/>
            <a:ext cx="1331912" cy="1047750"/>
          </a:xfrm>
          <a:prstGeom prst="rect">
            <a:avLst/>
          </a:prstGeom>
          <a:noFill/>
          <a:ln>
            <a:noFill/>
          </a:ln>
        </p:spPr>
      </p:pic>
      <p:graphicFrame>
        <p:nvGraphicFramePr>
          <p:cNvPr id="550" name="Google Shape;550;p32"/>
          <p:cNvGraphicFramePr/>
          <p:nvPr/>
        </p:nvGraphicFramePr>
        <p:xfrm>
          <a:off x="5988050" y="3082925"/>
          <a:ext cx="3000000" cy="3000000"/>
        </p:xfrm>
        <a:graphic>
          <a:graphicData uri="http://schemas.openxmlformats.org/drawingml/2006/table">
            <a:tbl>
              <a:tblPr>
                <a:noFill/>
                <a:tableStyleId>{6B4A887E-E1F2-46F0-9F3E-E2C0C0AF492A}</a:tableStyleId>
              </a:tblPr>
              <a:tblGrid>
                <a:gridCol w="1490675"/>
                <a:gridCol w="962025"/>
              </a:tblGrid>
              <a:tr h="266700">
                <a:tc>
                  <a:txBody>
                    <a:bodyPr/>
                    <a:lstStyle/>
                    <a:p>
                      <a:pPr indent="0" lvl="0" marL="0" marR="0" rtl="0" algn="l">
                        <a:lnSpc>
                          <a:spcPct val="100000"/>
                        </a:lnSpc>
                        <a:spcBef>
                          <a:spcPts val="0"/>
                        </a:spcBef>
                        <a:spcAft>
                          <a:spcPts val="0"/>
                        </a:spcAft>
                        <a:buClr>
                          <a:schemeClr val="dk1"/>
                        </a:buClr>
                        <a:buSzPts val="1400"/>
                        <a:buFont typeface="Arial Narrow"/>
                        <a:buNone/>
                      </a:pPr>
                      <a:r>
                        <a:rPr b="0" i="0" lang="fr-FR" sz="1400" u="none" cap="none" strike="noStrike">
                          <a:solidFill>
                            <a:schemeClr val="dk1"/>
                          </a:solidFill>
                          <a:latin typeface="Arial Narrow"/>
                          <a:ea typeface="Arial Narrow"/>
                          <a:cs typeface="Arial Narrow"/>
                          <a:sym typeface="Arial Narrow"/>
                        </a:rPr>
                        <a:t>Members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BCDE3"/>
                    </a:solidFill>
                  </a:tcPr>
                </a:tc>
                <a:tc>
                  <a:txBody>
                    <a:bodyPr/>
                    <a:lstStyle/>
                    <a:p>
                      <a:pPr indent="0" lvl="0" marL="0" marR="0" rtl="0" algn="l">
                        <a:lnSpc>
                          <a:spcPct val="100000"/>
                        </a:lnSpc>
                        <a:spcBef>
                          <a:spcPts val="0"/>
                        </a:spcBef>
                        <a:spcAft>
                          <a:spcPts val="0"/>
                        </a:spcAft>
                        <a:buClr>
                          <a:schemeClr val="dk1"/>
                        </a:buClr>
                        <a:buSzPts val="1400"/>
                        <a:buFont typeface="Arial Narrow"/>
                        <a:buNone/>
                      </a:pPr>
                      <a:r>
                        <a:rPr b="0" i="0" lang="fr-FR" sz="1400" u="none" cap="none" strike="noStrike">
                          <a:solidFill>
                            <a:schemeClr val="dk1"/>
                          </a:solidFill>
                          <a:latin typeface="Arial Narrow"/>
                          <a:ea typeface="Arial Narrow"/>
                          <a:cs typeface="Arial Narrow"/>
                          <a:sym typeface="Arial Narrow"/>
                        </a:rPr>
                        <a:t>Member Of</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BCDE3"/>
                    </a:solidFill>
                  </a:tcPr>
                </a:tc>
              </a:tr>
              <a:tr h="269875">
                <a:tc>
                  <a:txBody>
                    <a:bodyPr/>
                    <a:lstStyle/>
                    <a:p>
                      <a:pPr indent="0" lvl="0" marL="0" marR="0" rtl="0" algn="l">
                        <a:lnSpc>
                          <a:spcPct val="100000"/>
                        </a:lnSpc>
                        <a:spcBef>
                          <a:spcPts val="0"/>
                        </a:spcBef>
                        <a:spcAft>
                          <a:spcPts val="0"/>
                        </a:spcAft>
                        <a:buClr>
                          <a:schemeClr val="dk1"/>
                        </a:buClr>
                        <a:buSzPts val="1400"/>
                        <a:buFont typeface="Arial Narrow"/>
                        <a:buNone/>
                      </a:pPr>
                      <a:r>
                        <a:rPr b="1" i="0" lang="fr-FR" sz="1400" u="none" cap="none" strike="noStrike">
                          <a:solidFill>
                            <a:schemeClr val="dk1"/>
                          </a:solidFill>
                          <a:latin typeface="Arial Narrow"/>
                          <a:ea typeface="Arial Narrow"/>
                          <a:cs typeface="Arial Narrow"/>
                          <a:sym typeface="Arial Narrow"/>
                        </a:rPr>
                        <a:t>G Denver Admins</a:t>
                      </a:r>
                      <a:endParaRPr/>
                    </a:p>
                    <a:p>
                      <a:pPr indent="0" lvl="0" marL="0" marR="0" rtl="0" algn="l">
                        <a:lnSpc>
                          <a:spcPct val="100000"/>
                        </a:lnSpc>
                        <a:spcBef>
                          <a:spcPts val="0"/>
                        </a:spcBef>
                        <a:spcAft>
                          <a:spcPts val="0"/>
                        </a:spcAft>
                        <a:buClr>
                          <a:schemeClr val="dk1"/>
                        </a:buClr>
                        <a:buSzPts val="1400"/>
                        <a:buFont typeface="Arial Narrow"/>
                        <a:buNone/>
                      </a:pPr>
                      <a:r>
                        <a:rPr b="1" i="0" lang="fr-FR" sz="1400" u="none" cap="none" strike="noStrike">
                          <a:solidFill>
                            <a:schemeClr val="dk1"/>
                          </a:solidFill>
                          <a:latin typeface="Arial Narrow"/>
                          <a:ea typeface="Arial Narrow"/>
                          <a:cs typeface="Arial Narrow"/>
                          <a:sym typeface="Arial Narrow"/>
                        </a:rPr>
                        <a:t>G Vancouver Admins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1400"/>
                        <a:buFont typeface="Arial Narrow"/>
                        <a:buNone/>
                      </a:pPr>
                      <a:r>
                        <a:rPr b="1" i="0" lang="fr-FR" sz="1400" u="none" cap="none" strike="noStrike">
                          <a:solidFill>
                            <a:schemeClr val="dk1"/>
                          </a:solidFill>
                          <a:latin typeface="Arial Narrow"/>
                          <a:ea typeface="Arial Narrow"/>
                          <a:cs typeface="Arial Narrow"/>
                          <a:sym typeface="Arial Narrow"/>
                        </a:rPr>
                        <a:t>N/A</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sp>
        <p:nvSpPr>
          <p:cNvPr id="551" name="Google Shape;551;p32"/>
          <p:cNvSpPr/>
          <p:nvPr/>
        </p:nvSpPr>
        <p:spPr>
          <a:xfrm rot="6350907">
            <a:off x="5233194" y="4198144"/>
            <a:ext cx="1204913" cy="727075"/>
          </a:xfrm>
          <a:custGeom>
            <a:rect b="b" l="l" r="r" t="t"/>
            <a:pathLst>
              <a:path extrusionOk="0" h="395" w="671">
                <a:moveTo>
                  <a:pt x="242" y="149"/>
                </a:moveTo>
                <a:lnTo>
                  <a:pt x="245" y="165"/>
                </a:lnTo>
                <a:lnTo>
                  <a:pt x="248" y="182"/>
                </a:lnTo>
                <a:lnTo>
                  <a:pt x="251" y="204"/>
                </a:lnTo>
                <a:lnTo>
                  <a:pt x="0" y="98"/>
                </a:lnTo>
                <a:lnTo>
                  <a:pt x="251" y="0"/>
                </a:lnTo>
                <a:lnTo>
                  <a:pt x="248" y="20"/>
                </a:lnTo>
                <a:lnTo>
                  <a:pt x="245" y="37"/>
                </a:lnTo>
                <a:lnTo>
                  <a:pt x="242" y="53"/>
                </a:lnTo>
                <a:lnTo>
                  <a:pt x="258" y="55"/>
                </a:lnTo>
                <a:lnTo>
                  <a:pt x="275" y="58"/>
                </a:lnTo>
                <a:lnTo>
                  <a:pt x="300" y="62"/>
                </a:lnTo>
                <a:lnTo>
                  <a:pt x="329" y="69"/>
                </a:lnTo>
                <a:lnTo>
                  <a:pt x="361" y="78"/>
                </a:lnTo>
                <a:lnTo>
                  <a:pt x="396" y="90"/>
                </a:lnTo>
                <a:lnTo>
                  <a:pt x="414" y="97"/>
                </a:lnTo>
                <a:lnTo>
                  <a:pt x="433" y="105"/>
                </a:lnTo>
                <a:lnTo>
                  <a:pt x="452" y="114"/>
                </a:lnTo>
                <a:lnTo>
                  <a:pt x="469" y="124"/>
                </a:lnTo>
                <a:lnTo>
                  <a:pt x="488" y="136"/>
                </a:lnTo>
                <a:lnTo>
                  <a:pt x="507" y="147"/>
                </a:lnTo>
                <a:lnTo>
                  <a:pt x="526" y="161"/>
                </a:lnTo>
                <a:lnTo>
                  <a:pt x="543" y="175"/>
                </a:lnTo>
                <a:lnTo>
                  <a:pt x="561" y="191"/>
                </a:lnTo>
                <a:lnTo>
                  <a:pt x="577" y="208"/>
                </a:lnTo>
                <a:lnTo>
                  <a:pt x="593" y="226"/>
                </a:lnTo>
                <a:lnTo>
                  <a:pt x="609" y="246"/>
                </a:lnTo>
                <a:lnTo>
                  <a:pt x="622" y="268"/>
                </a:lnTo>
                <a:lnTo>
                  <a:pt x="635" y="290"/>
                </a:lnTo>
                <a:lnTo>
                  <a:pt x="640" y="301"/>
                </a:lnTo>
                <a:lnTo>
                  <a:pt x="646" y="314"/>
                </a:lnTo>
                <a:lnTo>
                  <a:pt x="651" y="326"/>
                </a:lnTo>
                <a:lnTo>
                  <a:pt x="656" y="339"/>
                </a:lnTo>
                <a:lnTo>
                  <a:pt x="664" y="366"/>
                </a:lnTo>
                <a:lnTo>
                  <a:pt x="671" y="395"/>
                </a:lnTo>
                <a:lnTo>
                  <a:pt x="665" y="382"/>
                </a:lnTo>
                <a:lnTo>
                  <a:pt x="658" y="369"/>
                </a:lnTo>
                <a:lnTo>
                  <a:pt x="645" y="345"/>
                </a:lnTo>
                <a:lnTo>
                  <a:pt x="630" y="323"/>
                </a:lnTo>
                <a:lnTo>
                  <a:pt x="614" y="301"/>
                </a:lnTo>
                <a:lnTo>
                  <a:pt x="598" y="282"/>
                </a:lnTo>
                <a:lnTo>
                  <a:pt x="583" y="265"/>
                </a:lnTo>
                <a:lnTo>
                  <a:pt x="565" y="249"/>
                </a:lnTo>
                <a:lnTo>
                  <a:pt x="548" y="234"/>
                </a:lnTo>
                <a:lnTo>
                  <a:pt x="530" y="221"/>
                </a:lnTo>
                <a:lnTo>
                  <a:pt x="513" y="210"/>
                </a:lnTo>
                <a:lnTo>
                  <a:pt x="496" y="200"/>
                </a:lnTo>
                <a:lnTo>
                  <a:pt x="477" y="190"/>
                </a:lnTo>
                <a:lnTo>
                  <a:pt x="459" y="182"/>
                </a:lnTo>
                <a:lnTo>
                  <a:pt x="442" y="175"/>
                </a:lnTo>
                <a:lnTo>
                  <a:pt x="425" y="168"/>
                </a:lnTo>
                <a:lnTo>
                  <a:pt x="407" y="163"/>
                </a:lnTo>
                <a:lnTo>
                  <a:pt x="390" y="159"/>
                </a:lnTo>
                <a:lnTo>
                  <a:pt x="374" y="156"/>
                </a:lnTo>
                <a:lnTo>
                  <a:pt x="343" y="150"/>
                </a:lnTo>
                <a:lnTo>
                  <a:pt x="329" y="149"/>
                </a:lnTo>
                <a:lnTo>
                  <a:pt x="314" y="147"/>
                </a:lnTo>
                <a:lnTo>
                  <a:pt x="290" y="147"/>
                </a:lnTo>
                <a:lnTo>
                  <a:pt x="269" y="147"/>
                </a:lnTo>
                <a:lnTo>
                  <a:pt x="255" y="147"/>
                </a:lnTo>
                <a:lnTo>
                  <a:pt x="242" y="149"/>
                </a:lnTo>
                <a:close/>
              </a:path>
            </a:pathLst>
          </a:custGeom>
          <a:solidFill>
            <a:srgbClr val="FF0000">
              <a:alpha val="74901"/>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2" name="Google Shape;552;p32"/>
          <p:cNvSpPr/>
          <p:nvPr/>
        </p:nvSpPr>
        <p:spPr>
          <a:xfrm rot="5400000">
            <a:off x="3007519" y="1843881"/>
            <a:ext cx="390525" cy="823913"/>
          </a:xfrm>
          <a:custGeom>
            <a:rect b="b" l="l" r="r" t="t"/>
            <a:pathLst>
              <a:path extrusionOk="0" h="429" w="205">
                <a:moveTo>
                  <a:pt x="57" y="239"/>
                </a:moveTo>
                <a:lnTo>
                  <a:pt x="0" y="252"/>
                </a:lnTo>
                <a:lnTo>
                  <a:pt x="106" y="0"/>
                </a:lnTo>
                <a:lnTo>
                  <a:pt x="205" y="252"/>
                </a:lnTo>
                <a:lnTo>
                  <a:pt x="147" y="238"/>
                </a:lnTo>
                <a:lnTo>
                  <a:pt x="126" y="429"/>
                </a:lnTo>
                <a:lnTo>
                  <a:pt x="76" y="429"/>
                </a:lnTo>
                <a:lnTo>
                  <a:pt x="57" y="239"/>
                </a:lnTo>
                <a:close/>
              </a:path>
            </a:pathLst>
          </a:custGeom>
          <a:solidFill>
            <a:srgbClr val="FF0000">
              <a:alpha val="74901"/>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3" name="Google Shape;553;p32"/>
          <p:cNvSpPr/>
          <p:nvPr/>
        </p:nvSpPr>
        <p:spPr>
          <a:xfrm rot="5400000">
            <a:off x="5687219" y="1843881"/>
            <a:ext cx="390525" cy="823913"/>
          </a:xfrm>
          <a:custGeom>
            <a:rect b="b" l="l" r="r" t="t"/>
            <a:pathLst>
              <a:path extrusionOk="0" h="429" w="205">
                <a:moveTo>
                  <a:pt x="57" y="239"/>
                </a:moveTo>
                <a:lnTo>
                  <a:pt x="0" y="252"/>
                </a:lnTo>
                <a:lnTo>
                  <a:pt x="106" y="0"/>
                </a:lnTo>
                <a:lnTo>
                  <a:pt x="205" y="252"/>
                </a:lnTo>
                <a:lnTo>
                  <a:pt x="147" y="238"/>
                </a:lnTo>
                <a:lnTo>
                  <a:pt x="126" y="429"/>
                </a:lnTo>
                <a:lnTo>
                  <a:pt x="76" y="429"/>
                </a:lnTo>
                <a:lnTo>
                  <a:pt x="57" y="239"/>
                </a:lnTo>
                <a:close/>
              </a:path>
            </a:pathLst>
          </a:custGeom>
          <a:solidFill>
            <a:srgbClr val="FF0000">
              <a:alpha val="74901"/>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4" name="Google Shape;554;p32"/>
          <p:cNvSpPr/>
          <p:nvPr/>
        </p:nvSpPr>
        <p:spPr>
          <a:xfrm rot="5400000">
            <a:off x="3017044" y="4139406"/>
            <a:ext cx="390525" cy="823913"/>
          </a:xfrm>
          <a:custGeom>
            <a:rect b="b" l="l" r="r" t="t"/>
            <a:pathLst>
              <a:path extrusionOk="0" h="429" w="205">
                <a:moveTo>
                  <a:pt x="57" y="239"/>
                </a:moveTo>
                <a:lnTo>
                  <a:pt x="0" y="252"/>
                </a:lnTo>
                <a:lnTo>
                  <a:pt x="106" y="0"/>
                </a:lnTo>
                <a:lnTo>
                  <a:pt x="205" y="252"/>
                </a:lnTo>
                <a:lnTo>
                  <a:pt x="147" y="238"/>
                </a:lnTo>
                <a:lnTo>
                  <a:pt x="126" y="429"/>
                </a:lnTo>
                <a:lnTo>
                  <a:pt x="76" y="429"/>
                </a:lnTo>
                <a:lnTo>
                  <a:pt x="57" y="239"/>
                </a:lnTo>
                <a:close/>
              </a:path>
            </a:pathLst>
          </a:custGeom>
          <a:solidFill>
            <a:srgbClr val="FF0000">
              <a:alpha val="74901"/>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555" name="Google Shape;555;p32"/>
          <p:cNvGraphicFramePr/>
          <p:nvPr/>
        </p:nvGraphicFramePr>
        <p:xfrm>
          <a:off x="989013" y="3090863"/>
          <a:ext cx="3000000" cy="3000000"/>
        </p:xfrm>
        <a:graphic>
          <a:graphicData uri="http://schemas.openxmlformats.org/drawingml/2006/table">
            <a:tbl>
              <a:tblPr>
                <a:noFill/>
                <a:tableStyleId>{6B4A887E-E1F2-46F0-9F3E-E2C0C0AF492A}</a:tableStyleId>
              </a:tblPr>
              <a:tblGrid>
                <a:gridCol w="1690675"/>
              </a:tblGrid>
              <a:tr h="281000">
                <a:tc>
                  <a:txBody>
                    <a:bodyPr/>
                    <a:lstStyle/>
                    <a:p>
                      <a:pPr indent="0" lvl="0" marL="0" marR="0" rtl="0" algn="l">
                        <a:lnSpc>
                          <a:spcPct val="100000"/>
                        </a:lnSpc>
                        <a:spcBef>
                          <a:spcPts val="0"/>
                        </a:spcBef>
                        <a:spcAft>
                          <a:spcPts val="0"/>
                        </a:spcAft>
                        <a:buClr>
                          <a:schemeClr val="dk1"/>
                        </a:buClr>
                        <a:buSzPts val="1400"/>
                        <a:buFont typeface="Arial Narrow"/>
                        <a:buNone/>
                      </a:pPr>
                      <a:r>
                        <a:rPr b="0" i="0" lang="fr-FR" sz="1400" u="none" cap="none" strike="noStrike">
                          <a:solidFill>
                            <a:schemeClr val="dk1"/>
                          </a:solidFill>
                          <a:latin typeface="Arial Narrow"/>
                          <a:ea typeface="Arial Narrow"/>
                          <a:cs typeface="Arial Narrow"/>
                          <a:sym typeface="Arial Narrow"/>
                        </a:rPr>
                        <a:t>Member Of</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BCDE3"/>
                    </a:solidFill>
                  </a:tcPr>
                </a:tc>
              </a:tr>
              <a:tr h="279400">
                <a:tc>
                  <a:txBody>
                    <a:bodyPr/>
                    <a:lstStyle/>
                    <a:p>
                      <a:pPr indent="0" lvl="0" marL="0" marR="0" rtl="0" algn="l">
                        <a:lnSpc>
                          <a:spcPct val="100000"/>
                        </a:lnSpc>
                        <a:spcBef>
                          <a:spcPts val="0"/>
                        </a:spcBef>
                        <a:spcAft>
                          <a:spcPts val="0"/>
                        </a:spcAft>
                        <a:buClr>
                          <a:schemeClr val="dk1"/>
                        </a:buClr>
                        <a:buSzPts val="1400"/>
                        <a:buFont typeface="Arial Narrow"/>
                        <a:buNone/>
                      </a:pPr>
                      <a:r>
                        <a:rPr b="1" i="0" lang="fr-FR" sz="1400" u="none" cap="none" strike="noStrike">
                          <a:solidFill>
                            <a:schemeClr val="dk1"/>
                          </a:solidFill>
                          <a:latin typeface="Arial Narrow"/>
                          <a:ea typeface="Arial Narrow"/>
                          <a:cs typeface="Arial Narrow"/>
                          <a:sym typeface="Arial Narrow"/>
                        </a:rPr>
                        <a:t>G Denver Admins</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graphicFrame>
        <p:nvGraphicFramePr>
          <p:cNvPr id="556" name="Google Shape;556;p32"/>
          <p:cNvGraphicFramePr/>
          <p:nvPr/>
        </p:nvGraphicFramePr>
        <p:xfrm>
          <a:off x="971550" y="5395913"/>
          <a:ext cx="3000000" cy="3000000"/>
        </p:xfrm>
        <a:graphic>
          <a:graphicData uri="http://schemas.openxmlformats.org/drawingml/2006/table">
            <a:tbl>
              <a:tblPr>
                <a:noFill/>
                <a:tableStyleId>{6B4A887E-E1F2-46F0-9F3E-E2C0C0AF492A}</a:tableStyleId>
              </a:tblPr>
              <a:tblGrid>
                <a:gridCol w="1747850"/>
              </a:tblGrid>
              <a:tr h="193675">
                <a:tc>
                  <a:txBody>
                    <a:bodyPr/>
                    <a:lstStyle/>
                    <a:p>
                      <a:pPr indent="0" lvl="0" marL="0" marR="0" rtl="0" algn="l">
                        <a:lnSpc>
                          <a:spcPct val="100000"/>
                        </a:lnSpc>
                        <a:spcBef>
                          <a:spcPts val="0"/>
                        </a:spcBef>
                        <a:spcAft>
                          <a:spcPts val="0"/>
                        </a:spcAft>
                        <a:buClr>
                          <a:schemeClr val="dk1"/>
                        </a:buClr>
                        <a:buSzPts val="1400"/>
                        <a:buFont typeface="Arial Narrow"/>
                        <a:buNone/>
                      </a:pPr>
                      <a:r>
                        <a:rPr b="0" i="0" lang="fr-FR" sz="1400" u="none" cap="none" strike="noStrike">
                          <a:solidFill>
                            <a:schemeClr val="dk1"/>
                          </a:solidFill>
                          <a:latin typeface="Arial Narrow"/>
                          <a:ea typeface="Arial Narrow"/>
                          <a:cs typeface="Arial Narrow"/>
                          <a:sym typeface="Arial Narrow"/>
                        </a:rPr>
                        <a:t>Member Of</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BCDE3"/>
                    </a:solidFill>
                  </a:tcPr>
                </a:tc>
              </a:tr>
              <a:tr h="328625">
                <a:tc>
                  <a:txBody>
                    <a:bodyPr/>
                    <a:lstStyle/>
                    <a:p>
                      <a:pPr indent="0" lvl="0" marL="0" marR="0" rtl="0" algn="l">
                        <a:lnSpc>
                          <a:spcPct val="100000"/>
                        </a:lnSpc>
                        <a:spcBef>
                          <a:spcPts val="0"/>
                        </a:spcBef>
                        <a:spcAft>
                          <a:spcPts val="0"/>
                        </a:spcAft>
                        <a:buClr>
                          <a:schemeClr val="dk1"/>
                        </a:buClr>
                        <a:buSzPts val="1400"/>
                        <a:buFont typeface="Arial Narrow"/>
                        <a:buNone/>
                      </a:pPr>
                      <a:r>
                        <a:rPr b="1" i="0" lang="fr-FR" sz="1400" u="none" cap="none" strike="noStrike">
                          <a:solidFill>
                            <a:schemeClr val="dk1"/>
                          </a:solidFill>
                          <a:latin typeface="Arial Narrow"/>
                          <a:ea typeface="Arial Narrow"/>
                          <a:cs typeface="Arial Narrow"/>
                          <a:sym typeface="Arial Narrow"/>
                        </a:rPr>
                        <a:t>G Vancouver Admins</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33"/>
          <p:cNvSpPr/>
          <p:nvPr/>
        </p:nvSpPr>
        <p:spPr>
          <a:xfrm>
            <a:off x="1144588" y="1692275"/>
            <a:ext cx="6696075" cy="1744663"/>
          </a:xfrm>
          <a:prstGeom prst="roundRect">
            <a:avLst>
              <a:gd fmla="val 13741" name="adj"/>
            </a:avLst>
          </a:prstGeom>
          <a:gradFill>
            <a:gsLst>
              <a:gs pos="0">
                <a:srgbClr val="FFFFFF"/>
              </a:gs>
              <a:gs pos="100000">
                <a:srgbClr val="EEEFD7"/>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Collection01" id="562" name="Google Shape;562;p33"/>
          <p:cNvPicPr preferRelativeResize="0"/>
          <p:nvPr/>
        </p:nvPicPr>
        <p:blipFill rotWithShape="1">
          <a:blip r:embed="rId3">
            <a:alphaModFix/>
          </a:blip>
          <a:srcRect b="0" l="0" r="0" t="0"/>
          <a:stretch/>
        </p:blipFill>
        <p:spPr>
          <a:xfrm>
            <a:off x="4833938" y="2132013"/>
            <a:ext cx="2668587" cy="1196975"/>
          </a:xfrm>
          <a:prstGeom prst="rect">
            <a:avLst/>
          </a:prstGeom>
          <a:noFill/>
          <a:ln>
            <a:noFill/>
          </a:ln>
        </p:spPr>
      </p:pic>
      <p:sp>
        <p:nvSpPr>
          <p:cNvPr id="563" name="Google Shape;563;p33"/>
          <p:cNvSpPr txBox="1"/>
          <p:nvPr/>
        </p:nvSpPr>
        <p:spPr>
          <a:xfrm>
            <a:off x="5730875" y="2900363"/>
            <a:ext cx="88265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Group</a:t>
            </a:r>
            <a:endParaRPr/>
          </a:p>
        </p:txBody>
      </p:sp>
      <p:sp>
        <p:nvSpPr>
          <p:cNvPr id="564" name="Google Shape;564;p33"/>
          <p:cNvSpPr/>
          <p:nvPr/>
        </p:nvSpPr>
        <p:spPr>
          <a:xfrm>
            <a:off x="1570038" y="2470150"/>
            <a:ext cx="1131887" cy="460375"/>
          </a:xfrm>
          <a:prstGeom prst="ellipse">
            <a:avLst/>
          </a:prstGeom>
          <a:solidFill>
            <a:srgbClr val="8DACD0"/>
          </a:solidFill>
          <a:ln cap="flat" cmpd="sng" w="9525">
            <a:solidFill>
              <a:srgbClr val="333333"/>
            </a:solidFill>
            <a:prstDash val="solid"/>
            <a:round/>
            <a:headEnd len="sm" w="sm" type="none"/>
            <a:tailEnd len="sm" w="sm" type="none"/>
          </a:ln>
          <a:effectLst>
            <a:outerShdw rotWithShape="0" algn="ctr" dir="2700000" dist="35921">
              <a:srgbClr val="969696"/>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Group</a:t>
            </a:r>
            <a:endParaRPr/>
          </a:p>
        </p:txBody>
      </p:sp>
      <p:sp>
        <p:nvSpPr>
          <p:cNvPr id="565" name="Google Shape;565;p33"/>
          <p:cNvSpPr/>
          <p:nvPr/>
        </p:nvSpPr>
        <p:spPr>
          <a:xfrm>
            <a:off x="2406650" y="2290763"/>
            <a:ext cx="1131888" cy="460375"/>
          </a:xfrm>
          <a:prstGeom prst="ellipse">
            <a:avLst/>
          </a:prstGeom>
          <a:solidFill>
            <a:srgbClr val="E4E4BF"/>
          </a:solidFill>
          <a:ln cap="flat" cmpd="sng" w="9525">
            <a:solidFill>
              <a:srgbClr val="333333"/>
            </a:solidFill>
            <a:prstDash val="solid"/>
            <a:round/>
            <a:headEnd len="sm" w="sm" type="none"/>
            <a:tailEnd len="sm" w="sm" type="none"/>
          </a:ln>
          <a:effectLst>
            <a:outerShdw rotWithShape="0" algn="ctr" dir="2700000" dist="35921">
              <a:srgbClr val="969696"/>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Group</a:t>
            </a:r>
            <a:endParaRPr/>
          </a:p>
        </p:txBody>
      </p:sp>
      <p:sp>
        <p:nvSpPr>
          <p:cNvPr id="566" name="Google Shape;566;p33"/>
          <p:cNvSpPr/>
          <p:nvPr/>
        </p:nvSpPr>
        <p:spPr>
          <a:xfrm>
            <a:off x="5137150" y="2470150"/>
            <a:ext cx="1131888" cy="460375"/>
          </a:xfrm>
          <a:prstGeom prst="ellipse">
            <a:avLst/>
          </a:prstGeom>
          <a:solidFill>
            <a:srgbClr val="8DACD0"/>
          </a:solidFill>
          <a:ln cap="flat" cmpd="sng" w="9525">
            <a:solidFill>
              <a:srgbClr val="333333"/>
            </a:solidFill>
            <a:prstDash val="solid"/>
            <a:round/>
            <a:headEnd len="sm" w="sm" type="none"/>
            <a:tailEnd len="sm" w="sm" type="none"/>
          </a:ln>
          <a:effectLst>
            <a:outerShdw rotWithShape="0" algn="ctr" dir="2700000" dist="35921">
              <a:srgbClr val="969696"/>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Group</a:t>
            </a:r>
            <a:endParaRPr/>
          </a:p>
        </p:txBody>
      </p:sp>
      <p:sp>
        <p:nvSpPr>
          <p:cNvPr id="567" name="Google Shape;567;p33"/>
          <p:cNvSpPr/>
          <p:nvPr/>
        </p:nvSpPr>
        <p:spPr>
          <a:xfrm>
            <a:off x="5973763" y="2290763"/>
            <a:ext cx="1131887" cy="460375"/>
          </a:xfrm>
          <a:prstGeom prst="ellipse">
            <a:avLst/>
          </a:prstGeom>
          <a:solidFill>
            <a:srgbClr val="E4E4BF"/>
          </a:solidFill>
          <a:ln cap="flat" cmpd="sng" w="9525">
            <a:solidFill>
              <a:srgbClr val="333333"/>
            </a:solidFill>
            <a:prstDash val="solid"/>
            <a:round/>
            <a:headEnd len="sm" w="sm" type="none"/>
            <a:tailEnd len="sm" w="sm" type="none"/>
          </a:ln>
          <a:effectLst>
            <a:outerShdw rotWithShape="0" algn="ctr" dir="2700000" dist="35921">
              <a:srgbClr val="969696"/>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Group</a:t>
            </a:r>
            <a:endParaRPr/>
          </a:p>
        </p:txBody>
      </p:sp>
      <p:sp>
        <p:nvSpPr>
          <p:cNvPr id="568" name="Google Shape;568;p33"/>
          <p:cNvSpPr/>
          <p:nvPr/>
        </p:nvSpPr>
        <p:spPr>
          <a:xfrm rot="5400000">
            <a:off x="4051300" y="1887538"/>
            <a:ext cx="585787" cy="1506538"/>
          </a:xfrm>
          <a:custGeom>
            <a:rect b="b" l="l" r="r" t="t"/>
            <a:pathLst>
              <a:path extrusionOk="0" h="429" w="205">
                <a:moveTo>
                  <a:pt x="57" y="239"/>
                </a:moveTo>
                <a:lnTo>
                  <a:pt x="0" y="252"/>
                </a:lnTo>
                <a:lnTo>
                  <a:pt x="106" y="0"/>
                </a:lnTo>
                <a:lnTo>
                  <a:pt x="205" y="252"/>
                </a:lnTo>
                <a:lnTo>
                  <a:pt x="147" y="238"/>
                </a:lnTo>
                <a:lnTo>
                  <a:pt x="126" y="429"/>
                </a:lnTo>
                <a:lnTo>
                  <a:pt x="76" y="429"/>
                </a:lnTo>
                <a:lnTo>
                  <a:pt x="57" y="239"/>
                </a:lnTo>
                <a:close/>
              </a:path>
            </a:pathLst>
          </a:custGeom>
          <a:solidFill>
            <a:srgbClr val="FF0000">
              <a:alpha val="74901"/>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9" name="Google Shape;569;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Group Nesting</a:t>
            </a:r>
            <a:endParaRPr/>
          </a:p>
        </p:txBody>
      </p:sp>
      <p:sp>
        <p:nvSpPr>
          <p:cNvPr id="570" name="Google Shape;570;p33"/>
          <p:cNvSpPr txBox="1"/>
          <p:nvPr>
            <p:ph idx="1" type="body"/>
          </p:nvPr>
        </p:nvSpPr>
        <p:spPr>
          <a:xfrm>
            <a:off x="1052513" y="1465263"/>
            <a:ext cx="6950075" cy="630237"/>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lnSpc>
                <a:spcPct val="80000"/>
              </a:lnSpc>
              <a:spcBef>
                <a:spcPts val="0"/>
              </a:spcBef>
              <a:spcAft>
                <a:spcPts val="0"/>
              </a:spcAft>
              <a:buClr>
                <a:schemeClr val="dk1"/>
              </a:buClr>
              <a:buSzPct val="100000"/>
              <a:buChar char="•"/>
            </a:pPr>
            <a:r>
              <a:rPr i="1" lang="fr-FR"/>
              <a:t>Le Group nesting </a:t>
            </a:r>
            <a:r>
              <a:rPr lang="fr-FR"/>
              <a:t> est l’ajout d’un groupe comme membre d’un autre groupe.</a:t>
            </a:r>
            <a:endParaRPr/>
          </a:p>
        </p:txBody>
      </p:sp>
      <p:sp>
        <p:nvSpPr>
          <p:cNvPr id="571" name="Google Shape;571;p33"/>
          <p:cNvSpPr/>
          <p:nvPr/>
        </p:nvSpPr>
        <p:spPr>
          <a:xfrm>
            <a:off x="1044575" y="3635374"/>
            <a:ext cx="6975475" cy="3222625"/>
          </a:xfrm>
          <a:prstGeom prst="rect">
            <a:avLst/>
          </a:prstGeom>
          <a:noFill/>
          <a:ln>
            <a:noFill/>
          </a:ln>
        </p:spPr>
        <p:txBody>
          <a:bodyPr anchorCtr="0" anchor="t" bIns="0" lIns="0" spcFirstLastPara="1" rIns="0" wrap="square" tIns="0">
            <a:noAutofit/>
          </a:bodyPr>
          <a:lstStyle/>
          <a:p>
            <a:pPr indent="-228600" lvl="0" marL="228600" marR="0" rtl="0" algn="l">
              <a:lnSpc>
                <a:spcPct val="90000"/>
              </a:lnSpc>
              <a:spcBef>
                <a:spcPts val="0"/>
              </a:spcBef>
              <a:spcAft>
                <a:spcPts val="0"/>
              </a:spcAft>
              <a:buClr>
                <a:srgbClr val="8DACD0"/>
              </a:buClr>
              <a:buSzPts val="1680"/>
              <a:buFont typeface="Noto Sans Symbols"/>
              <a:buChar char="•"/>
            </a:pPr>
            <a:r>
              <a:rPr b="1" lang="fr-FR" sz="2400">
                <a:solidFill>
                  <a:schemeClr val="dk1"/>
                </a:solidFill>
                <a:latin typeface="Calibri"/>
                <a:ea typeface="Calibri"/>
                <a:cs typeface="Calibri"/>
                <a:sym typeface="Calibri"/>
              </a:rPr>
              <a:t>Groupes Universels</a:t>
            </a:r>
            <a:r>
              <a:rPr b="0" lang="fr-FR" sz="2400">
                <a:solidFill>
                  <a:schemeClr val="dk1"/>
                </a:solidFill>
                <a:latin typeface="Calibri"/>
                <a:ea typeface="Calibri"/>
                <a:cs typeface="Calibri"/>
                <a:sym typeface="Calibri"/>
              </a:rPr>
              <a:t>: users, ordinateurs, groupes universels</a:t>
            </a:r>
            <a:r>
              <a:rPr lang="fr-FR" sz="2400">
                <a:solidFill>
                  <a:schemeClr val="dk1"/>
                </a:solidFill>
                <a:latin typeface="Calibri"/>
                <a:ea typeface="Calibri"/>
                <a:cs typeface="Calibri"/>
                <a:sym typeface="Calibri"/>
              </a:rPr>
              <a:t> et des groupes globaux de n’importe quel domaine.</a:t>
            </a:r>
            <a:endParaRPr/>
          </a:p>
          <a:p>
            <a:pPr indent="-228600" lvl="0" marL="228600" marR="0" rtl="0" algn="l">
              <a:lnSpc>
                <a:spcPct val="90000"/>
              </a:lnSpc>
              <a:spcBef>
                <a:spcPts val="960"/>
              </a:spcBef>
              <a:spcAft>
                <a:spcPts val="0"/>
              </a:spcAft>
              <a:buClr>
                <a:srgbClr val="8DACD0"/>
              </a:buClr>
              <a:buSzPts val="1680"/>
              <a:buFont typeface="Noto Sans Symbols"/>
              <a:buChar char="•"/>
            </a:pPr>
            <a:r>
              <a:rPr b="1" lang="fr-FR" sz="2400">
                <a:solidFill>
                  <a:schemeClr val="dk1"/>
                </a:solidFill>
                <a:latin typeface="Calibri"/>
                <a:ea typeface="Calibri"/>
                <a:cs typeface="Calibri"/>
                <a:sym typeface="Calibri"/>
              </a:rPr>
              <a:t>Groupes Globaux </a:t>
            </a:r>
            <a:r>
              <a:rPr b="0" lang="fr-FR" sz="2400">
                <a:solidFill>
                  <a:schemeClr val="dk1"/>
                </a:solidFill>
                <a:latin typeface="Calibri"/>
                <a:ea typeface="Calibri"/>
                <a:cs typeface="Calibri"/>
                <a:sym typeface="Calibri"/>
              </a:rPr>
              <a:t>: users du même domaine et des groupes globaux du même domaine.</a:t>
            </a:r>
            <a:endParaRPr/>
          </a:p>
          <a:p>
            <a:pPr indent="-228600" lvl="0" marL="228600" marR="0" rtl="0" algn="l">
              <a:lnSpc>
                <a:spcPct val="90000"/>
              </a:lnSpc>
              <a:spcBef>
                <a:spcPts val="960"/>
              </a:spcBef>
              <a:spcAft>
                <a:spcPts val="0"/>
              </a:spcAft>
              <a:buClr>
                <a:srgbClr val="8DACD0"/>
              </a:buClr>
              <a:buSzPts val="1680"/>
              <a:buFont typeface="Noto Sans Symbols"/>
              <a:buChar char="•"/>
            </a:pPr>
            <a:r>
              <a:rPr b="1" lang="fr-FR" sz="2400">
                <a:solidFill>
                  <a:schemeClr val="dk1"/>
                </a:solidFill>
                <a:latin typeface="Calibri"/>
                <a:ea typeface="Calibri"/>
                <a:cs typeface="Calibri"/>
                <a:sym typeface="Calibri"/>
              </a:rPr>
              <a:t>Groupes de domaine local </a:t>
            </a:r>
            <a:r>
              <a:rPr lang="fr-FR" sz="2400">
                <a:solidFill>
                  <a:schemeClr val="dk1"/>
                </a:solidFill>
                <a:latin typeface="Calibri"/>
                <a:ea typeface="Calibri"/>
                <a:cs typeface="Calibri"/>
                <a:sym typeface="Calibri"/>
              </a:rPr>
              <a:t>: users, groupes universels et des groupes globaux de n’importe quel domaine et même un groupe du domaine local du même domaine.</a:t>
            </a:r>
            <a:endParaRPr b="0" sz="24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Group Strategies</a:t>
            </a:r>
            <a:endParaRPr/>
          </a:p>
        </p:txBody>
      </p:sp>
      <p:grpSp>
        <p:nvGrpSpPr>
          <p:cNvPr id="578" name="Google Shape;578;p34"/>
          <p:cNvGrpSpPr/>
          <p:nvPr/>
        </p:nvGrpSpPr>
        <p:grpSpPr>
          <a:xfrm>
            <a:off x="903288" y="1228725"/>
            <a:ext cx="7248525" cy="4992688"/>
            <a:chOff x="567" y="793"/>
            <a:chExt cx="4566" cy="3145"/>
          </a:xfrm>
        </p:grpSpPr>
        <p:sp>
          <p:nvSpPr>
            <p:cNvPr id="579" name="Google Shape;579;p34"/>
            <p:cNvSpPr/>
            <p:nvPr/>
          </p:nvSpPr>
          <p:spPr>
            <a:xfrm>
              <a:off x="567" y="793"/>
              <a:ext cx="4566" cy="3145"/>
            </a:xfrm>
            <a:prstGeom prst="roundRect">
              <a:avLst>
                <a:gd fmla="val 3620" name="adj"/>
              </a:avLst>
            </a:prstGeom>
            <a:gradFill>
              <a:gsLst>
                <a:gs pos="0">
                  <a:srgbClr val="FFFFFF"/>
                </a:gs>
                <a:gs pos="100000">
                  <a:srgbClr val="E8F6E4"/>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2400">
                  <a:solidFill>
                    <a:schemeClr val="dk2"/>
                  </a:solidFill>
                  <a:latin typeface="Calibri"/>
                  <a:ea typeface="Calibri"/>
                  <a:cs typeface="Calibri"/>
                  <a:sym typeface="Calibri"/>
                </a:rPr>
                <a:t>A G P</a:t>
              </a:r>
              <a:endParaRPr/>
            </a:p>
          </p:txBody>
        </p:sp>
        <p:sp>
          <p:nvSpPr>
            <p:cNvPr id="580" name="Google Shape;580;p34"/>
            <p:cNvSpPr/>
            <p:nvPr/>
          </p:nvSpPr>
          <p:spPr>
            <a:xfrm>
              <a:off x="1419" y="1895"/>
              <a:ext cx="1200" cy="926"/>
            </a:xfrm>
            <a:custGeom>
              <a:rect b="b" l="l" r="r" t="t"/>
              <a:pathLst>
                <a:path extrusionOk="0" h="1355" w="2242">
                  <a:moveTo>
                    <a:pt x="13" y="1258"/>
                  </a:moveTo>
                  <a:lnTo>
                    <a:pt x="543" y="640"/>
                  </a:lnTo>
                  <a:lnTo>
                    <a:pt x="1075" y="24"/>
                  </a:lnTo>
                  <a:lnTo>
                    <a:pt x="1080" y="18"/>
                  </a:lnTo>
                  <a:lnTo>
                    <a:pt x="1086" y="14"/>
                  </a:lnTo>
                  <a:lnTo>
                    <a:pt x="1092" y="10"/>
                  </a:lnTo>
                  <a:lnTo>
                    <a:pt x="1098" y="6"/>
                  </a:lnTo>
                  <a:lnTo>
                    <a:pt x="1104" y="4"/>
                  </a:lnTo>
                  <a:lnTo>
                    <a:pt x="1110" y="2"/>
                  </a:lnTo>
                  <a:lnTo>
                    <a:pt x="1117" y="1"/>
                  </a:lnTo>
                  <a:lnTo>
                    <a:pt x="1124" y="0"/>
                  </a:lnTo>
                  <a:lnTo>
                    <a:pt x="1130" y="1"/>
                  </a:lnTo>
                  <a:lnTo>
                    <a:pt x="1137" y="2"/>
                  </a:lnTo>
                  <a:lnTo>
                    <a:pt x="1143" y="4"/>
                  </a:lnTo>
                  <a:lnTo>
                    <a:pt x="1149" y="6"/>
                  </a:lnTo>
                  <a:lnTo>
                    <a:pt x="1156" y="10"/>
                  </a:lnTo>
                  <a:lnTo>
                    <a:pt x="1161" y="14"/>
                  </a:lnTo>
                  <a:lnTo>
                    <a:pt x="1167" y="18"/>
                  </a:lnTo>
                  <a:lnTo>
                    <a:pt x="1172" y="24"/>
                  </a:lnTo>
                  <a:lnTo>
                    <a:pt x="1700" y="640"/>
                  </a:lnTo>
                  <a:lnTo>
                    <a:pt x="2227" y="1258"/>
                  </a:lnTo>
                  <a:lnTo>
                    <a:pt x="2232" y="1264"/>
                  </a:lnTo>
                  <a:lnTo>
                    <a:pt x="2235" y="1271"/>
                  </a:lnTo>
                  <a:lnTo>
                    <a:pt x="2237" y="1274"/>
                  </a:lnTo>
                  <a:lnTo>
                    <a:pt x="2238" y="1278"/>
                  </a:lnTo>
                  <a:lnTo>
                    <a:pt x="2241" y="1285"/>
                  </a:lnTo>
                  <a:lnTo>
                    <a:pt x="2242" y="1293"/>
                  </a:lnTo>
                  <a:lnTo>
                    <a:pt x="2242" y="1301"/>
                  </a:lnTo>
                  <a:lnTo>
                    <a:pt x="2241" y="1308"/>
                  </a:lnTo>
                  <a:lnTo>
                    <a:pt x="2241" y="1312"/>
                  </a:lnTo>
                  <a:lnTo>
                    <a:pt x="2239" y="1316"/>
                  </a:lnTo>
                  <a:lnTo>
                    <a:pt x="2236" y="1323"/>
                  </a:lnTo>
                  <a:lnTo>
                    <a:pt x="2234" y="1326"/>
                  </a:lnTo>
                  <a:lnTo>
                    <a:pt x="2232" y="1330"/>
                  </a:lnTo>
                  <a:lnTo>
                    <a:pt x="2230" y="1333"/>
                  </a:lnTo>
                  <a:lnTo>
                    <a:pt x="2227" y="1336"/>
                  </a:lnTo>
                  <a:lnTo>
                    <a:pt x="2223" y="1339"/>
                  </a:lnTo>
                  <a:lnTo>
                    <a:pt x="2220" y="1342"/>
                  </a:lnTo>
                  <a:lnTo>
                    <a:pt x="2212" y="1346"/>
                  </a:lnTo>
                  <a:lnTo>
                    <a:pt x="2202" y="1350"/>
                  </a:lnTo>
                  <a:lnTo>
                    <a:pt x="2197" y="1352"/>
                  </a:lnTo>
                  <a:lnTo>
                    <a:pt x="2191" y="1353"/>
                  </a:lnTo>
                  <a:lnTo>
                    <a:pt x="2185" y="1354"/>
                  </a:lnTo>
                  <a:lnTo>
                    <a:pt x="2179" y="1355"/>
                  </a:lnTo>
                  <a:lnTo>
                    <a:pt x="1649" y="1355"/>
                  </a:lnTo>
                  <a:lnTo>
                    <a:pt x="1120" y="1355"/>
                  </a:lnTo>
                  <a:lnTo>
                    <a:pt x="591" y="1355"/>
                  </a:lnTo>
                  <a:lnTo>
                    <a:pt x="61" y="1355"/>
                  </a:lnTo>
                  <a:lnTo>
                    <a:pt x="50" y="1353"/>
                  </a:lnTo>
                  <a:lnTo>
                    <a:pt x="45" y="1352"/>
                  </a:lnTo>
                  <a:lnTo>
                    <a:pt x="40" y="1350"/>
                  </a:lnTo>
                  <a:lnTo>
                    <a:pt x="32" y="1346"/>
                  </a:lnTo>
                  <a:lnTo>
                    <a:pt x="24" y="1342"/>
                  </a:lnTo>
                  <a:lnTo>
                    <a:pt x="21" y="1339"/>
                  </a:lnTo>
                  <a:lnTo>
                    <a:pt x="17" y="1336"/>
                  </a:lnTo>
                  <a:lnTo>
                    <a:pt x="12" y="1330"/>
                  </a:lnTo>
                  <a:lnTo>
                    <a:pt x="7" y="1323"/>
                  </a:lnTo>
                  <a:lnTo>
                    <a:pt x="4" y="1316"/>
                  </a:lnTo>
                  <a:lnTo>
                    <a:pt x="2" y="1308"/>
                  </a:lnTo>
                  <a:lnTo>
                    <a:pt x="0" y="1301"/>
                  </a:lnTo>
                  <a:lnTo>
                    <a:pt x="0" y="1293"/>
                  </a:lnTo>
                  <a:lnTo>
                    <a:pt x="1" y="1285"/>
                  </a:lnTo>
                  <a:lnTo>
                    <a:pt x="3" y="1278"/>
                  </a:lnTo>
                  <a:lnTo>
                    <a:pt x="4" y="1274"/>
                  </a:lnTo>
                  <a:lnTo>
                    <a:pt x="5" y="1271"/>
                  </a:lnTo>
                  <a:lnTo>
                    <a:pt x="9" y="1264"/>
                  </a:lnTo>
                  <a:lnTo>
                    <a:pt x="11" y="1261"/>
                  </a:lnTo>
                  <a:lnTo>
                    <a:pt x="13" y="1258"/>
                  </a:lnTo>
                  <a:close/>
                </a:path>
              </a:pathLst>
            </a:custGeom>
            <a:gradFill>
              <a:gsLst>
                <a:gs pos="0">
                  <a:srgbClr val="DEE7F1"/>
                </a:gs>
                <a:gs pos="100000">
                  <a:srgbClr val="B3C8DF"/>
                </a:gs>
              </a:gsLst>
              <a:lin ang="2700000" scaled="0"/>
            </a:gradFill>
            <a:ln cap="flat" cmpd="sng" w="9525">
              <a:solidFill>
                <a:srgbClr val="808080"/>
              </a:solidFill>
              <a:prstDash val="solid"/>
              <a:round/>
              <a:headEnd len="sm" w="sm" type="none"/>
              <a:tailEnd len="sm" w="sm" type="none"/>
            </a:ln>
            <a:effectLst>
              <a:outerShdw rotWithShape="0" algn="ctr" dir="2700000" dist="35921">
                <a:srgbClr val="B2B2B2"/>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1" name="Google Shape;581;p34"/>
            <p:cNvSpPr/>
            <p:nvPr/>
          </p:nvSpPr>
          <p:spPr>
            <a:xfrm>
              <a:off x="1139" y="3057"/>
              <a:ext cx="329" cy="247"/>
            </a:xfrm>
            <a:prstGeom prst="roundRect">
              <a:avLst>
                <a:gd fmla="val 31722" name="adj"/>
              </a:avLst>
            </a:prstGeom>
            <a:gradFill>
              <a:gsLst>
                <a:gs pos="0">
                  <a:srgbClr val="B395D8"/>
                </a:gs>
                <a:gs pos="100000">
                  <a:srgbClr val="DFD2EE"/>
                </a:gs>
              </a:gsLst>
              <a:lin ang="2700000" scaled="0"/>
            </a:gradFill>
            <a:ln cap="flat" cmpd="sng" w="9525">
              <a:solidFill>
                <a:srgbClr val="333333"/>
              </a:solidFill>
              <a:prstDash val="solid"/>
              <a:round/>
              <a:headEnd len="sm" w="sm" type="none"/>
              <a:tailEnd len="sm" w="sm" type="none"/>
            </a:ln>
            <a:effectLst>
              <a:outerShdw rotWithShape="0" algn="ctr" dir="2700000" dist="35921">
                <a:srgbClr val="C0C0C0"/>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2200">
                  <a:solidFill>
                    <a:schemeClr val="dk1"/>
                  </a:solidFill>
                  <a:latin typeface="Calibri"/>
                  <a:ea typeface="Calibri"/>
                  <a:cs typeface="Calibri"/>
                  <a:sym typeface="Calibri"/>
                </a:rPr>
                <a:t>A</a:t>
              </a:r>
              <a:endParaRPr/>
            </a:p>
          </p:txBody>
        </p:sp>
        <p:sp>
          <p:nvSpPr>
            <p:cNvPr id="582" name="Google Shape;582;p34"/>
            <p:cNvSpPr/>
            <p:nvPr/>
          </p:nvSpPr>
          <p:spPr>
            <a:xfrm>
              <a:off x="4231" y="3057"/>
              <a:ext cx="329" cy="247"/>
            </a:xfrm>
            <a:prstGeom prst="roundRect">
              <a:avLst>
                <a:gd fmla="val 31722" name="adj"/>
              </a:avLst>
            </a:prstGeom>
            <a:gradFill>
              <a:gsLst>
                <a:gs pos="0">
                  <a:srgbClr val="B395D8"/>
                </a:gs>
                <a:gs pos="100000">
                  <a:srgbClr val="DFD2EE"/>
                </a:gs>
              </a:gsLst>
              <a:lin ang="2700000" scaled="0"/>
            </a:gradFill>
            <a:ln cap="flat" cmpd="sng" w="9525">
              <a:solidFill>
                <a:srgbClr val="333333"/>
              </a:solidFill>
              <a:prstDash val="solid"/>
              <a:round/>
              <a:headEnd len="sm" w="sm" type="none"/>
              <a:tailEnd len="sm" w="sm" type="none"/>
            </a:ln>
            <a:effectLst>
              <a:outerShdw rotWithShape="0" algn="ctr" dir="2700000" dist="35921">
                <a:srgbClr val="C0C0C0"/>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2200">
                  <a:solidFill>
                    <a:schemeClr val="dk1"/>
                  </a:solidFill>
                  <a:latin typeface="Calibri"/>
                  <a:ea typeface="Calibri"/>
                  <a:cs typeface="Calibri"/>
                  <a:sym typeface="Calibri"/>
                </a:rPr>
                <a:t>P</a:t>
              </a:r>
              <a:endParaRPr/>
            </a:p>
          </p:txBody>
        </p:sp>
        <p:pic>
          <p:nvPicPr>
            <p:cNvPr descr="Security_Keys01" id="583" name="Google Shape;583;p34"/>
            <p:cNvPicPr preferRelativeResize="0"/>
            <p:nvPr/>
          </p:nvPicPr>
          <p:blipFill rotWithShape="1">
            <a:blip r:embed="rId3">
              <a:alphaModFix/>
            </a:blip>
            <a:srcRect b="0" l="0" r="0" t="0"/>
            <a:stretch/>
          </p:blipFill>
          <p:spPr>
            <a:xfrm>
              <a:off x="4116" y="2057"/>
              <a:ext cx="560" cy="790"/>
            </a:xfrm>
            <a:prstGeom prst="rect">
              <a:avLst/>
            </a:prstGeom>
            <a:noFill/>
            <a:ln>
              <a:noFill/>
            </a:ln>
          </p:spPr>
        </p:pic>
        <p:sp>
          <p:nvSpPr>
            <p:cNvPr id="584" name="Google Shape;584;p34"/>
            <p:cNvSpPr/>
            <p:nvPr/>
          </p:nvSpPr>
          <p:spPr>
            <a:xfrm>
              <a:off x="2704" y="3057"/>
              <a:ext cx="329" cy="247"/>
            </a:xfrm>
            <a:prstGeom prst="roundRect">
              <a:avLst>
                <a:gd fmla="val 31722" name="adj"/>
              </a:avLst>
            </a:prstGeom>
            <a:gradFill>
              <a:gsLst>
                <a:gs pos="0">
                  <a:srgbClr val="B395D8"/>
                </a:gs>
                <a:gs pos="100000">
                  <a:srgbClr val="DFD2EE"/>
                </a:gs>
              </a:gsLst>
              <a:lin ang="2700000" scaled="0"/>
            </a:gradFill>
            <a:ln cap="flat" cmpd="sng" w="9525">
              <a:solidFill>
                <a:srgbClr val="333333"/>
              </a:solidFill>
              <a:prstDash val="solid"/>
              <a:round/>
              <a:headEnd len="sm" w="sm" type="none"/>
              <a:tailEnd len="sm" w="sm" type="none"/>
            </a:ln>
            <a:effectLst>
              <a:outerShdw rotWithShape="0" algn="ctr" dir="2700000" dist="35921">
                <a:srgbClr val="C0C0C0"/>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2200">
                  <a:solidFill>
                    <a:schemeClr val="dk1"/>
                  </a:solidFill>
                  <a:latin typeface="Calibri"/>
                  <a:ea typeface="Calibri"/>
                  <a:cs typeface="Calibri"/>
                  <a:sym typeface="Calibri"/>
                </a:rPr>
                <a:t>G</a:t>
              </a:r>
              <a:endParaRPr/>
            </a:p>
          </p:txBody>
        </p:sp>
        <p:pic>
          <p:nvPicPr>
            <p:cNvPr descr="UserAccount_UserAccounts01" id="585" name="Google Shape;585;p34"/>
            <p:cNvPicPr preferRelativeResize="0"/>
            <p:nvPr/>
          </p:nvPicPr>
          <p:blipFill rotWithShape="1">
            <a:blip r:embed="rId4">
              <a:alphaModFix/>
            </a:blip>
            <a:srcRect b="0" l="0" r="0" t="0"/>
            <a:stretch/>
          </p:blipFill>
          <p:spPr>
            <a:xfrm>
              <a:off x="813" y="2105"/>
              <a:ext cx="954" cy="858"/>
            </a:xfrm>
            <a:prstGeom prst="rect">
              <a:avLst/>
            </a:prstGeom>
            <a:noFill/>
            <a:ln>
              <a:noFill/>
            </a:ln>
          </p:spPr>
        </p:pic>
        <p:pic>
          <p:nvPicPr>
            <p:cNvPr descr="Collection_GlobalGroup01" id="586" name="Google Shape;586;p34"/>
            <p:cNvPicPr preferRelativeResize="0"/>
            <p:nvPr/>
          </p:nvPicPr>
          <p:blipFill rotWithShape="1">
            <a:blip r:embed="rId5">
              <a:alphaModFix/>
            </a:blip>
            <a:srcRect b="0" l="0" r="0" t="0"/>
            <a:stretch/>
          </p:blipFill>
          <p:spPr>
            <a:xfrm>
              <a:off x="2313" y="1958"/>
              <a:ext cx="1192" cy="937"/>
            </a:xfrm>
            <a:prstGeom prst="rect">
              <a:avLst/>
            </a:prstGeom>
            <a:noFill/>
            <a:ln>
              <a:noFill/>
            </a:ln>
          </p:spPr>
        </p:pic>
        <p:sp>
          <p:nvSpPr>
            <p:cNvPr id="587" name="Google Shape;587;p34"/>
            <p:cNvSpPr/>
            <p:nvPr/>
          </p:nvSpPr>
          <p:spPr>
            <a:xfrm>
              <a:off x="2392" y="1422"/>
              <a:ext cx="916" cy="406"/>
            </a:xfrm>
            <a:prstGeom prst="roundRect">
              <a:avLst>
                <a:gd fmla="val 4139" name="adj"/>
              </a:avLst>
            </a:prstGeom>
            <a:solidFill>
              <a:srgbClr val="F0F1E1"/>
            </a:solidFill>
            <a:ln cap="flat" cmpd="sng" w="9525">
              <a:solidFill>
                <a:srgbClr val="808080"/>
              </a:solidFill>
              <a:prstDash val="solid"/>
              <a:round/>
              <a:headEnd len="sm" w="sm" type="none"/>
              <a:tailEnd len="sm" w="sm" type="none"/>
            </a:ln>
            <a:effectLst>
              <a:outerShdw rotWithShape="0" algn="ctr" dir="2700000" dist="35921">
                <a:srgbClr val="AFAFAF"/>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Global Groups</a:t>
              </a:r>
              <a:endParaRPr/>
            </a:p>
          </p:txBody>
        </p:sp>
        <p:sp>
          <p:nvSpPr>
            <p:cNvPr id="588" name="Google Shape;588;p34"/>
            <p:cNvSpPr/>
            <p:nvPr/>
          </p:nvSpPr>
          <p:spPr>
            <a:xfrm>
              <a:off x="3946" y="1422"/>
              <a:ext cx="916" cy="406"/>
            </a:xfrm>
            <a:prstGeom prst="roundRect">
              <a:avLst>
                <a:gd fmla="val 4139" name="adj"/>
              </a:avLst>
            </a:prstGeom>
            <a:solidFill>
              <a:srgbClr val="F0F1E1"/>
            </a:solidFill>
            <a:ln cap="flat" cmpd="sng" w="9525">
              <a:solidFill>
                <a:srgbClr val="808080"/>
              </a:solidFill>
              <a:prstDash val="solid"/>
              <a:round/>
              <a:headEnd len="sm" w="sm" type="none"/>
              <a:tailEnd len="sm" w="sm" type="none"/>
            </a:ln>
            <a:effectLst>
              <a:outerShdw rotWithShape="0" algn="ctr" dir="2700000" dist="35921">
                <a:srgbClr val="AFAFAF"/>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Permissions</a:t>
              </a:r>
              <a:endParaRPr/>
            </a:p>
          </p:txBody>
        </p:sp>
        <p:sp>
          <p:nvSpPr>
            <p:cNvPr id="589" name="Google Shape;589;p34"/>
            <p:cNvSpPr/>
            <p:nvPr/>
          </p:nvSpPr>
          <p:spPr>
            <a:xfrm>
              <a:off x="839" y="1422"/>
              <a:ext cx="916" cy="406"/>
            </a:xfrm>
            <a:prstGeom prst="roundRect">
              <a:avLst>
                <a:gd fmla="val 4139" name="adj"/>
              </a:avLst>
            </a:prstGeom>
            <a:solidFill>
              <a:srgbClr val="F0F1E1"/>
            </a:solidFill>
            <a:ln cap="flat" cmpd="sng" w="9525">
              <a:solidFill>
                <a:srgbClr val="808080"/>
              </a:solidFill>
              <a:prstDash val="solid"/>
              <a:round/>
              <a:headEnd len="sm" w="sm" type="none"/>
              <a:tailEnd len="sm" w="sm" type="none"/>
            </a:ln>
            <a:effectLst>
              <a:outerShdw rotWithShape="0" algn="ctr" dir="2700000" dist="35921">
                <a:srgbClr val="AFAFAF"/>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User Accounts</a:t>
              </a:r>
              <a:endParaRPr/>
            </a:p>
          </p:txBody>
        </p:sp>
      </p:grpSp>
      <p:sp>
        <p:nvSpPr>
          <p:cNvPr id="590" name="Google Shape;590;p34"/>
          <p:cNvSpPr/>
          <p:nvPr/>
        </p:nvSpPr>
        <p:spPr>
          <a:xfrm rot="9262847">
            <a:off x="2940050" y="4329113"/>
            <a:ext cx="1052513" cy="661987"/>
          </a:xfrm>
          <a:custGeom>
            <a:rect b="b" l="l" r="r" t="t"/>
            <a:pathLst>
              <a:path extrusionOk="0" h="395" w="671">
                <a:moveTo>
                  <a:pt x="242" y="149"/>
                </a:moveTo>
                <a:lnTo>
                  <a:pt x="245" y="165"/>
                </a:lnTo>
                <a:lnTo>
                  <a:pt x="248" y="182"/>
                </a:lnTo>
                <a:lnTo>
                  <a:pt x="251" y="204"/>
                </a:lnTo>
                <a:lnTo>
                  <a:pt x="0" y="98"/>
                </a:lnTo>
                <a:lnTo>
                  <a:pt x="251" y="0"/>
                </a:lnTo>
                <a:lnTo>
                  <a:pt x="248" y="20"/>
                </a:lnTo>
                <a:lnTo>
                  <a:pt x="245" y="37"/>
                </a:lnTo>
                <a:lnTo>
                  <a:pt x="242" y="53"/>
                </a:lnTo>
                <a:lnTo>
                  <a:pt x="258" y="55"/>
                </a:lnTo>
                <a:lnTo>
                  <a:pt x="275" y="58"/>
                </a:lnTo>
                <a:lnTo>
                  <a:pt x="300" y="62"/>
                </a:lnTo>
                <a:lnTo>
                  <a:pt x="329" y="69"/>
                </a:lnTo>
                <a:lnTo>
                  <a:pt x="361" y="78"/>
                </a:lnTo>
                <a:lnTo>
                  <a:pt x="396" y="90"/>
                </a:lnTo>
                <a:lnTo>
                  <a:pt x="414" y="97"/>
                </a:lnTo>
                <a:lnTo>
                  <a:pt x="433" y="105"/>
                </a:lnTo>
                <a:lnTo>
                  <a:pt x="452" y="114"/>
                </a:lnTo>
                <a:lnTo>
                  <a:pt x="469" y="124"/>
                </a:lnTo>
                <a:lnTo>
                  <a:pt x="488" y="136"/>
                </a:lnTo>
                <a:lnTo>
                  <a:pt x="507" y="147"/>
                </a:lnTo>
                <a:lnTo>
                  <a:pt x="526" y="161"/>
                </a:lnTo>
                <a:lnTo>
                  <a:pt x="543" y="175"/>
                </a:lnTo>
                <a:lnTo>
                  <a:pt x="561" y="191"/>
                </a:lnTo>
                <a:lnTo>
                  <a:pt x="577" y="208"/>
                </a:lnTo>
                <a:lnTo>
                  <a:pt x="593" y="226"/>
                </a:lnTo>
                <a:lnTo>
                  <a:pt x="609" y="246"/>
                </a:lnTo>
                <a:lnTo>
                  <a:pt x="622" y="268"/>
                </a:lnTo>
                <a:lnTo>
                  <a:pt x="635" y="290"/>
                </a:lnTo>
                <a:lnTo>
                  <a:pt x="640" y="301"/>
                </a:lnTo>
                <a:lnTo>
                  <a:pt x="646" y="314"/>
                </a:lnTo>
                <a:lnTo>
                  <a:pt x="651" y="326"/>
                </a:lnTo>
                <a:lnTo>
                  <a:pt x="656" y="339"/>
                </a:lnTo>
                <a:lnTo>
                  <a:pt x="664" y="366"/>
                </a:lnTo>
                <a:lnTo>
                  <a:pt x="671" y="395"/>
                </a:lnTo>
                <a:lnTo>
                  <a:pt x="665" y="382"/>
                </a:lnTo>
                <a:lnTo>
                  <a:pt x="658" y="369"/>
                </a:lnTo>
                <a:lnTo>
                  <a:pt x="645" y="345"/>
                </a:lnTo>
                <a:lnTo>
                  <a:pt x="630" y="323"/>
                </a:lnTo>
                <a:lnTo>
                  <a:pt x="614" y="301"/>
                </a:lnTo>
                <a:lnTo>
                  <a:pt x="598" y="282"/>
                </a:lnTo>
                <a:lnTo>
                  <a:pt x="583" y="265"/>
                </a:lnTo>
                <a:lnTo>
                  <a:pt x="565" y="249"/>
                </a:lnTo>
                <a:lnTo>
                  <a:pt x="548" y="234"/>
                </a:lnTo>
                <a:lnTo>
                  <a:pt x="530" y="221"/>
                </a:lnTo>
                <a:lnTo>
                  <a:pt x="513" y="210"/>
                </a:lnTo>
                <a:lnTo>
                  <a:pt x="496" y="200"/>
                </a:lnTo>
                <a:lnTo>
                  <a:pt x="477" y="190"/>
                </a:lnTo>
                <a:lnTo>
                  <a:pt x="459" y="182"/>
                </a:lnTo>
                <a:lnTo>
                  <a:pt x="442" y="175"/>
                </a:lnTo>
                <a:lnTo>
                  <a:pt x="425" y="168"/>
                </a:lnTo>
                <a:lnTo>
                  <a:pt x="407" y="163"/>
                </a:lnTo>
                <a:lnTo>
                  <a:pt x="390" y="159"/>
                </a:lnTo>
                <a:lnTo>
                  <a:pt x="374" y="156"/>
                </a:lnTo>
                <a:lnTo>
                  <a:pt x="343" y="150"/>
                </a:lnTo>
                <a:lnTo>
                  <a:pt x="329" y="149"/>
                </a:lnTo>
                <a:lnTo>
                  <a:pt x="314" y="147"/>
                </a:lnTo>
                <a:lnTo>
                  <a:pt x="290" y="147"/>
                </a:lnTo>
                <a:lnTo>
                  <a:pt x="269" y="147"/>
                </a:lnTo>
                <a:lnTo>
                  <a:pt x="255" y="147"/>
                </a:lnTo>
                <a:lnTo>
                  <a:pt x="242" y="149"/>
                </a:lnTo>
                <a:close/>
              </a:path>
            </a:pathLst>
          </a:custGeom>
          <a:solidFill>
            <a:srgbClr val="FF0000">
              <a:alpha val="74901"/>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1" name="Google Shape;591;p34"/>
          <p:cNvSpPr/>
          <p:nvPr/>
        </p:nvSpPr>
        <p:spPr>
          <a:xfrm flipH="1" rot="-9262847">
            <a:off x="5218113" y="4329113"/>
            <a:ext cx="1052512" cy="661987"/>
          </a:xfrm>
          <a:custGeom>
            <a:rect b="b" l="l" r="r" t="t"/>
            <a:pathLst>
              <a:path extrusionOk="0" h="395" w="671">
                <a:moveTo>
                  <a:pt x="242" y="149"/>
                </a:moveTo>
                <a:lnTo>
                  <a:pt x="245" y="165"/>
                </a:lnTo>
                <a:lnTo>
                  <a:pt x="248" y="182"/>
                </a:lnTo>
                <a:lnTo>
                  <a:pt x="251" y="204"/>
                </a:lnTo>
                <a:lnTo>
                  <a:pt x="0" y="98"/>
                </a:lnTo>
                <a:lnTo>
                  <a:pt x="251" y="0"/>
                </a:lnTo>
                <a:lnTo>
                  <a:pt x="248" y="20"/>
                </a:lnTo>
                <a:lnTo>
                  <a:pt x="245" y="37"/>
                </a:lnTo>
                <a:lnTo>
                  <a:pt x="242" y="53"/>
                </a:lnTo>
                <a:lnTo>
                  <a:pt x="258" y="55"/>
                </a:lnTo>
                <a:lnTo>
                  <a:pt x="275" y="58"/>
                </a:lnTo>
                <a:lnTo>
                  <a:pt x="300" y="62"/>
                </a:lnTo>
                <a:lnTo>
                  <a:pt x="329" y="69"/>
                </a:lnTo>
                <a:lnTo>
                  <a:pt x="361" y="78"/>
                </a:lnTo>
                <a:lnTo>
                  <a:pt x="396" y="90"/>
                </a:lnTo>
                <a:lnTo>
                  <a:pt x="414" y="97"/>
                </a:lnTo>
                <a:lnTo>
                  <a:pt x="433" y="105"/>
                </a:lnTo>
                <a:lnTo>
                  <a:pt x="452" y="114"/>
                </a:lnTo>
                <a:lnTo>
                  <a:pt x="469" y="124"/>
                </a:lnTo>
                <a:lnTo>
                  <a:pt x="488" y="136"/>
                </a:lnTo>
                <a:lnTo>
                  <a:pt x="507" y="147"/>
                </a:lnTo>
                <a:lnTo>
                  <a:pt x="526" y="161"/>
                </a:lnTo>
                <a:lnTo>
                  <a:pt x="543" y="175"/>
                </a:lnTo>
                <a:lnTo>
                  <a:pt x="561" y="191"/>
                </a:lnTo>
                <a:lnTo>
                  <a:pt x="577" y="208"/>
                </a:lnTo>
                <a:lnTo>
                  <a:pt x="593" y="226"/>
                </a:lnTo>
                <a:lnTo>
                  <a:pt x="609" y="246"/>
                </a:lnTo>
                <a:lnTo>
                  <a:pt x="622" y="268"/>
                </a:lnTo>
                <a:lnTo>
                  <a:pt x="635" y="290"/>
                </a:lnTo>
                <a:lnTo>
                  <a:pt x="640" y="301"/>
                </a:lnTo>
                <a:lnTo>
                  <a:pt x="646" y="314"/>
                </a:lnTo>
                <a:lnTo>
                  <a:pt x="651" y="326"/>
                </a:lnTo>
                <a:lnTo>
                  <a:pt x="656" y="339"/>
                </a:lnTo>
                <a:lnTo>
                  <a:pt x="664" y="366"/>
                </a:lnTo>
                <a:lnTo>
                  <a:pt x="671" y="395"/>
                </a:lnTo>
                <a:lnTo>
                  <a:pt x="665" y="382"/>
                </a:lnTo>
                <a:lnTo>
                  <a:pt x="658" y="369"/>
                </a:lnTo>
                <a:lnTo>
                  <a:pt x="645" y="345"/>
                </a:lnTo>
                <a:lnTo>
                  <a:pt x="630" y="323"/>
                </a:lnTo>
                <a:lnTo>
                  <a:pt x="614" y="301"/>
                </a:lnTo>
                <a:lnTo>
                  <a:pt x="598" y="282"/>
                </a:lnTo>
                <a:lnTo>
                  <a:pt x="583" y="265"/>
                </a:lnTo>
                <a:lnTo>
                  <a:pt x="565" y="249"/>
                </a:lnTo>
                <a:lnTo>
                  <a:pt x="548" y="234"/>
                </a:lnTo>
                <a:lnTo>
                  <a:pt x="530" y="221"/>
                </a:lnTo>
                <a:lnTo>
                  <a:pt x="513" y="210"/>
                </a:lnTo>
                <a:lnTo>
                  <a:pt x="496" y="200"/>
                </a:lnTo>
                <a:lnTo>
                  <a:pt x="477" y="190"/>
                </a:lnTo>
                <a:lnTo>
                  <a:pt x="459" y="182"/>
                </a:lnTo>
                <a:lnTo>
                  <a:pt x="442" y="175"/>
                </a:lnTo>
                <a:lnTo>
                  <a:pt x="425" y="168"/>
                </a:lnTo>
                <a:lnTo>
                  <a:pt x="407" y="163"/>
                </a:lnTo>
                <a:lnTo>
                  <a:pt x="390" y="159"/>
                </a:lnTo>
                <a:lnTo>
                  <a:pt x="374" y="156"/>
                </a:lnTo>
                <a:lnTo>
                  <a:pt x="343" y="150"/>
                </a:lnTo>
                <a:lnTo>
                  <a:pt x="329" y="149"/>
                </a:lnTo>
                <a:lnTo>
                  <a:pt x="314" y="147"/>
                </a:lnTo>
                <a:lnTo>
                  <a:pt x="290" y="147"/>
                </a:lnTo>
                <a:lnTo>
                  <a:pt x="269" y="147"/>
                </a:lnTo>
                <a:lnTo>
                  <a:pt x="255" y="147"/>
                </a:lnTo>
                <a:lnTo>
                  <a:pt x="242" y="149"/>
                </a:lnTo>
                <a:close/>
              </a:path>
            </a:pathLst>
          </a:custGeom>
          <a:solidFill>
            <a:srgbClr val="FF0000">
              <a:alpha val="74901"/>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592" name="Google Shape;592;p34"/>
          <p:cNvGrpSpPr/>
          <p:nvPr/>
        </p:nvGrpSpPr>
        <p:grpSpPr>
          <a:xfrm>
            <a:off x="908050" y="1225550"/>
            <a:ext cx="7248525" cy="4992688"/>
            <a:chOff x="567" y="793"/>
            <a:chExt cx="4566" cy="3145"/>
          </a:xfrm>
        </p:grpSpPr>
        <p:sp>
          <p:nvSpPr>
            <p:cNvPr id="593" name="Google Shape;593;p34"/>
            <p:cNvSpPr/>
            <p:nvPr/>
          </p:nvSpPr>
          <p:spPr>
            <a:xfrm>
              <a:off x="567" y="793"/>
              <a:ext cx="4566" cy="3145"/>
            </a:xfrm>
            <a:prstGeom prst="roundRect">
              <a:avLst>
                <a:gd fmla="val 3620" name="adj"/>
              </a:avLst>
            </a:prstGeom>
            <a:gradFill>
              <a:gsLst>
                <a:gs pos="0">
                  <a:srgbClr val="FFFFFF"/>
                </a:gs>
                <a:gs pos="100000">
                  <a:srgbClr val="E8F6E4"/>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2400">
                  <a:solidFill>
                    <a:schemeClr val="dk2"/>
                  </a:solidFill>
                  <a:latin typeface="Calibri"/>
                  <a:ea typeface="Calibri"/>
                  <a:cs typeface="Calibri"/>
                  <a:sym typeface="Calibri"/>
                </a:rPr>
                <a:t>A DL P</a:t>
              </a:r>
              <a:endParaRPr/>
            </a:p>
          </p:txBody>
        </p:sp>
        <p:sp>
          <p:nvSpPr>
            <p:cNvPr id="594" name="Google Shape;594;p34"/>
            <p:cNvSpPr/>
            <p:nvPr/>
          </p:nvSpPr>
          <p:spPr>
            <a:xfrm>
              <a:off x="1139" y="3057"/>
              <a:ext cx="329" cy="247"/>
            </a:xfrm>
            <a:prstGeom prst="roundRect">
              <a:avLst>
                <a:gd fmla="val 31722" name="adj"/>
              </a:avLst>
            </a:prstGeom>
            <a:gradFill>
              <a:gsLst>
                <a:gs pos="0">
                  <a:srgbClr val="B395D8"/>
                </a:gs>
                <a:gs pos="100000">
                  <a:srgbClr val="DFD2EE"/>
                </a:gs>
              </a:gsLst>
              <a:lin ang="2700000" scaled="0"/>
            </a:gradFill>
            <a:ln cap="flat" cmpd="sng" w="9525">
              <a:solidFill>
                <a:srgbClr val="333333"/>
              </a:solidFill>
              <a:prstDash val="solid"/>
              <a:round/>
              <a:headEnd len="sm" w="sm" type="none"/>
              <a:tailEnd len="sm" w="sm" type="none"/>
            </a:ln>
            <a:effectLst>
              <a:outerShdw rotWithShape="0" algn="ctr" dir="2700000" dist="35921">
                <a:srgbClr val="C0C0C0"/>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2200">
                  <a:solidFill>
                    <a:schemeClr val="dk1"/>
                  </a:solidFill>
                  <a:latin typeface="Calibri"/>
                  <a:ea typeface="Calibri"/>
                  <a:cs typeface="Calibri"/>
                  <a:sym typeface="Calibri"/>
                </a:rPr>
                <a:t>A</a:t>
              </a:r>
              <a:endParaRPr/>
            </a:p>
          </p:txBody>
        </p:sp>
        <p:sp>
          <p:nvSpPr>
            <p:cNvPr id="595" name="Google Shape;595;p34"/>
            <p:cNvSpPr/>
            <p:nvPr/>
          </p:nvSpPr>
          <p:spPr>
            <a:xfrm>
              <a:off x="4231" y="3057"/>
              <a:ext cx="329" cy="247"/>
            </a:xfrm>
            <a:prstGeom prst="roundRect">
              <a:avLst>
                <a:gd fmla="val 31722" name="adj"/>
              </a:avLst>
            </a:prstGeom>
            <a:gradFill>
              <a:gsLst>
                <a:gs pos="0">
                  <a:srgbClr val="B395D8"/>
                </a:gs>
                <a:gs pos="100000">
                  <a:srgbClr val="DFD2EE"/>
                </a:gs>
              </a:gsLst>
              <a:lin ang="2700000" scaled="0"/>
            </a:gradFill>
            <a:ln cap="flat" cmpd="sng" w="9525">
              <a:solidFill>
                <a:srgbClr val="333333"/>
              </a:solidFill>
              <a:prstDash val="solid"/>
              <a:round/>
              <a:headEnd len="sm" w="sm" type="none"/>
              <a:tailEnd len="sm" w="sm" type="none"/>
            </a:ln>
            <a:effectLst>
              <a:outerShdw rotWithShape="0" algn="ctr" dir="2700000" dist="35921">
                <a:srgbClr val="C0C0C0"/>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2200">
                  <a:solidFill>
                    <a:schemeClr val="dk1"/>
                  </a:solidFill>
                  <a:latin typeface="Calibri"/>
                  <a:ea typeface="Calibri"/>
                  <a:cs typeface="Calibri"/>
                  <a:sym typeface="Calibri"/>
                </a:rPr>
                <a:t>P</a:t>
              </a:r>
              <a:endParaRPr/>
            </a:p>
          </p:txBody>
        </p:sp>
        <p:pic>
          <p:nvPicPr>
            <p:cNvPr descr="Security_Keys01" id="596" name="Google Shape;596;p34"/>
            <p:cNvPicPr preferRelativeResize="0"/>
            <p:nvPr/>
          </p:nvPicPr>
          <p:blipFill rotWithShape="1">
            <a:blip r:embed="rId3">
              <a:alphaModFix/>
            </a:blip>
            <a:srcRect b="0" l="0" r="0" t="0"/>
            <a:stretch/>
          </p:blipFill>
          <p:spPr>
            <a:xfrm>
              <a:off x="4116" y="2057"/>
              <a:ext cx="560" cy="790"/>
            </a:xfrm>
            <a:prstGeom prst="rect">
              <a:avLst/>
            </a:prstGeom>
            <a:noFill/>
            <a:ln>
              <a:noFill/>
            </a:ln>
          </p:spPr>
        </p:pic>
        <p:sp>
          <p:nvSpPr>
            <p:cNvPr id="597" name="Google Shape;597;p34"/>
            <p:cNvSpPr/>
            <p:nvPr/>
          </p:nvSpPr>
          <p:spPr>
            <a:xfrm>
              <a:off x="2662" y="3057"/>
              <a:ext cx="412" cy="247"/>
            </a:xfrm>
            <a:prstGeom prst="roundRect">
              <a:avLst>
                <a:gd fmla="val 31722" name="adj"/>
              </a:avLst>
            </a:prstGeom>
            <a:gradFill>
              <a:gsLst>
                <a:gs pos="0">
                  <a:srgbClr val="B395D8"/>
                </a:gs>
                <a:gs pos="100000">
                  <a:srgbClr val="DFD2EE"/>
                </a:gs>
              </a:gsLst>
              <a:lin ang="2700000" scaled="0"/>
            </a:gradFill>
            <a:ln cap="flat" cmpd="sng" w="9525">
              <a:solidFill>
                <a:srgbClr val="333333"/>
              </a:solidFill>
              <a:prstDash val="solid"/>
              <a:round/>
              <a:headEnd len="sm" w="sm" type="none"/>
              <a:tailEnd len="sm" w="sm" type="none"/>
            </a:ln>
            <a:effectLst>
              <a:outerShdw rotWithShape="0" algn="ctr" dir="2700000" dist="35921">
                <a:srgbClr val="C0C0C0"/>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2200">
                  <a:solidFill>
                    <a:schemeClr val="dk1"/>
                  </a:solidFill>
                  <a:latin typeface="Calibri"/>
                  <a:ea typeface="Calibri"/>
                  <a:cs typeface="Calibri"/>
                  <a:sym typeface="Calibri"/>
                </a:rPr>
                <a:t>DL</a:t>
              </a:r>
              <a:endParaRPr/>
            </a:p>
          </p:txBody>
        </p:sp>
        <p:sp>
          <p:nvSpPr>
            <p:cNvPr id="598" name="Google Shape;598;p34"/>
            <p:cNvSpPr/>
            <p:nvPr/>
          </p:nvSpPr>
          <p:spPr>
            <a:xfrm>
              <a:off x="1419" y="1895"/>
              <a:ext cx="1200" cy="926"/>
            </a:xfrm>
            <a:custGeom>
              <a:rect b="b" l="l" r="r" t="t"/>
              <a:pathLst>
                <a:path extrusionOk="0" h="1355" w="2242">
                  <a:moveTo>
                    <a:pt x="13" y="1258"/>
                  </a:moveTo>
                  <a:lnTo>
                    <a:pt x="543" y="640"/>
                  </a:lnTo>
                  <a:lnTo>
                    <a:pt x="1075" y="24"/>
                  </a:lnTo>
                  <a:lnTo>
                    <a:pt x="1080" y="18"/>
                  </a:lnTo>
                  <a:lnTo>
                    <a:pt x="1086" y="14"/>
                  </a:lnTo>
                  <a:lnTo>
                    <a:pt x="1092" y="10"/>
                  </a:lnTo>
                  <a:lnTo>
                    <a:pt x="1098" y="6"/>
                  </a:lnTo>
                  <a:lnTo>
                    <a:pt x="1104" y="4"/>
                  </a:lnTo>
                  <a:lnTo>
                    <a:pt x="1110" y="2"/>
                  </a:lnTo>
                  <a:lnTo>
                    <a:pt x="1117" y="1"/>
                  </a:lnTo>
                  <a:lnTo>
                    <a:pt x="1124" y="0"/>
                  </a:lnTo>
                  <a:lnTo>
                    <a:pt x="1130" y="1"/>
                  </a:lnTo>
                  <a:lnTo>
                    <a:pt x="1137" y="2"/>
                  </a:lnTo>
                  <a:lnTo>
                    <a:pt x="1143" y="4"/>
                  </a:lnTo>
                  <a:lnTo>
                    <a:pt x="1149" y="6"/>
                  </a:lnTo>
                  <a:lnTo>
                    <a:pt x="1156" y="10"/>
                  </a:lnTo>
                  <a:lnTo>
                    <a:pt x="1161" y="14"/>
                  </a:lnTo>
                  <a:lnTo>
                    <a:pt x="1167" y="18"/>
                  </a:lnTo>
                  <a:lnTo>
                    <a:pt x="1172" y="24"/>
                  </a:lnTo>
                  <a:lnTo>
                    <a:pt x="1700" y="640"/>
                  </a:lnTo>
                  <a:lnTo>
                    <a:pt x="2227" y="1258"/>
                  </a:lnTo>
                  <a:lnTo>
                    <a:pt x="2232" y="1264"/>
                  </a:lnTo>
                  <a:lnTo>
                    <a:pt x="2235" y="1271"/>
                  </a:lnTo>
                  <a:lnTo>
                    <a:pt x="2237" y="1274"/>
                  </a:lnTo>
                  <a:lnTo>
                    <a:pt x="2238" y="1278"/>
                  </a:lnTo>
                  <a:lnTo>
                    <a:pt x="2241" y="1285"/>
                  </a:lnTo>
                  <a:lnTo>
                    <a:pt x="2242" y="1293"/>
                  </a:lnTo>
                  <a:lnTo>
                    <a:pt x="2242" y="1301"/>
                  </a:lnTo>
                  <a:lnTo>
                    <a:pt x="2241" y="1308"/>
                  </a:lnTo>
                  <a:lnTo>
                    <a:pt x="2241" y="1312"/>
                  </a:lnTo>
                  <a:lnTo>
                    <a:pt x="2239" y="1316"/>
                  </a:lnTo>
                  <a:lnTo>
                    <a:pt x="2236" y="1323"/>
                  </a:lnTo>
                  <a:lnTo>
                    <a:pt x="2234" y="1326"/>
                  </a:lnTo>
                  <a:lnTo>
                    <a:pt x="2232" y="1330"/>
                  </a:lnTo>
                  <a:lnTo>
                    <a:pt x="2230" y="1333"/>
                  </a:lnTo>
                  <a:lnTo>
                    <a:pt x="2227" y="1336"/>
                  </a:lnTo>
                  <a:lnTo>
                    <a:pt x="2223" y="1339"/>
                  </a:lnTo>
                  <a:lnTo>
                    <a:pt x="2220" y="1342"/>
                  </a:lnTo>
                  <a:lnTo>
                    <a:pt x="2212" y="1346"/>
                  </a:lnTo>
                  <a:lnTo>
                    <a:pt x="2202" y="1350"/>
                  </a:lnTo>
                  <a:lnTo>
                    <a:pt x="2197" y="1352"/>
                  </a:lnTo>
                  <a:lnTo>
                    <a:pt x="2191" y="1353"/>
                  </a:lnTo>
                  <a:lnTo>
                    <a:pt x="2185" y="1354"/>
                  </a:lnTo>
                  <a:lnTo>
                    <a:pt x="2179" y="1355"/>
                  </a:lnTo>
                  <a:lnTo>
                    <a:pt x="1649" y="1355"/>
                  </a:lnTo>
                  <a:lnTo>
                    <a:pt x="1120" y="1355"/>
                  </a:lnTo>
                  <a:lnTo>
                    <a:pt x="591" y="1355"/>
                  </a:lnTo>
                  <a:lnTo>
                    <a:pt x="61" y="1355"/>
                  </a:lnTo>
                  <a:lnTo>
                    <a:pt x="50" y="1353"/>
                  </a:lnTo>
                  <a:lnTo>
                    <a:pt x="45" y="1352"/>
                  </a:lnTo>
                  <a:lnTo>
                    <a:pt x="40" y="1350"/>
                  </a:lnTo>
                  <a:lnTo>
                    <a:pt x="32" y="1346"/>
                  </a:lnTo>
                  <a:lnTo>
                    <a:pt x="24" y="1342"/>
                  </a:lnTo>
                  <a:lnTo>
                    <a:pt x="21" y="1339"/>
                  </a:lnTo>
                  <a:lnTo>
                    <a:pt x="17" y="1336"/>
                  </a:lnTo>
                  <a:lnTo>
                    <a:pt x="12" y="1330"/>
                  </a:lnTo>
                  <a:lnTo>
                    <a:pt x="7" y="1323"/>
                  </a:lnTo>
                  <a:lnTo>
                    <a:pt x="4" y="1316"/>
                  </a:lnTo>
                  <a:lnTo>
                    <a:pt x="2" y="1308"/>
                  </a:lnTo>
                  <a:lnTo>
                    <a:pt x="0" y="1301"/>
                  </a:lnTo>
                  <a:lnTo>
                    <a:pt x="0" y="1293"/>
                  </a:lnTo>
                  <a:lnTo>
                    <a:pt x="1" y="1285"/>
                  </a:lnTo>
                  <a:lnTo>
                    <a:pt x="3" y="1278"/>
                  </a:lnTo>
                  <a:lnTo>
                    <a:pt x="4" y="1274"/>
                  </a:lnTo>
                  <a:lnTo>
                    <a:pt x="5" y="1271"/>
                  </a:lnTo>
                  <a:lnTo>
                    <a:pt x="9" y="1264"/>
                  </a:lnTo>
                  <a:lnTo>
                    <a:pt x="11" y="1261"/>
                  </a:lnTo>
                  <a:lnTo>
                    <a:pt x="13" y="1258"/>
                  </a:lnTo>
                  <a:close/>
                </a:path>
              </a:pathLst>
            </a:custGeom>
            <a:gradFill>
              <a:gsLst>
                <a:gs pos="0">
                  <a:srgbClr val="DEE7F1"/>
                </a:gs>
                <a:gs pos="100000">
                  <a:srgbClr val="B3C8DF"/>
                </a:gs>
              </a:gsLst>
              <a:lin ang="2700000" scaled="0"/>
            </a:gradFill>
            <a:ln cap="flat" cmpd="sng" w="9525">
              <a:solidFill>
                <a:srgbClr val="808080"/>
              </a:solidFill>
              <a:prstDash val="solid"/>
              <a:round/>
              <a:headEnd len="sm" w="sm" type="none"/>
              <a:tailEnd len="sm" w="sm" type="none"/>
            </a:ln>
            <a:effectLst>
              <a:outerShdw rotWithShape="0" algn="ctr" dir="2700000" dist="35921">
                <a:srgbClr val="B2B2B2"/>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UserAccount_UserAccounts01" id="599" name="Google Shape;599;p34"/>
            <p:cNvPicPr preferRelativeResize="0"/>
            <p:nvPr/>
          </p:nvPicPr>
          <p:blipFill rotWithShape="1">
            <a:blip r:embed="rId4">
              <a:alphaModFix/>
            </a:blip>
            <a:srcRect b="0" l="0" r="0" t="0"/>
            <a:stretch/>
          </p:blipFill>
          <p:spPr>
            <a:xfrm>
              <a:off x="813" y="2105"/>
              <a:ext cx="954" cy="858"/>
            </a:xfrm>
            <a:prstGeom prst="rect">
              <a:avLst/>
            </a:prstGeom>
            <a:noFill/>
            <a:ln>
              <a:noFill/>
            </a:ln>
          </p:spPr>
        </p:pic>
        <p:pic>
          <p:nvPicPr>
            <p:cNvPr descr="Collection_DomainGroup01" id="600" name="Google Shape;600;p34"/>
            <p:cNvPicPr preferRelativeResize="0"/>
            <p:nvPr/>
          </p:nvPicPr>
          <p:blipFill rotWithShape="1">
            <a:blip r:embed="rId6">
              <a:alphaModFix/>
            </a:blip>
            <a:srcRect b="0" l="0" r="0" t="0"/>
            <a:stretch/>
          </p:blipFill>
          <p:spPr>
            <a:xfrm>
              <a:off x="2347" y="1961"/>
              <a:ext cx="1203" cy="946"/>
            </a:xfrm>
            <a:prstGeom prst="rect">
              <a:avLst/>
            </a:prstGeom>
            <a:noFill/>
            <a:ln>
              <a:noFill/>
            </a:ln>
          </p:spPr>
        </p:pic>
        <p:sp>
          <p:nvSpPr>
            <p:cNvPr id="601" name="Google Shape;601;p34"/>
            <p:cNvSpPr/>
            <p:nvPr/>
          </p:nvSpPr>
          <p:spPr>
            <a:xfrm>
              <a:off x="2392" y="1422"/>
              <a:ext cx="916" cy="406"/>
            </a:xfrm>
            <a:prstGeom prst="roundRect">
              <a:avLst>
                <a:gd fmla="val 4139" name="adj"/>
              </a:avLst>
            </a:prstGeom>
            <a:solidFill>
              <a:srgbClr val="F0F1E1"/>
            </a:solidFill>
            <a:ln cap="flat" cmpd="sng" w="9525">
              <a:solidFill>
                <a:srgbClr val="808080"/>
              </a:solidFill>
              <a:prstDash val="solid"/>
              <a:round/>
              <a:headEnd len="sm" w="sm" type="none"/>
              <a:tailEnd len="sm" w="sm" type="none"/>
            </a:ln>
            <a:effectLst>
              <a:outerShdw rotWithShape="0" algn="ctr" dir="2700000" dist="35921">
                <a:srgbClr val="AFAFAF"/>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Domain Local Groups</a:t>
              </a:r>
              <a:endParaRPr/>
            </a:p>
          </p:txBody>
        </p:sp>
        <p:sp>
          <p:nvSpPr>
            <p:cNvPr id="602" name="Google Shape;602;p34"/>
            <p:cNvSpPr/>
            <p:nvPr/>
          </p:nvSpPr>
          <p:spPr>
            <a:xfrm>
              <a:off x="3946" y="1422"/>
              <a:ext cx="916" cy="406"/>
            </a:xfrm>
            <a:prstGeom prst="roundRect">
              <a:avLst>
                <a:gd fmla="val 4139" name="adj"/>
              </a:avLst>
            </a:prstGeom>
            <a:solidFill>
              <a:srgbClr val="F0F1E1"/>
            </a:solidFill>
            <a:ln cap="flat" cmpd="sng" w="9525">
              <a:solidFill>
                <a:srgbClr val="808080"/>
              </a:solidFill>
              <a:prstDash val="solid"/>
              <a:round/>
              <a:headEnd len="sm" w="sm" type="none"/>
              <a:tailEnd len="sm" w="sm" type="none"/>
            </a:ln>
            <a:effectLst>
              <a:outerShdw rotWithShape="0" algn="ctr" dir="2700000" dist="35921">
                <a:srgbClr val="AFAFAF"/>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Permissions</a:t>
              </a:r>
              <a:endParaRPr/>
            </a:p>
          </p:txBody>
        </p:sp>
        <p:sp>
          <p:nvSpPr>
            <p:cNvPr id="603" name="Google Shape;603;p34"/>
            <p:cNvSpPr/>
            <p:nvPr/>
          </p:nvSpPr>
          <p:spPr>
            <a:xfrm>
              <a:off x="839" y="1422"/>
              <a:ext cx="916" cy="406"/>
            </a:xfrm>
            <a:prstGeom prst="roundRect">
              <a:avLst>
                <a:gd fmla="val 4139" name="adj"/>
              </a:avLst>
            </a:prstGeom>
            <a:solidFill>
              <a:srgbClr val="F0F1E1"/>
            </a:solidFill>
            <a:ln cap="flat" cmpd="sng" w="9525">
              <a:solidFill>
                <a:srgbClr val="808080"/>
              </a:solidFill>
              <a:prstDash val="solid"/>
              <a:round/>
              <a:headEnd len="sm" w="sm" type="none"/>
              <a:tailEnd len="sm" w="sm" type="none"/>
            </a:ln>
            <a:effectLst>
              <a:outerShdw rotWithShape="0" algn="ctr" dir="2700000" dist="35921">
                <a:srgbClr val="AFAFAF"/>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User Accounts</a:t>
              </a:r>
              <a:endParaRPr/>
            </a:p>
          </p:txBody>
        </p:sp>
      </p:grpSp>
      <p:sp>
        <p:nvSpPr>
          <p:cNvPr id="604" name="Google Shape;604;p34"/>
          <p:cNvSpPr/>
          <p:nvPr/>
        </p:nvSpPr>
        <p:spPr>
          <a:xfrm rot="9262847">
            <a:off x="2940050" y="4329113"/>
            <a:ext cx="1052513" cy="661987"/>
          </a:xfrm>
          <a:custGeom>
            <a:rect b="b" l="l" r="r" t="t"/>
            <a:pathLst>
              <a:path extrusionOk="0" h="395" w="671">
                <a:moveTo>
                  <a:pt x="242" y="149"/>
                </a:moveTo>
                <a:lnTo>
                  <a:pt x="245" y="165"/>
                </a:lnTo>
                <a:lnTo>
                  <a:pt x="248" y="182"/>
                </a:lnTo>
                <a:lnTo>
                  <a:pt x="251" y="204"/>
                </a:lnTo>
                <a:lnTo>
                  <a:pt x="0" y="98"/>
                </a:lnTo>
                <a:lnTo>
                  <a:pt x="251" y="0"/>
                </a:lnTo>
                <a:lnTo>
                  <a:pt x="248" y="20"/>
                </a:lnTo>
                <a:lnTo>
                  <a:pt x="245" y="37"/>
                </a:lnTo>
                <a:lnTo>
                  <a:pt x="242" y="53"/>
                </a:lnTo>
                <a:lnTo>
                  <a:pt x="258" y="55"/>
                </a:lnTo>
                <a:lnTo>
                  <a:pt x="275" y="58"/>
                </a:lnTo>
                <a:lnTo>
                  <a:pt x="300" y="62"/>
                </a:lnTo>
                <a:lnTo>
                  <a:pt x="329" y="69"/>
                </a:lnTo>
                <a:lnTo>
                  <a:pt x="361" y="78"/>
                </a:lnTo>
                <a:lnTo>
                  <a:pt x="396" y="90"/>
                </a:lnTo>
                <a:lnTo>
                  <a:pt x="414" y="97"/>
                </a:lnTo>
                <a:lnTo>
                  <a:pt x="433" y="105"/>
                </a:lnTo>
                <a:lnTo>
                  <a:pt x="452" y="114"/>
                </a:lnTo>
                <a:lnTo>
                  <a:pt x="469" y="124"/>
                </a:lnTo>
                <a:lnTo>
                  <a:pt x="488" y="136"/>
                </a:lnTo>
                <a:lnTo>
                  <a:pt x="507" y="147"/>
                </a:lnTo>
                <a:lnTo>
                  <a:pt x="526" y="161"/>
                </a:lnTo>
                <a:lnTo>
                  <a:pt x="543" y="175"/>
                </a:lnTo>
                <a:lnTo>
                  <a:pt x="561" y="191"/>
                </a:lnTo>
                <a:lnTo>
                  <a:pt x="577" y="208"/>
                </a:lnTo>
                <a:lnTo>
                  <a:pt x="593" y="226"/>
                </a:lnTo>
                <a:lnTo>
                  <a:pt x="609" y="246"/>
                </a:lnTo>
                <a:lnTo>
                  <a:pt x="622" y="268"/>
                </a:lnTo>
                <a:lnTo>
                  <a:pt x="635" y="290"/>
                </a:lnTo>
                <a:lnTo>
                  <a:pt x="640" y="301"/>
                </a:lnTo>
                <a:lnTo>
                  <a:pt x="646" y="314"/>
                </a:lnTo>
                <a:lnTo>
                  <a:pt x="651" y="326"/>
                </a:lnTo>
                <a:lnTo>
                  <a:pt x="656" y="339"/>
                </a:lnTo>
                <a:lnTo>
                  <a:pt x="664" y="366"/>
                </a:lnTo>
                <a:lnTo>
                  <a:pt x="671" y="395"/>
                </a:lnTo>
                <a:lnTo>
                  <a:pt x="665" y="382"/>
                </a:lnTo>
                <a:lnTo>
                  <a:pt x="658" y="369"/>
                </a:lnTo>
                <a:lnTo>
                  <a:pt x="645" y="345"/>
                </a:lnTo>
                <a:lnTo>
                  <a:pt x="630" y="323"/>
                </a:lnTo>
                <a:lnTo>
                  <a:pt x="614" y="301"/>
                </a:lnTo>
                <a:lnTo>
                  <a:pt x="598" y="282"/>
                </a:lnTo>
                <a:lnTo>
                  <a:pt x="583" y="265"/>
                </a:lnTo>
                <a:lnTo>
                  <a:pt x="565" y="249"/>
                </a:lnTo>
                <a:lnTo>
                  <a:pt x="548" y="234"/>
                </a:lnTo>
                <a:lnTo>
                  <a:pt x="530" y="221"/>
                </a:lnTo>
                <a:lnTo>
                  <a:pt x="513" y="210"/>
                </a:lnTo>
                <a:lnTo>
                  <a:pt x="496" y="200"/>
                </a:lnTo>
                <a:lnTo>
                  <a:pt x="477" y="190"/>
                </a:lnTo>
                <a:lnTo>
                  <a:pt x="459" y="182"/>
                </a:lnTo>
                <a:lnTo>
                  <a:pt x="442" y="175"/>
                </a:lnTo>
                <a:lnTo>
                  <a:pt x="425" y="168"/>
                </a:lnTo>
                <a:lnTo>
                  <a:pt x="407" y="163"/>
                </a:lnTo>
                <a:lnTo>
                  <a:pt x="390" y="159"/>
                </a:lnTo>
                <a:lnTo>
                  <a:pt x="374" y="156"/>
                </a:lnTo>
                <a:lnTo>
                  <a:pt x="343" y="150"/>
                </a:lnTo>
                <a:lnTo>
                  <a:pt x="329" y="149"/>
                </a:lnTo>
                <a:lnTo>
                  <a:pt x="314" y="147"/>
                </a:lnTo>
                <a:lnTo>
                  <a:pt x="290" y="147"/>
                </a:lnTo>
                <a:lnTo>
                  <a:pt x="269" y="147"/>
                </a:lnTo>
                <a:lnTo>
                  <a:pt x="255" y="147"/>
                </a:lnTo>
                <a:lnTo>
                  <a:pt x="242" y="149"/>
                </a:lnTo>
                <a:close/>
              </a:path>
            </a:pathLst>
          </a:custGeom>
          <a:solidFill>
            <a:srgbClr val="FF0000">
              <a:alpha val="74901"/>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5" name="Google Shape;605;p34"/>
          <p:cNvSpPr/>
          <p:nvPr/>
        </p:nvSpPr>
        <p:spPr>
          <a:xfrm flipH="1" rot="-9262847">
            <a:off x="5218113" y="4329113"/>
            <a:ext cx="1052512" cy="661987"/>
          </a:xfrm>
          <a:custGeom>
            <a:rect b="b" l="l" r="r" t="t"/>
            <a:pathLst>
              <a:path extrusionOk="0" h="395" w="671">
                <a:moveTo>
                  <a:pt x="242" y="149"/>
                </a:moveTo>
                <a:lnTo>
                  <a:pt x="245" y="165"/>
                </a:lnTo>
                <a:lnTo>
                  <a:pt x="248" y="182"/>
                </a:lnTo>
                <a:lnTo>
                  <a:pt x="251" y="204"/>
                </a:lnTo>
                <a:lnTo>
                  <a:pt x="0" y="98"/>
                </a:lnTo>
                <a:lnTo>
                  <a:pt x="251" y="0"/>
                </a:lnTo>
                <a:lnTo>
                  <a:pt x="248" y="20"/>
                </a:lnTo>
                <a:lnTo>
                  <a:pt x="245" y="37"/>
                </a:lnTo>
                <a:lnTo>
                  <a:pt x="242" y="53"/>
                </a:lnTo>
                <a:lnTo>
                  <a:pt x="258" y="55"/>
                </a:lnTo>
                <a:lnTo>
                  <a:pt x="275" y="58"/>
                </a:lnTo>
                <a:lnTo>
                  <a:pt x="300" y="62"/>
                </a:lnTo>
                <a:lnTo>
                  <a:pt x="329" y="69"/>
                </a:lnTo>
                <a:lnTo>
                  <a:pt x="361" y="78"/>
                </a:lnTo>
                <a:lnTo>
                  <a:pt x="396" y="90"/>
                </a:lnTo>
                <a:lnTo>
                  <a:pt x="414" y="97"/>
                </a:lnTo>
                <a:lnTo>
                  <a:pt x="433" y="105"/>
                </a:lnTo>
                <a:lnTo>
                  <a:pt x="452" y="114"/>
                </a:lnTo>
                <a:lnTo>
                  <a:pt x="469" y="124"/>
                </a:lnTo>
                <a:lnTo>
                  <a:pt x="488" y="136"/>
                </a:lnTo>
                <a:lnTo>
                  <a:pt x="507" y="147"/>
                </a:lnTo>
                <a:lnTo>
                  <a:pt x="526" y="161"/>
                </a:lnTo>
                <a:lnTo>
                  <a:pt x="543" y="175"/>
                </a:lnTo>
                <a:lnTo>
                  <a:pt x="561" y="191"/>
                </a:lnTo>
                <a:lnTo>
                  <a:pt x="577" y="208"/>
                </a:lnTo>
                <a:lnTo>
                  <a:pt x="593" y="226"/>
                </a:lnTo>
                <a:lnTo>
                  <a:pt x="609" y="246"/>
                </a:lnTo>
                <a:lnTo>
                  <a:pt x="622" y="268"/>
                </a:lnTo>
                <a:lnTo>
                  <a:pt x="635" y="290"/>
                </a:lnTo>
                <a:lnTo>
                  <a:pt x="640" y="301"/>
                </a:lnTo>
                <a:lnTo>
                  <a:pt x="646" y="314"/>
                </a:lnTo>
                <a:lnTo>
                  <a:pt x="651" y="326"/>
                </a:lnTo>
                <a:lnTo>
                  <a:pt x="656" y="339"/>
                </a:lnTo>
                <a:lnTo>
                  <a:pt x="664" y="366"/>
                </a:lnTo>
                <a:lnTo>
                  <a:pt x="671" y="395"/>
                </a:lnTo>
                <a:lnTo>
                  <a:pt x="665" y="382"/>
                </a:lnTo>
                <a:lnTo>
                  <a:pt x="658" y="369"/>
                </a:lnTo>
                <a:lnTo>
                  <a:pt x="645" y="345"/>
                </a:lnTo>
                <a:lnTo>
                  <a:pt x="630" y="323"/>
                </a:lnTo>
                <a:lnTo>
                  <a:pt x="614" y="301"/>
                </a:lnTo>
                <a:lnTo>
                  <a:pt x="598" y="282"/>
                </a:lnTo>
                <a:lnTo>
                  <a:pt x="583" y="265"/>
                </a:lnTo>
                <a:lnTo>
                  <a:pt x="565" y="249"/>
                </a:lnTo>
                <a:lnTo>
                  <a:pt x="548" y="234"/>
                </a:lnTo>
                <a:lnTo>
                  <a:pt x="530" y="221"/>
                </a:lnTo>
                <a:lnTo>
                  <a:pt x="513" y="210"/>
                </a:lnTo>
                <a:lnTo>
                  <a:pt x="496" y="200"/>
                </a:lnTo>
                <a:lnTo>
                  <a:pt x="477" y="190"/>
                </a:lnTo>
                <a:lnTo>
                  <a:pt x="459" y="182"/>
                </a:lnTo>
                <a:lnTo>
                  <a:pt x="442" y="175"/>
                </a:lnTo>
                <a:lnTo>
                  <a:pt x="425" y="168"/>
                </a:lnTo>
                <a:lnTo>
                  <a:pt x="407" y="163"/>
                </a:lnTo>
                <a:lnTo>
                  <a:pt x="390" y="159"/>
                </a:lnTo>
                <a:lnTo>
                  <a:pt x="374" y="156"/>
                </a:lnTo>
                <a:lnTo>
                  <a:pt x="343" y="150"/>
                </a:lnTo>
                <a:lnTo>
                  <a:pt x="329" y="149"/>
                </a:lnTo>
                <a:lnTo>
                  <a:pt x="314" y="147"/>
                </a:lnTo>
                <a:lnTo>
                  <a:pt x="290" y="147"/>
                </a:lnTo>
                <a:lnTo>
                  <a:pt x="269" y="147"/>
                </a:lnTo>
                <a:lnTo>
                  <a:pt x="255" y="147"/>
                </a:lnTo>
                <a:lnTo>
                  <a:pt x="242" y="149"/>
                </a:lnTo>
                <a:close/>
              </a:path>
            </a:pathLst>
          </a:custGeom>
          <a:solidFill>
            <a:srgbClr val="FF0000">
              <a:alpha val="74901"/>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606" name="Google Shape;606;p34"/>
          <p:cNvGrpSpPr/>
          <p:nvPr/>
        </p:nvGrpSpPr>
        <p:grpSpPr>
          <a:xfrm>
            <a:off x="919163" y="1235075"/>
            <a:ext cx="7248525" cy="4992688"/>
            <a:chOff x="567" y="793"/>
            <a:chExt cx="4566" cy="3145"/>
          </a:xfrm>
        </p:grpSpPr>
        <p:sp>
          <p:nvSpPr>
            <p:cNvPr id="607" name="Google Shape;607;p34"/>
            <p:cNvSpPr/>
            <p:nvPr/>
          </p:nvSpPr>
          <p:spPr>
            <a:xfrm>
              <a:off x="567" y="793"/>
              <a:ext cx="4566" cy="3145"/>
            </a:xfrm>
            <a:prstGeom prst="roundRect">
              <a:avLst>
                <a:gd fmla="val 3620" name="adj"/>
              </a:avLst>
            </a:prstGeom>
            <a:gradFill>
              <a:gsLst>
                <a:gs pos="0">
                  <a:srgbClr val="FFFFFF"/>
                </a:gs>
                <a:gs pos="100000">
                  <a:srgbClr val="E8F6E4"/>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2400">
                  <a:solidFill>
                    <a:schemeClr val="dk2"/>
                  </a:solidFill>
                  <a:latin typeface="Calibri"/>
                  <a:ea typeface="Calibri"/>
                  <a:cs typeface="Calibri"/>
                  <a:sym typeface="Calibri"/>
                </a:rPr>
                <a:t>A G DL P</a:t>
              </a:r>
              <a:endParaRPr/>
            </a:p>
          </p:txBody>
        </p:sp>
        <p:sp>
          <p:nvSpPr>
            <p:cNvPr id="608" name="Google Shape;608;p34"/>
            <p:cNvSpPr/>
            <p:nvPr/>
          </p:nvSpPr>
          <p:spPr>
            <a:xfrm>
              <a:off x="945" y="3162"/>
              <a:ext cx="329" cy="247"/>
            </a:xfrm>
            <a:prstGeom prst="roundRect">
              <a:avLst>
                <a:gd fmla="val 31722" name="adj"/>
              </a:avLst>
            </a:prstGeom>
            <a:gradFill>
              <a:gsLst>
                <a:gs pos="0">
                  <a:srgbClr val="B395D8"/>
                </a:gs>
                <a:gs pos="100000">
                  <a:srgbClr val="DFD2EE"/>
                </a:gs>
              </a:gsLst>
              <a:lin ang="2700000" scaled="0"/>
            </a:gradFill>
            <a:ln cap="flat" cmpd="sng" w="9525">
              <a:solidFill>
                <a:srgbClr val="333333"/>
              </a:solidFill>
              <a:prstDash val="solid"/>
              <a:round/>
              <a:headEnd len="sm" w="sm" type="none"/>
              <a:tailEnd len="sm" w="sm" type="none"/>
            </a:ln>
            <a:effectLst>
              <a:outerShdw rotWithShape="0" algn="ctr" dir="2700000" dist="35921">
                <a:srgbClr val="C0C0C0"/>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2200">
                  <a:solidFill>
                    <a:schemeClr val="dk1"/>
                  </a:solidFill>
                  <a:latin typeface="Calibri"/>
                  <a:ea typeface="Calibri"/>
                  <a:cs typeface="Calibri"/>
                  <a:sym typeface="Calibri"/>
                </a:rPr>
                <a:t>A</a:t>
              </a:r>
              <a:endParaRPr/>
            </a:p>
          </p:txBody>
        </p:sp>
        <p:sp>
          <p:nvSpPr>
            <p:cNvPr id="609" name="Google Shape;609;p34"/>
            <p:cNvSpPr/>
            <p:nvPr/>
          </p:nvSpPr>
          <p:spPr>
            <a:xfrm>
              <a:off x="4426" y="3162"/>
              <a:ext cx="329" cy="247"/>
            </a:xfrm>
            <a:prstGeom prst="roundRect">
              <a:avLst>
                <a:gd fmla="val 31722" name="adj"/>
              </a:avLst>
            </a:prstGeom>
            <a:gradFill>
              <a:gsLst>
                <a:gs pos="0">
                  <a:srgbClr val="B395D8"/>
                </a:gs>
                <a:gs pos="100000">
                  <a:srgbClr val="DFD2EE"/>
                </a:gs>
              </a:gsLst>
              <a:lin ang="2700000" scaled="0"/>
            </a:gradFill>
            <a:ln cap="flat" cmpd="sng" w="9525">
              <a:solidFill>
                <a:srgbClr val="333333"/>
              </a:solidFill>
              <a:prstDash val="solid"/>
              <a:round/>
              <a:headEnd len="sm" w="sm" type="none"/>
              <a:tailEnd len="sm" w="sm" type="none"/>
            </a:ln>
            <a:effectLst>
              <a:outerShdw rotWithShape="0" algn="ctr" dir="2700000" dist="35921">
                <a:srgbClr val="C0C0C0"/>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2200">
                  <a:solidFill>
                    <a:schemeClr val="dk1"/>
                  </a:solidFill>
                  <a:latin typeface="Calibri"/>
                  <a:ea typeface="Calibri"/>
                  <a:cs typeface="Calibri"/>
                  <a:sym typeface="Calibri"/>
                </a:rPr>
                <a:t>P</a:t>
              </a:r>
              <a:endParaRPr/>
            </a:p>
          </p:txBody>
        </p:sp>
        <p:pic>
          <p:nvPicPr>
            <p:cNvPr descr="Security_Keys01" id="610" name="Google Shape;610;p34"/>
            <p:cNvPicPr preferRelativeResize="0"/>
            <p:nvPr/>
          </p:nvPicPr>
          <p:blipFill rotWithShape="1">
            <a:blip r:embed="rId3">
              <a:alphaModFix/>
            </a:blip>
            <a:srcRect b="0" l="0" r="0" t="0"/>
            <a:stretch/>
          </p:blipFill>
          <p:spPr>
            <a:xfrm>
              <a:off x="4310" y="2154"/>
              <a:ext cx="560" cy="790"/>
            </a:xfrm>
            <a:prstGeom prst="rect">
              <a:avLst/>
            </a:prstGeom>
            <a:noFill/>
            <a:ln>
              <a:noFill/>
            </a:ln>
          </p:spPr>
        </p:pic>
        <p:sp>
          <p:nvSpPr>
            <p:cNvPr id="611" name="Google Shape;611;p34"/>
            <p:cNvSpPr/>
            <p:nvPr/>
          </p:nvSpPr>
          <p:spPr>
            <a:xfrm>
              <a:off x="2974" y="1422"/>
              <a:ext cx="916" cy="406"/>
            </a:xfrm>
            <a:prstGeom prst="roundRect">
              <a:avLst>
                <a:gd fmla="val 4139" name="adj"/>
              </a:avLst>
            </a:prstGeom>
            <a:solidFill>
              <a:srgbClr val="F0F1E1"/>
            </a:solidFill>
            <a:ln cap="flat" cmpd="sng" w="9525">
              <a:solidFill>
                <a:srgbClr val="808080"/>
              </a:solidFill>
              <a:prstDash val="solid"/>
              <a:round/>
              <a:headEnd len="sm" w="sm" type="none"/>
              <a:tailEnd len="sm" w="sm" type="none"/>
            </a:ln>
            <a:effectLst>
              <a:outerShdw rotWithShape="0" algn="ctr" dir="2700000" dist="35921">
                <a:srgbClr val="AFAFAF"/>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Domain Local Groups</a:t>
              </a:r>
              <a:endParaRPr/>
            </a:p>
          </p:txBody>
        </p:sp>
        <p:sp>
          <p:nvSpPr>
            <p:cNvPr id="612" name="Google Shape;612;p34"/>
            <p:cNvSpPr/>
            <p:nvPr/>
          </p:nvSpPr>
          <p:spPr>
            <a:xfrm>
              <a:off x="3240" y="3162"/>
              <a:ext cx="412" cy="247"/>
            </a:xfrm>
            <a:prstGeom prst="roundRect">
              <a:avLst>
                <a:gd fmla="val 31722" name="adj"/>
              </a:avLst>
            </a:prstGeom>
            <a:gradFill>
              <a:gsLst>
                <a:gs pos="0">
                  <a:srgbClr val="B395D8"/>
                </a:gs>
                <a:gs pos="100000">
                  <a:srgbClr val="DFD2EE"/>
                </a:gs>
              </a:gsLst>
              <a:lin ang="2700000" scaled="0"/>
            </a:gradFill>
            <a:ln cap="flat" cmpd="sng" w="9525">
              <a:solidFill>
                <a:srgbClr val="333333"/>
              </a:solidFill>
              <a:prstDash val="solid"/>
              <a:round/>
              <a:headEnd len="sm" w="sm" type="none"/>
              <a:tailEnd len="sm" w="sm" type="none"/>
            </a:ln>
            <a:effectLst>
              <a:outerShdw rotWithShape="0" algn="ctr" dir="2700000" dist="35921">
                <a:srgbClr val="C0C0C0"/>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2200">
                  <a:solidFill>
                    <a:schemeClr val="dk1"/>
                  </a:solidFill>
                  <a:latin typeface="Calibri"/>
                  <a:ea typeface="Calibri"/>
                  <a:cs typeface="Calibri"/>
                  <a:sym typeface="Calibri"/>
                </a:rPr>
                <a:t>DL</a:t>
              </a:r>
              <a:endParaRPr/>
            </a:p>
          </p:txBody>
        </p:sp>
        <p:sp>
          <p:nvSpPr>
            <p:cNvPr id="613" name="Google Shape;613;p34"/>
            <p:cNvSpPr/>
            <p:nvPr/>
          </p:nvSpPr>
          <p:spPr>
            <a:xfrm>
              <a:off x="943" y="1927"/>
              <a:ext cx="1200" cy="926"/>
            </a:xfrm>
            <a:custGeom>
              <a:rect b="b" l="l" r="r" t="t"/>
              <a:pathLst>
                <a:path extrusionOk="0" h="1355" w="2242">
                  <a:moveTo>
                    <a:pt x="13" y="1258"/>
                  </a:moveTo>
                  <a:lnTo>
                    <a:pt x="543" y="640"/>
                  </a:lnTo>
                  <a:lnTo>
                    <a:pt x="1075" y="24"/>
                  </a:lnTo>
                  <a:lnTo>
                    <a:pt x="1080" y="18"/>
                  </a:lnTo>
                  <a:lnTo>
                    <a:pt x="1086" y="14"/>
                  </a:lnTo>
                  <a:lnTo>
                    <a:pt x="1092" y="10"/>
                  </a:lnTo>
                  <a:lnTo>
                    <a:pt x="1098" y="6"/>
                  </a:lnTo>
                  <a:lnTo>
                    <a:pt x="1104" y="4"/>
                  </a:lnTo>
                  <a:lnTo>
                    <a:pt x="1110" y="2"/>
                  </a:lnTo>
                  <a:lnTo>
                    <a:pt x="1117" y="1"/>
                  </a:lnTo>
                  <a:lnTo>
                    <a:pt x="1124" y="0"/>
                  </a:lnTo>
                  <a:lnTo>
                    <a:pt x="1130" y="1"/>
                  </a:lnTo>
                  <a:lnTo>
                    <a:pt x="1137" y="2"/>
                  </a:lnTo>
                  <a:lnTo>
                    <a:pt x="1143" y="4"/>
                  </a:lnTo>
                  <a:lnTo>
                    <a:pt x="1149" y="6"/>
                  </a:lnTo>
                  <a:lnTo>
                    <a:pt x="1156" y="10"/>
                  </a:lnTo>
                  <a:lnTo>
                    <a:pt x="1161" y="14"/>
                  </a:lnTo>
                  <a:lnTo>
                    <a:pt x="1167" y="18"/>
                  </a:lnTo>
                  <a:lnTo>
                    <a:pt x="1172" y="24"/>
                  </a:lnTo>
                  <a:lnTo>
                    <a:pt x="1700" y="640"/>
                  </a:lnTo>
                  <a:lnTo>
                    <a:pt x="2227" y="1258"/>
                  </a:lnTo>
                  <a:lnTo>
                    <a:pt x="2232" y="1264"/>
                  </a:lnTo>
                  <a:lnTo>
                    <a:pt x="2235" y="1271"/>
                  </a:lnTo>
                  <a:lnTo>
                    <a:pt x="2237" y="1274"/>
                  </a:lnTo>
                  <a:lnTo>
                    <a:pt x="2238" y="1278"/>
                  </a:lnTo>
                  <a:lnTo>
                    <a:pt x="2241" y="1285"/>
                  </a:lnTo>
                  <a:lnTo>
                    <a:pt x="2242" y="1293"/>
                  </a:lnTo>
                  <a:lnTo>
                    <a:pt x="2242" y="1301"/>
                  </a:lnTo>
                  <a:lnTo>
                    <a:pt x="2241" y="1308"/>
                  </a:lnTo>
                  <a:lnTo>
                    <a:pt x="2241" y="1312"/>
                  </a:lnTo>
                  <a:lnTo>
                    <a:pt x="2239" y="1316"/>
                  </a:lnTo>
                  <a:lnTo>
                    <a:pt x="2236" y="1323"/>
                  </a:lnTo>
                  <a:lnTo>
                    <a:pt x="2234" y="1326"/>
                  </a:lnTo>
                  <a:lnTo>
                    <a:pt x="2232" y="1330"/>
                  </a:lnTo>
                  <a:lnTo>
                    <a:pt x="2230" y="1333"/>
                  </a:lnTo>
                  <a:lnTo>
                    <a:pt x="2227" y="1336"/>
                  </a:lnTo>
                  <a:lnTo>
                    <a:pt x="2223" y="1339"/>
                  </a:lnTo>
                  <a:lnTo>
                    <a:pt x="2220" y="1342"/>
                  </a:lnTo>
                  <a:lnTo>
                    <a:pt x="2212" y="1346"/>
                  </a:lnTo>
                  <a:lnTo>
                    <a:pt x="2202" y="1350"/>
                  </a:lnTo>
                  <a:lnTo>
                    <a:pt x="2197" y="1352"/>
                  </a:lnTo>
                  <a:lnTo>
                    <a:pt x="2191" y="1353"/>
                  </a:lnTo>
                  <a:lnTo>
                    <a:pt x="2185" y="1354"/>
                  </a:lnTo>
                  <a:lnTo>
                    <a:pt x="2179" y="1355"/>
                  </a:lnTo>
                  <a:lnTo>
                    <a:pt x="1649" y="1355"/>
                  </a:lnTo>
                  <a:lnTo>
                    <a:pt x="1120" y="1355"/>
                  </a:lnTo>
                  <a:lnTo>
                    <a:pt x="591" y="1355"/>
                  </a:lnTo>
                  <a:lnTo>
                    <a:pt x="61" y="1355"/>
                  </a:lnTo>
                  <a:lnTo>
                    <a:pt x="50" y="1353"/>
                  </a:lnTo>
                  <a:lnTo>
                    <a:pt x="45" y="1352"/>
                  </a:lnTo>
                  <a:lnTo>
                    <a:pt x="40" y="1350"/>
                  </a:lnTo>
                  <a:lnTo>
                    <a:pt x="32" y="1346"/>
                  </a:lnTo>
                  <a:lnTo>
                    <a:pt x="24" y="1342"/>
                  </a:lnTo>
                  <a:lnTo>
                    <a:pt x="21" y="1339"/>
                  </a:lnTo>
                  <a:lnTo>
                    <a:pt x="17" y="1336"/>
                  </a:lnTo>
                  <a:lnTo>
                    <a:pt x="12" y="1330"/>
                  </a:lnTo>
                  <a:lnTo>
                    <a:pt x="7" y="1323"/>
                  </a:lnTo>
                  <a:lnTo>
                    <a:pt x="4" y="1316"/>
                  </a:lnTo>
                  <a:lnTo>
                    <a:pt x="2" y="1308"/>
                  </a:lnTo>
                  <a:lnTo>
                    <a:pt x="0" y="1301"/>
                  </a:lnTo>
                  <a:lnTo>
                    <a:pt x="0" y="1293"/>
                  </a:lnTo>
                  <a:lnTo>
                    <a:pt x="1" y="1285"/>
                  </a:lnTo>
                  <a:lnTo>
                    <a:pt x="3" y="1278"/>
                  </a:lnTo>
                  <a:lnTo>
                    <a:pt x="4" y="1274"/>
                  </a:lnTo>
                  <a:lnTo>
                    <a:pt x="5" y="1271"/>
                  </a:lnTo>
                  <a:lnTo>
                    <a:pt x="9" y="1264"/>
                  </a:lnTo>
                  <a:lnTo>
                    <a:pt x="11" y="1261"/>
                  </a:lnTo>
                  <a:lnTo>
                    <a:pt x="13" y="1258"/>
                  </a:lnTo>
                  <a:close/>
                </a:path>
              </a:pathLst>
            </a:custGeom>
            <a:gradFill>
              <a:gsLst>
                <a:gs pos="0">
                  <a:srgbClr val="DEE7F1"/>
                </a:gs>
                <a:gs pos="100000">
                  <a:srgbClr val="B3C8DF"/>
                </a:gs>
              </a:gsLst>
              <a:lin ang="2700000" scaled="0"/>
            </a:gradFill>
            <a:ln cap="flat" cmpd="sng" w="9525">
              <a:solidFill>
                <a:srgbClr val="808080"/>
              </a:solidFill>
              <a:prstDash val="solid"/>
              <a:round/>
              <a:headEnd len="sm" w="sm" type="none"/>
              <a:tailEnd len="sm" w="sm" type="none"/>
            </a:ln>
            <a:effectLst>
              <a:outerShdw rotWithShape="0" algn="ctr" dir="2700000" dist="35921">
                <a:srgbClr val="B2B2B2"/>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UserAccount_UserAccounts01" id="614" name="Google Shape;614;p34"/>
            <p:cNvPicPr preferRelativeResize="0"/>
            <p:nvPr/>
          </p:nvPicPr>
          <p:blipFill rotWithShape="1">
            <a:blip r:embed="rId7">
              <a:alphaModFix/>
            </a:blip>
            <a:srcRect b="0" l="0" r="0" t="0"/>
            <a:stretch/>
          </p:blipFill>
          <p:spPr>
            <a:xfrm>
              <a:off x="695" y="2121"/>
              <a:ext cx="828" cy="744"/>
            </a:xfrm>
            <a:prstGeom prst="rect">
              <a:avLst/>
            </a:prstGeom>
            <a:noFill/>
            <a:ln>
              <a:noFill/>
            </a:ln>
          </p:spPr>
        </p:pic>
        <p:pic>
          <p:nvPicPr>
            <p:cNvPr descr="Collection_DomainGroup01" id="615" name="Google Shape;615;p34"/>
            <p:cNvPicPr preferRelativeResize="0"/>
            <p:nvPr/>
          </p:nvPicPr>
          <p:blipFill rotWithShape="1">
            <a:blip r:embed="rId6">
              <a:alphaModFix/>
            </a:blip>
            <a:srcRect b="0" l="0" r="0" t="0"/>
            <a:stretch/>
          </p:blipFill>
          <p:spPr>
            <a:xfrm>
              <a:off x="2944" y="2122"/>
              <a:ext cx="1002" cy="788"/>
            </a:xfrm>
            <a:prstGeom prst="rect">
              <a:avLst/>
            </a:prstGeom>
            <a:noFill/>
            <a:ln>
              <a:noFill/>
            </a:ln>
          </p:spPr>
        </p:pic>
        <p:sp>
          <p:nvSpPr>
            <p:cNvPr id="616" name="Google Shape;616;p34"/>
            <p:cNvSpPr/>
            <p:nvPr/>
          </p:nvSpPr>
          <p:spPr>
            <a:xfrm>
              <a:off x="2108" y="3162"/>
              <a:ext cx="329" cy="247"/>
            </a:xfrm>
            <a:prstGeom prst="roundRect">
              <a:avLst>
                <a:gd fmla="val 31722" name="adj"/>
              </a:avLst>
            </a:prstGeom>
            <a:gradFill>
              <a:gsLst>
                <a:gs pos="0">
                  <a:srgbClr val="B395D8"/>
                </a:gs>
                <a:gs pos="100000">
                  <a:srgbClr val="DFD2EE"/>
                </a:gs>
              </a:gsLst>
              <a:lin ang="2700000" scaled="0"/>
            </a:gradFill>
            <a:ln cap="flat" cmpd="sng" w="9525">
              <a:solidFill>
                <a:srgbClr val="333333"/>
              </a:solidFill>
              <a:prstDash val="solid"/>
              <a:round/>
              <a:headEnd len="sm" w="sm" type="none"/>
              <a:tailEnd len="sm" w="sm" type="none"/>
            </a:ln>
            <a:effectLst>
              <a:outerShdw rotWithShape="0" algn="ctr" dir="2700000" dist="35921">
                <a:srgbClr val="C0C0C0"/>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2200">
                  <a:solidFill>
                    <a:schemeClr val="dk1"/>
                  </a:solidFill>
                  <a:latin typeface="Calibri"/>
                  <a:ea typeface="Calibri"/>
                  <a:cs typeface="Calibri"/>
                  <a:sym typeface="Calibri"/>
                </a:rPr>
                <a:t>G</a:t>
              </a:r>
              <a:endParaRPr/>
            </a:p>
          </p:txBody>
        </p:sp>
        <p:pic>
          <p:nvPicPr>
            <p:cNvPr descr="Collection_GlobalGroup01" id="617" name="Google Shape;617;p34"/>
            <p:cNvPicPr preferRelativeResize="0"/>
            <p:nvPr/>
          </p:nvPicPr>
          <p:blipFill rotWithShape="1">
            <a:blip r:embed="rId5">
              <a:alphaModFix/>
            </a:blip>
            <a:srcRect b="0" l="0" r="0" t="0"/>
            <a:stretch/>
          </p:blipFill>
          <p:spPr>
            <a:xfrm>
              <a:off x="1776" y="2118"/>
              <a:ext cx="991" cy="779"/>
            </a:xfrm>
            <a:prstGeom prst="rect">
              <a:avLst/>
            </a:prstGeom>
            <a:noFill/>
            <a:ln>
              <a:noFill/>
            </a:ln>
          </p:spPr>
        </p:pic>
        <p:sp>
          <p:nvSpPr>
            <p:cNvPr id="618" name="Google Shape;618;p34"/>
            <p:cNvSpPr/>
            <p:nvPr/>
          </p:nvSpPr>
          <p:spPr>
            <a:xfrm>
              <a:off x="4132" y="1422"/>
              <a:ext cx="916" cy="406"/>
            </a:xfrm>
            <a:prstGeom prst="roundRect">
              <a:avLst>
                <a:gd fmla="val 4139" name="adj"/>
              </a:avLst>
            </a:prstGeom>
            <a:solidFill>
              <a:srgbClr val="F0F1E1"/>
            </a:solidFill>
            <a:ln cap="flat" cmpd="sng" w="9525">
              <a:solidFill>
                <a:srgbClr val="808080"/>
              </a:solidFill>
              <a:prstDash val="solid"/>
              <a:round/>
              <a:headEnd len="sm" w="sm" type="none"/>
              <a:tailEnd len="sm" w="sm" type="none"/>
            </a:ln>
            <a:effectLst>
              <a:outerShdw rotWithShape="0" algn="ctr" dir="2700000" dist="35921">
                <a:srgbClr val="AFAFAF"/>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Permissions</a:t>
              </a:r>
              <a:endParaRPr/>
            </a:p>
          </p:txBody>
        </p:sp>
        <p:sp>
          <p:nvSpPr>
            <p:cNvPr id="619" name="Google Shape;619;p34"/>
            <p:cNvSpPr/>
            <p:nvPr/>
          </p:nvSpPr>
          <p:spPr>
            <a:xfrm>
              <a:off x="1817" y="1422"/>
              <a:ext cx="916" cy="406"/>
            </a:xfrm>
            <a:prstGeom prst="roundRect">
              <a:avLst>
                <a:gd fmla="val 4139" name="adj"/>
              </a:avLst>
            </a:prstGeom>
            <a:solidFill>
              <a:srgbClr val="F0F1E1"/>
            </a:solidFill>
            <a:ln cap="flat" cmpd="sng" w="9525">
              <a:solidFill>
                <a:srgbClr val="808080"/>
              </a:solidFill>
              <a:prstDash val="solid"/>
              <a:round/>
              <a:headEnd len="sm" w="sm" type="none"/>
              <a:tailEnd len="sm" w="sm" type="none"/>
            </a:ln>
            <a:effectLst>
              <a:outerShdw rotWithShape="0" algn="ctr" dir="2700000" dist="35921">
                <a:srgbClr val="AFAFAF"/>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Global Groups</a:t>
              </a:r>
              <a:endParaRPr/>
            </a:p>
          </p:txBody>
        </p:sp>
        <p:sp>
          <p:nvSpPr>
            <p:cNvPr id="620" name="Google Shape;620;p34"/>
            <p:cNvSpPr/>
            <p:nvPr/>
          </p:nvSpPr>
          <p:spPr>
            <a:xfrm>
              <a:off x="660" y="1422"/>
              <a:ext cx="916" cy="406"/>
            </a:xfrm>
            <a:prstGeom prst="roundRect">
              <a:avLst>
                <a:gd fmla="val 4139" name="adj"/>
              </a:avLst>
            </a:prstGeom>
            <a:solidFill>
              <a:srgbClr val="F0F1E1"/>
            </a:solidFill>
            <a:ln cap="flat" cmpd="sng" w="9525">
              <a:solidFill>
                <a:srgbClr val="808080"/>
              </a:solidFill>
              <a:prstDash val="solid"/>
              <a:round/>
              <a:headEnd len="sm" w="sm" type="none"/>
              <a:tailEnd len="sm" w="sm" type="none"/>
            </a:ln>
            <a:effectLst>
              <a:outerShdw rotWithShape="0" algn="ctr" dir="2700000" dist="35921">
                <a:srgbClr val="AFAFAF"/>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User Accounts</a:t>
              </a:r>
              <a:endParaRPr/>
            </a:p>
          </p:txBody>
        </p:sp>
      </p:grpSp>
      <p:sp>
        <p:nvSpPr>
          <p:cNvPr id="621" name="Google Shape;621;p34"/>
          <p:cNvSpPr/>
          <p:nvPr/>
        </p:nvSpPr>
        <p:spPr>
          <a:xfrm rot="9262847">
            <a:off x="2166938" y="4379913"/>
            <a:ext cx="1052512" cy="661987"/>
          </a:xfrm>
          <a:custGeom>
            <a:rect b="b" l="l" r="r" t="t"/>
            <a:pathLst>
              <a:path extrusionOk="0" h="395" w="671">
                <a:moveTo>
                  <a:pt x="242" y="149"/>
                </a:moveTo>
                <a:lnTo>
                  <a:pt x="245" y="165"/>
                </a:lnTo>
                <a:lnTo>
                  <a:pt x="248" y="182"/>
                </a:lnTo>
                <a:lnTo>
                  <a:pt x="251" y="204"/>
                </a:lnTo>
                <a:lnTo>
                  <a:pt x="0" y="98"/>
                </a:lnTo>
                <a:lnTo>
                  <a:pt x="251" y="0"/>
                </a:lnTo>
                <a:lnTo>
                  <a:pt x="248" y="20"/>
                </a:lnTo>
                <a:lnTo>
                  <a:pt x="245" y="37"/>
                </a:lnTo>
                <a:lnTo>
                  <a:pt x="242" y="53"/>
                </a:lnTo>
                <a:lnTo>
                  <a:pt x="258" y="55"/>
                </a:lnTo>
                <a:lnTo>
                  <a:pt x="275" y="58"/>
                </a:lnTo>
                <a:lnTo>
                  <a:pt x="300" y="62"/>
                </a:lnTo>
                <a:lnTo>
                  <a:pt x="329" y="69"/>
                </a:lnTo>
                <a:lnTo>
                  <a:pt x="361" y="78"/>
                </a:lnTo>
                <a:lnTo>
                  <a:pt x="396" y="90"/>
                </a:lnTo>
                <a:lnTo>
                  <a:pt x="414" y="97"/>
                </a:lnTo>
                <a:lnTo>
                  <a:pt x="433" y="105"/>
                </a:lnTo>
                <a:lnTo>
                  <a:pt x="452" y="114"/>
                </a:lnTo>
                <a:lnTo>
                  <a:pt x="469" y="124"/>
                </a:lnTo>
                <a:lnTo>
                  <a:pt x="488" y="136"/>
                </a:lnTo>
                <a:lnTo>
                  <a:pt x="507" y="147"/>
                </a:lnTo>
                <a:lnTo>
                  <a:pt x="526" y="161"/>
                </a:lnTo>
                <a:lnTo>
                  <a:pt x="543" y="175"/>
                </a:lnTo>
                <a:lnTo>
                  <a:pt x="561" y="191"/>
                </a:lnTo>
                <a:lnTo>
                  <a:pt x="577" y="208"/>
                </a:lnTo>
                <a:lnTo>
                  <a:pt x="593" y="226"/>
                </a:lnTo>
                <a:lnTo>
                  <a:pt x="609" y="246"/>
                </a:lnTo>
                <a:lnTo>
                  <a:pt x="622" y="268"/>
                </a:lnTo>
                <a:lnTo>
                  <a:pt x="635" y="290"/>
                </a:lnTo>
                <a:lnTo>
                  <a:pt x="640" y="301"/>
                </a:lnTo>
                <a:lnTo>
                  <a:pt x="646" y="314"/>
                </a:lnTo>
                <a:lnTo>
                  <a:pt x="651" y="326"/>
                </a:lnTo>
                <a:lnTo>
                  <a:pt x="656" y="339"/>
                </a:lnTo>
                <a:lnTo>
                  <a:pt x="664" y="366"/>
                </a:lnTo>
                <a:lnTo>
                  <a:pt x="671" y="395"/>
                </a:lnTo>
                <a:lnTo>
                  <a:pt x="665" y="382"/>
                </a:lnTo>
                <a:lnTo>
                  <a:pt x="658" y="369"/>
                </a:lnTo>
                <a:lnTo>
                  <a:pt x="645" y="345"/>
                </a:lnTo>
                <a:lnTo>
                  <a:pt x="630" y="323"/>
                </a:lnTo>
                <a:lnTo>
                  <a:pt x="614" y="301"/>
                </a:lnTo>
                <a:lnTo>
                  <a:pt x="598" y="282"/>
                </a:lnTo>
                <a:lnTo>
                  <a:pt x="583" y="265"/>
                </a:lnTo>
                <a:lnTo>
                  <a:pt x="565" y="249"/>
                </a:lnTo>
                <a:lnTo>
                  <a:pt x="548" y="234"/>
                </a:lnTo>
                <a:lnTo>
                  <a:pt x="530" y="221"/>
                </a:lnTo>
                <a:lnTo>
                  <a:pt x="513" y="210"/>
                </a:lnTo>
                <a:lnTo>
                  <a:pt x="496" y="200"/>
                </a:lnTo>
                <a:lnTo>
                  <a:pt x="477" y="190"/>
                </a:lnTo>
                <a:lnTo>
                  <a:pt x="459" y="182"/>
                </a:lnTo>
                <a:lnTo>
                  <a:pt x="442" y="175"/>
                </a:lnTo>
                <a:lnTo>
                  <a:pt x="425" y="168"/>
                </a:lnTo>
                <a:lnTo>
                  <a:pt x="407" y="163"/>
                </a:lnTo>
                <a:lnTo>
                  <a:pt x="390" y="159"/>
                </a:lnTo>
                <a:lnTo>
                  <a:pt x="374" y="156"/>
                </a:lnTo>
                <a:lnTo>
                  <a:pt x="343" y="150"/>
                </a:lnTo>
                <a:lnTo>
                  <a:pt x="329" y="149"/>
                </a:lnTo>
                <a:lnTo>
                  <a:pt x="314" y="147"/>
                </a:lnTo>
                <a:lnTo>
                  <a:pt x="290" y="147"/>
                </a:lnTo>
                <a:lnTo>
                  <a:pt x="269" y="147"/>
                </a:lnTo>
                <a:lnTo>
                  <a:pt x="255" y="147"/>
                </a:lnTo>
                <a:lnTo>
                  <a:pt x="242" y="149"/>
                </a:lnTo>
                <a:close/>
              </a:path>
            </a:pathLst>
          </a:custGeom>
          <a:solidFill>
            <a:srgbClr val="FF0000">
              <a:alpha val="74901"/>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2" name="Google Shape;622;p34"/>
          <p:cNvSpPr/>
          <p:nvPr/>
        </p:nvSpPr>
        <p:spPr>
          <a:xfrm rot="9262847">
            <a:off x="3956050" y="4379913"/>
            <a:ext cx="1052513" cy="661987"/>
          </a:xfrm>
          <a:custGeom>
            <a:rect b="b" l="l" r="r" t="t"/>
            <a:pathLst>
              <a:path extrusionOk="0" h="395" w="671">
                <a:moveTo>
                  <a:pt x="242" y="149"/>
                </a:moveTo>
                <a:lnTo>
                  <a:pt x="245" y="165"/>
                </a:lnTo>
                <a:lnTo>
                  <a:pt x="248" y="182"/>
                </a:lnTo>
                <a:lnTo>
                  <a:pt x="251" y="204"/>
                </a:lnTo>
                <a:lnTo>
                  <a:pt x="0" y="98"/>
                </a:lnTo>
                <a:lnTo>
                  <a:pt x="251" y="0"/>
                </a:lnTo>
                <a:lnTo>
                  <a:pt x="248" y="20"/>
                </a:lnTo>
                <a:lnTo>
                  <a:pt x="245" y="37"/>
                </a:lnTo>
                <a:lnTo>
                  <a:pt x="242" y="53"/>
                </a:lnTo>
                <a:lnTo>
                  <a:pt x="258" y="55"/>
                </a:lnTo>
                <a:lnTo>
                  <a:pt x="275" y="58"/>
                </a:lnTo>
                <a:lnTo>
                  <a:pt x="300" y="62"/>
                </a:lnTo>
                <a:lnTo>
                  <a:pt x="329" y="69"/>
                </a:lnTo>
                <a:lnTo>
                  <a:pt x="361" y="78"/>
                </a:lnTo>
                <a:lnTo>
                  <a:pt x="396" y="90"/>
                </a:lnTo>
                <a:lnTo>
                  <a:pt x="414" y="97"/>
                </a:lnTo>
                <a:lnTo>
                  <a:pt x="433" y="105"/>
                </a:lnTo>
                <a:lnTo>
                  <a:pt x="452" y="114"/>
                </a:lnTo>
                <a:lnTo>
                  <a:pt x="469" y="124"/>
                </a:lnTo>
                <a:lnTo>
                  <a:pt x="488" y="136"/>
                </a:lnTo>
                <a:lnTo>
                  <a:pt x="507" y="147"/>
                </a:lnTo>
                <a:lnTo>
                  <a:pt x="526" y="161"/>
                </a:lnTo>
                <a:lnTo>
                  <a:pt x="543" y="175"/>
                </a:lnTo>
                <a:lnTo>
                  <a:pt x="561" y="191"/>
                </a:lnTo>
                <a:lnTo>
                  <a:pt x="577" y="208"/>
                </a:lnTo>
                <a:lnTo>
                  <a:pt x="593" y="226"/>
                </a:lnTo>
                <a:lnTo>
                  <a:pt x="609" y="246"/>
                </a:lnTo>
                <a:lnTo>
                  <a:pt x="622" y="268"/>
                </a:lnTo>
                <a:lnTo>
                  <a:pt x="635" y="290"/>
                </a:lnTo>
                <a:lnTo>
                  <a:pt x="640" y="301"/>
                </a:lnTo>
                <a:lnTo>
                  <a:pt x="646" y="314"/>
                </a:lnTo>
                <a:lnTo>
                  <a:pt x="651" y="326"/>
                </a:lnTo>
                <a:lnTo>
                  <a:pt x="656" y="339"/>
                </a:lnTo>
                <a:lnTo>
                  <a:pt x="664" y="366"/>
                </a:lnTo>
                <a:lnTo>
                  <a:pt x="671" y="395"/>
                </a:lnTo>
                <a:lnTo>
                  <a:pt x="665" y="382"/>
                </a:lnTo>
                <a:lnTo>
                  <a:pt x="658" y="369"/>
                </a:lnTo>
                <a:lnTo>
                  <a:pt x="645" y="345"/>
                </a:lnTo>
                <a:lnTo>
                  <a:pt x="630" y="323"/>
                </a:lnTo>
                <a:lnTo>
                  <a:pt x="614" y="301"/>
                </a:lnTo>
                <a:lnTo>
                  <a:pt x="598" y="282"/>
                </a:lnTo>
                <a:lnTo>
                  <a:pt x="583" y="265"/>
                </a:lnTo>
                <a:lnTo>
                  <a:pt x="565" y="249"/>
                </a:lnTo>
                <a:lnTo>
                  <a:pt x="548" y="234"/>
                </a:lnTo>
                <a:lnTo>
                  <a:pt x="530" y="221"/>
                </a:lnTo>
                <a:lnTo>
                  <a:pt x="513" y="210"/>
                </a:lnTo>
                <a:lnTo>
                  <a:pt x="496" y="200"/>
                </a:lnTo>
                <a:lnTo>
                  <a:pt x="477" y="190"/>
                </a:lnTo>
                <a:lnTo>
                  <a:pt x="459" y="182"/>
                </a:lnTo>
                <a:lnTo>
                  <a:pt x="442" y="175"/>
                </a:lnTo>
                <a:lnTo>
                  <a:pt x="425" y="168"/>
                </a:lnTo>
                <a:lnTo>
                  <a:pt x="407" y="163"/>
                </a:lnTo>
                <a:lnTo>
                  <a:pt x="390" y="159"/>
                </a:lnTo>
                <a:lnTo>
                  <a:pt x="374" y="156"/>
                </a:lnTo>
                <a:lnTo>
                  <a:pt x="343" y="150"/>
                </a:lnTo>
                <a:lnTo>
                  <a:pt x="329" y="149"/>
                </a:lnTo>
                <a:lnTo>
                  <a:pt x="314" y="147"/>
                </a:lnTo>
                <a:lnTo>
                  <a:pt x="290" y="147"/>
                </a:lnTo>
                <a:lnTo>
                  <a:pt x="269" y="147"/>
                </a:lnTo>
                <a:lnTo>
                  <a:pt x="255" y="147"/>
                </a:lnTo>
                <a:lnTo>
                  <a:pt x="242" y="149"/>
                </a:lnTo>
                <a:close/>
              </a:path>
            </a:pathLst>
          </a:custGeom>
          <a:solidFill>
            <a:srgbClr val="FF0000">
              <a:alpha val="74901"/>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3" name="Google Shape;623;p34"/>
          <p:cNvSpPr/>
          <p:nvPr/>
        </p:nvSpPr>
        <p:spPr>
          <a:xfrm flipH="1" rot="-9262847">
            <a:off x="5954713" y="4379913"/>
            <a:ext cx="1052512" cy="661987"/>
          </a:xfrm>
          <a:custGeom>
            <a:rect b="b" l="l" r="r" t="t"/>
            <a:pathLst>
              <a:path extrusionOk="0" h="395" w="671">
                <a:moveTo>
                  <a:pt x="242" y="149"/>
                </a:moveTo>
                <a:lnTo>
                  <a:pt x="245" y="165"/>
                </a:lnTo>
                <a:lnTo>
                  <a:pt x="248" y="182"/>
                </a:lnTo>
                <a:lnTo>
                  <a:pt x="251" y="204"/>
                </a:lnTo>
                <a:lnTo>
                  <a:pt x="0" y="98"/>
                </a:lnTo>
                <a:lnTo>
                  <a:pt x="251" y="0"/>
                </a:lnTo>
                <a:lnTo>
                  <a:pt x="248" y="20"/>
                </a:lnTo>
                <a:lnTo>
                  <a:pt x="245" y="37"/>
                </a:lnTo>
                <a:lnTo>
                  <a:pt x="242" y="53"/>
                </a:lnTo>
                <a:lnTo>
                  <a:pt x="258" y="55"/>
                </a:lnTo>
                <a:lnTo>
                  <a:pt x="275" y="58"/>
                </a:lnTo>
                <a:lnTo>
                  <a:pt x="300" y="62"/>
                </a:lnTo>
                <a:lnTo>
                  <a:pt x="329" y="69"/>
                </a:lnTo>
                <a:lnTo>
                  <a:pt x="361" y="78"/>
                </a:lnTo>
                <a:lnTo>
                  <a:pt x="396" y="90"/>
                </a:lnTo>
                <a:lnTo>
                  <a:pt x="414" y="97"/>
                </a:lnTo>
                <a:lnTo>
                  <a:pt x="433" y="105"/>
                </a:lnTo>
                <a:lnTo>
                  <a:pt x="452" y="114"/>
                </a:lnTo>
                <a:lnTo>
                  <a:pt x="469" y="124"/>
                </a:lnTo>
                <a:lnTo>
                  <a:pt x="488" y="136"/>
                </a:lnTo>
                <a:lnTo>
                  <a:pt x="507" y="147"/>
                </a:lnTo>
                <a:lnTo>
                  <a:pt x="526" y="161"/>
                </a:lnTo>
                <a:lnTo>
                  <a:pt x="543" y="175"/>
                </a:lnTo>
                <a:lnTo>
                  <a:pt x="561" y="191"/>
                </a:lnTo>
                <a:lnTo>
                  <a:pt x="577" y="208"/>
                </a:lnTo>
                <a:lnTo>
                  <a:pt x="593" y="226"/>
                </a:lnTo>
                <a:lnTo>
                  <a:pt x="609" y="246"/>
                </a:lnTo>
                <a:lnTo>
                  <a:pt x="622" y="268"/>
                </a:lnTo>
                <a:lnTo>
                  <a:pt x="635" y="290"/>
                </a:lnTo>
                <a:lnTo>
                  <a:pt x="640" y="301"/>
                </a:lnTo>
                <a:lnTo>
                  <a:pt x="646" y="314"/>
                </a:lnTo>
                <a:lnTo>
                  <a:pt x="651" y="326"/>
                </a:lnTo>
                <a:lnTo>
                  <a:pt x="656" y="339"/>
                </a:lnTo>
                <a:lnTo>
                  <a:pt x="664" y="366"/>
                </a:lnTo>
                <a:lnTo>
                  <a:pt x="671" y="395"/>
                </a:lnTo>
                <a:lnTo>
                  <a:pt x="665" y="382"/>
                </a:lnTo>
                <a:lnTo>
                  <a:pt x="658" y="369"/>
                </a:lnTo>
                <a:lnTo>
                  <a:pt x="645" y="345"/>
                </a:lnTo>
                <a:lnTo>
                  <a:pt x="630" y="323"/>
                </a:lnTo>
                <a:lnTo>
                  <a:pt x="614" y="301"/>
                </a:lnTo>
                <a:lnTo>
                  <a:pt x="598" y="282"/>
                </a:lnTo>
                <a:lnTo>
                  <a:pt x="583" y="265"/>
                </a:lnTo>
                <a:lnTo>
                  <a:pt x="565" y="249"/>
                </a:lnTo>
                <a:lnTo>
                  <a:pt x="548" y="234"/>
                </a:lnTo>
                <a:lnTo>
                  <a:pt x="530" y="221"/>
                </a:lnTo>
                <a:lnTo>
                  <a:pt x="513" y="210"/>
                </a:lnTo>
                <a:lnTo>
                  <a:pt x="496" y="200"/>
                </a:lnTo>
                <a:lnTo>
                  <a:pt x="477" y="190"/>
                </a:lnTo>
                <a:lnTo>
                  <a:pt x="459" y="182"/>
                </a:lnTo>
                <a:lnTo>
                  <a:pt x="442" y="175"/>
                </a:lnTo>
                <a:lnTo>
                  <a:pt x="425" y="168"/>
                </a:lnTo>
                <a:lnTo>
                  <a:pt x="407" y="163"/>
                </a:lnTo>
                <a:lnTo>
                  <a:pt x="390" y="159"/>
                </a:lnTo>
                <a:lnTo>
                  <a:pt x="374" y="156"/>
                </a:lnTo>
                <a:lnTo>
                  <a:pt x="343" y="150"/>
                </a:lnTo>
                <a:lnTo>
                  <a:pt x="329" y="149"/>
                </a:lnTo>
                <a:lnTo>
                  <a:pt x="314" y="147"/>
                </a:lnTo>
                <a:lnTo>
                  <a:pt x="290" y="147"/>
                </a:lnTo>
                <a:lnTo>
                  <a:pt x="269" y="147"/>
                </a:lnTo>
                <a:lnTo>
                  <a:pt x="255" y="147"/>
                </a:lnTo>
                <a:lnTo>
                  <a:pt x="242" y="149"/>
                </a:lnTo>
                <a:close/>
              </a:path>
            </a:pathLst>
          </a:custGeom>
          <a:solidFill>
            <a:srgbClr val="FF0000">
              <a:alpha val="74901"/>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624" name="Google Shape;624;p34"/>
          <p:cNvGrpSpPr/>
          <p:nvPr/>
        </p:nvGrpSpPr>
        <p:grpSpPr>
          <a:xfrm>
            <a:off x="906463" y="1235075"/>
            <a:ext cx="7248525" cy="4992688"/>
            <a:chOff x="567" y="793"/>
            <a:chExt cx="4566" cy="3145"/>
          </a:xfrm>
        </p:grpSpPr>
        <p:sp>
          <p:nvSpPr>
            <p:cNvPr id="625" name="Google Shape;625;p34"/>
            <p:cNvSpPr/>
            <p:nvPr/>
          </p:nvSpPr>
          <p:spPr>
            <a:xfrm>
              <a:off x="567" y="793"/>
              <a:ext cx="4566" cy="3145"/>
            </a:xfrm>
            <a:prstGeom prst="roundRect">
              <a:avLst>
                <a:gd fmla="val 3620" name="adj"/>
              </a:avLst>
            </a:prstGeom>
            <a:gradFill>
              <a:gsLst>
                <a:gs pos="0">
                  <a:srgbClr val="FFFFFF"/>
                </a:gs>
                <a:gs pos="100000">
                  <a:srgbClr val="E8F6E4"/>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2400">
                  <a:solidFill>
                    <a:schemeClr val="dk2"/>
                  </a:solidFill>
                  <a:latin typeface="Calibri"/>
                  <a:ea typeface="Calibri"/>
                  <a:cs typeface="Calibri"/>
                  <a:sym typeface="Calibri"/>
                </a:rPr>
                <a:t>A G U DL P</a:t>
              </a:r>
              <a:endParaRPr/>
            </a:p>
          </p:txBody>
        </p:sp>
        <p:sp>
          <p:nvSpPr>
            <p:cNvPr id="626" name="Google Shape;626;p34"/>
            <p:cNvSpPr/>
            <p:nvPr/>
          </p:nvSpPr>
          <p:spPr>
            <a:xfrm>
              <a:off x="795" y="2312"/>
              <a:ext cx="282" cy="198"/>
            </a:xfrm>
            <a:prstGeom prst="roundRect">
              <a:avLst>
                <a:gd fmla="val 31722" name="adj"/>
              </a:avLst>
            </a:prstGeom>
            <a:gradFill>
              <a:gsLst>
                <a:gs pos="0">
                  <a:srgbClr val="B395D8"/>
                </a:gs>
                <a:gs pos="100000">
                  <a:srgbClr val="DFD2EE"/>
                </a:gs>
              </a:gsLst>
              <a:lin ang="2700000" scaled="0"/>
            </a:gradFill>
            <a:ln cap="flat" cmpd="sng" w="9525">
              <a:solidFill>
                <a:srgbClr val="333333"/>
              </a:solidFill>
              <a:prstDash val="solid"/>
              <a:round/>
              <a:headEnd len="sm" w="sm" type="none"/>
              <a:tailEnd len="sm" w="sm" type="none"/>
            </a:ln>
            <a:effectLst>
              <a:outerShdw rotWithShape="0" algn="ctr" dir="2700000" dist="35921">
                <a:srgbClr val="C0C0C0"/>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2000">
                  <a:solidFill>
                    <a:schemeClr val="dk1"/>
                  </a:solidFill>
                  <a:latin typeface="Calibri"/>
                  <a:ea typeface="Calibri"/>
                  <a:cs typeface="Calibri"/>
                  <a:sym typeface="Calibri"/>
                </a:rPr>
                <a:t>A</a:t>
              </a:r>
              <a:endParaRPr/>
            </a:p>
          </p:txBody>
        </p:sp>
        <p:sp>
          <p:nvSpPr>
            <p:cNvPr id="627" name="Google Shape;627;p34"/>
            <p:cNvSpPr/>
            <p:nvPr/>
          </p:nvSpPr>
          <p:spPr>
            <a:xfrm>
              <a:off x="4546" y="2312"/>
              <a:ext cx="282" cy="198"/>
            </a:xfrm>
            <a:prstGeom prst="roundRect">
              <a:avLst>
                <a:gd fmla="val 31722" name="adj"/>
              </a:avLst>
            </a:prstGeom>
            <a:gradFill>
              <a:gsLst>
                <a:gs pos="0">
                  <a:srgbClr val="B395D8"/>
                </a:gs>
                <a:gs pos="100000">
                  <a:srgbClr val="DFD2EE"/>
                </a:gs>
              </a:gsLst>
              <a:lin ang="2700000" scaled="0"/>
            </a:gradFill>
            <a:ln cap="flat" cmpd="sng" w="9525">
              <a:solidFill>
                <a:srgbClr val="333333"/>
              </a:solidFill>
              <a:prstDash val="solid"/>
              <a:round/>
              <a:headEnd len="sm" w="sm" type="none"/>
              <a:tailEnd len="sm" w="sm" type="none"/>
            </a:ln>
            <a:effectLst>
              <a:outerShdw rotWithShape="0" algn="ctr" dir="2700000" dist="35921">
                <a:srgbClr val="C0C0C0"/>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2000">
                  <a:solidFill>
                    <a:schemeClr val="dk1"/>
                  </a:solidFill>
                  <a:latin typeface="Calibri"/>
                  <a:ea typeface="Calibri"/>
                  <a:cs typeface="Calibri"/>
                  <a:sym typeface="Calibri"/>
                </a:rPr>
                <a:t>P</a:t>
              </a:r>
              <a:endParaRPr/>
            </a:p>
          </p:txBody>
        </p:sp>
        <p:pic>
          <p:nvPicPr>
            <p:cNvPr descr="Security_Keys01" id="628" name="Google Shape;628;p34"/>
            <p:cNvPicPr preferRelativeResize="0"/>
            <p:nvPr/>
          </p:nvPicPr>
          <p:blipFill rotWithShape="1">
            <a:blip r:embed="rId8">
              <a:alphaModFix/>
            </a:blip>
            <a:srcRect b="0" l="0" r="0" t="0"/>
            <a:stretch/>
          </p:blipFill>
          <p:spPr>
            <a:xfrm>
              <a:off x="4470" y="1596"/>
              <a:ext cx="434" cy="612"/>
            </a:xfrm>
            <a:prstGeom prst="rect">
              <a:avLst/>
            </a:prstGeom>
            <a:noFill/>
            <a:ln>
              <a:noFill/>
            </a:ln>
          </p:spPr>
        </p:pic>
        <p:sp>
          <p:nvSpPr>
            <p:cNvPr id="629" name="Google Shape;629;p34"/>
            <p:cNvSpPr/>
            <p:nvPr/>
          </p:nvSpPr>
          <p:spPr>
            <a:xfrm>
              <a:off x="3297" y="1155"/>
              <a:ext cx="848" cy="324"/>
            </a:xfrm>
            <a:prstGeom prst="roundRect">
              <a:avLst>
                <a:gd fmla="val 4139" name="adj"/>
              </a:avLst>
            </a:prstGeom>
            <a:solidFill>
              <a:srgbClr val="F0F1E1"/>
            </a:solidFill>
            <a:ln cap="flat" cmpd="sng" w="9525">
              <a:solidFill>
                <a:srgbClr val="808080"/>
              </a:solidFill>
              <a:prstDash val="solid"/>
              <a:round/>
              <a:headEnd len="sm" w="sm" type="none"/>
              <a:tailEnd len="sm" w="sm" type="none"/>
            </a:ln>
            <a:effectLst>
              <a:outerShdw rotWithShape="0" algn="ctr" dir="2700000" dist="35921">
                <a:srgbClr val="AFAFAF"/>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1600">
                  <a:solidFill>
                    <a:schemeClr val="dk1"/>
                  </a:solidFill>
                  <a:latin typeface="Calibri"/>
                  <a:ea typeface="Calibri"/>
                  <a:cs typeface="Calibri"/>
                  <a:sym typeface="Calibri"/>
                </a:rPr>
                <a:t>Domain Local Groups</a:t>
              </a:r>
              <a:endParaRPr/>
            </a:p>
          </p:txBody>
        </p:sp>
        <p:sp>
          <p:nvSpPr>
            <p:cNvPr id="630" name="Google Shape;630;p34"/>
            <p:cNvSpPr/>
            <p:nvPr/>
          </p:nvSpPr>
          <p:spPr>
            <a:xfrm>
              <a:off x="3555" y="2312"/>
              <a:ext cx="352" cy="198"/>
            </a:xfrm>
            <a:prstGeom prst="roundRect">
              <a:avLst>
                <a:gd fmla="val 31722" name="adj"/>
              </a:avLst>
            </a:prstGeom>
            <a:gradFill>
              <a:gsLst>
                <a:gs pos="0">
                  <a:srgbClr val="B395D8"/>
                </a:gs>
                <a:gs pos="100000">
                  <a:srgbClr val="DFD2EE"/>
                </a:gs>
              </a:gsLst>
              <a:lin ang="2700000" scaled="0"/>
            </a:gradFill>
            <a:ln cap="flat" cmpd="sng" w="9525">
              <a:solidFill>
                <a:srgbClr val="333333"/>
              </a:solidFill>
              <a:prstDash val="solid"/>
              <a:round/>
              <a:headEnd len="sm" w="sm" type="none"/>
              <a:tailEnd len="sm" w="sm" type="none"/>
            </a:ln>
            <a:effectLst>
              <a:outerShdw rotWithShape="0" algn="ctr" dir="2700000" dist="35921">
                <a:srgbClr val="C0C0C0"/>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2000">
                  <a:solidFill>
                    <a:schemeClr val="dk1"/>
                  </a:solidFill>
                  <a:latin typeface="Calibri"/>
                  <a:ea typeface="Calibri"/>
                  <a:cs typeface="Calibri"/>
                  <a:sym typeface="Calibri"/>
                </a:rPr>
                <a:t>DL</a:t>
              </a:r>
              <a:endParaRPr/>
            </a:p>
          </p:txBody>
        </p:sp>
        <p:sp>
          <p:nvSpPr>
            <p:cNvPr id="631" name="Google Shape;631;p34"/>
            <p:cNvSpPr/>
            <p:nvPr/>
          </p:nvSpPr>
          <p:spPr>
            <a:xfrm>
              <a:off x="829" y="1426"/>
              <a:ext cx="1054" cy="763"/>
            </a:xfrm>
            <a:custGeom>
              <a:rect b="b" l="l" r="r" t="t"/>
              <a:pathLst>
                <a:path extrusionOk="0" h="1355" w="2242">
                  <a:moveTo>
                    <a:pt x="13" y="1258"/>
                  </a:moveTo>
                  <a:lnTo>
                    <a:pt x="543" y="640"/>
                  </a:lnTo>
                  <a:lnTo>
                    <a:pt x="1075" y="24"/>
                  </a:lnTo>
                  <a:lnTo>
                    <a:pt x="1080" y="18"/>
                  </a:lnTo>
                  <a:lnTo>
                    <a:pt x="1086" y="14"/>
                  </a:lnTo>
                  <a:lnTo>
                    <a:pt x="1092" y="10"/>
                  </a:lnTo>
                  <a:lnTo>
                    <a:pt x="1098" y="6"/>
                  </a:lnTo>
                  <a:lnTo>
                    <a:pt x="1104" y="4"/>
                  </a:lnTo>
                  <a:lnTo>
                    <a:pt x="1110" y="2"/>
                  </a:lnTo>
                  <a:lnTo>
                    <a:pt x="1117" y="1"/>
                  </a:lnTo>
                  <a:lnTo>
                    <a:pt x="1124" y="0"/>
                  </a:lnTo>
                  <a:lnTo>
                    <a:pt x="1130" y="1"/>
                  </a:lnTo>
                  <a:lnTo>
                    <a:pt x="1137" y="2"/>
                  </a:lnTo>
                  <a:lnTo>
                    <a:pt x="1143" y="4"/>
                  </a:lnTo>
                  <a:lnTo>
                    <a:pt x="1149" y="6"/>
                  </a:lnTo>
                  <a:lnTo>
                    <a:pt x="1156" y="10"/>
                  </a:lnTo>
                  <a:lnTo>
                    <a:pt x="1161" y="14"/>
                  </a:lnTo>
                  <a:lnTo>
                    <a:pt x="1167" y="18"/>
                  </a:lnTo>
                  <a:lnTo>
                    <a:pt x="1172" y="24"/>
                  </a:lnTo>
                  <a:lnTo>
                    <a:pt x="1700" y="640"/>
                  </a:lnTo>
                  <a:lnTo>
                    <a:pt x="2227" y="1258"/>
                  </a:lnTo>
                  <a:lnTo>
                    <a:pt x="2232" y="1264"/>
                  </a:lnTo>
                  <a:lnTo>
                    <a:pt x="2235" y="1271"/>
                  </a:lnTo>
                  <a:lnTo>
                    <a:pt x="2237" y="1274"/>
                  </a:lnTo>
                  <a:lnTo>
                    <a:pt x="2238" y="1278"/>
                  </a:lnTo>
                  <a:lnTo>
                    <a:pt x="2241" y="1285"/>
                  </a:lnTo>
                  <a:lnTo>
                    <a:pt x="2242" y="1293"/>
                  </a:lnTo>
                  <a:lnTo>
                    <a:pt x="2242" y="1301"/>
                  </a:lnTo>
                  <a:lnTo>
                    <a:pt x="2241" y="1308"/>
                  </a:lnTo>
                  <a:lnTo>
                    <a:pt x="2241" y="1312"/>
                  </a:lnTo>
                  <a:lnTo>
                    <a:pt x="2239" y="1316"/>
                  </a:lnTo>
                  <a:lnTo>
                    <a:pt x="2236" y="1323"/>
                  </a:lnTo>
                  <a:lnTo>
                    <a:pt x="2234" y="1326"/>
                  </a:lnTo>
                  <a:lnTo>
                    <a:pt x="2232" y="1330"/>
                  </a:lnTo>
                  <a:lnTo>
                    <a:pt x="2230" y="1333"/>
                  </a:lnTo>
                  <a:lnTo>
                    <a:pt x="2227" y="1336"/>
                  </a:lnTo>
                  <a:lnTo>
                    <a:pt x="2223" y="1339"/>
                  </a:lnTo>
                  <a:lnTo>
                    <a:pt x="2220" y="1342"/>
                  </a:lnTo>
                  <a:lnTo>
                    <a:pt x="2212" y="1346"/>
                  </a:lnTo>
                  <a:lnTo>
                    <a:pt x="2202" y="1350"/>
                  </a:lnTo>
                  <a:lnTo>
                    <a:pt x="2197" y="1352"/>
                  </a:lnTo>
                  <a:lnTo>
                    <a:pt x="2191" y="1353"/>
                  </a:lnTo>
                  <a:lnTo>
                    <a:pt x="2185" y="1354"/>
                  </a:lnTo>
                  <a:lnTo>
                    <a:pt x="2179" y="1355"/>
                  </a:lnTo>
                  <a:lnTo>
                    <a:pt x="1649" y="1355"/>
                  </a:lnTo>
                  <a:lnTo>
                    <a:pt x="1120" y="1355"/>
                  </a:lnTo>
                  <a:lnTo>
                    <a:pt x="591" y="1355"/>
                  </a:lnTo>
                  <a:lnTo>
                    <a:pt x="61" y="1355"/>
                  </a:lnTo>
                  <a:lnTo>
                    <a:pt x="50" y="1353"/>
                  </a:lnTo>
                  <a:lnTo>
                    <a:pt x="45" y="1352"/>
                  </a:lnTo>
                  <a:lnTo>
                    <a:pt x="40" y="1350"/>
                  </a:lnTo>
                  <a:lnTo>
                    <a:pt x="32" y="1346"/>
                  </a:lnTo>
                  <a:lnTo>
                    <a:pt x="24" y="1342"/>
                  </a:lnTo>
                  <a:lnTo>
                    <a:pt x="21" y="1339"/>
                  </a:lnTo>
                  <a:lnTo>
                    <a:pt x="17" y="1336"/>
                  </a:lnTo>
                  <a:lnTo>
                    <a:pt x="12" y="1330"/>
                  </a:lnTo>
                  <a:lnTo>
                    <a:pt x="7" y="1323"/>
                  </a:lnTo>
                  <a:lnTo>
                    <a:pt x="4" y="1316"/>
                  </a:lnTo>
                  <a:lnTo>
                    <a:pt x="2" y="1308"/>
                  </a:lnTo>
                  <a:lnTo>
                    <a:pt x="0" y="1301"/>
                  </a:lnTo>
                  <a:lnTo>
                    <a:pt x="0" y="1293"/>
                  </a:lnTo>
                  <a:lnTo>
                    <a:pt x="1" y="1285"/>
                  </a:lnTo>
                  <a:lnTo>
                    <a:pt x="3" y="1278"/>
                  </a:lnTo>
                  <a:lnTo>
                    <a:pt x="4" y="1274"/>
                  </a:lnTo>
                  <a:lnTo>
                    <a:pt x="5" y="1271"/>
                  </a:lnTo>
                  <a:lnTo>
                    <a:pt x="9" y="1264"/>
                  </a:lnTo>
                  <a:lnTo>
                    <a:pt x="11" y="1261"/>
                  </a:lnTo>
                  <a:lnTo>
                    <a:pt x="13" y="1258"/>
                  </a:lnTo>
                  <a:close/>
                </a:path>
              </a:pathLst>
            </a:custGeom>
            <a:gradFill>
              <a:gsLst>
                <a:gs pos="0">
                  <a:srgbClr val="DEE7F1"/>
                </a:gs>
                <a:gs pos="100000">
                  <a:srgbClr val="B3C8DF"/>
                </a:gs>
              </a:gsLst>
              <a:lin ang="2700000" scaled="0"/>
            </a:gradFill>
            <a:ln cap="flat" cmpd="sng" w="9525">
              <a:solidFill>
                <a:srgbClr val="808080"/>
              </a:solidFill>
              <a:prstDash val="solid"/>
              <a:round/>
              <a:headEnd len="sm" w="sm" type="none"/>
              <a:tailEnd len="sm" w="sm" type="none"/>
            </a:ln>
            <a:effectLst>
              <a:outerShdw rotWithShape="0" algn="ctr" dir="2700000" dist="35921">
                <a:srgbClr val="B2B2B2"/>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UserAccount_UserAccounts01" id="632" name="Google Shape;632;p34"/>
            <p:cNvPicPr preferRelativeResize="0"/>
            <p:nvPr/>
          </p:nvPicPr>
          <p:blipFill rotWithShape="1">
            <a:blip r:embed="rId9">
              <a:alphaModFix/>
            </a:blip>
            <a:srcRect b="0" l="0" r="0" t="0"/>
            <a:stretch/>
          </p:blipFill>
          <p:spPr>
            <a:xfrm>
              <a:off x="640" y="1636"/>
              <a:ext cx="692" cy="622"/>
            </a:xfrm>
            <a:prstGeom prst="rect">
              <a:avLst/>
            </a:prstGeom>
            <a:noFill/>
            <a:ln>
              <a:noFill/>
            </a:ln>
          </p:spPr>
        </p:pic>
        <p:pic>
          <p:nvPicPr>
            <p:cNvPr descr="Collection_DomainGroup01" id="633" name="Google Shape;633;p34"/>
            <p:cNvPicPr preferRelativeResize="0"/>
            <p:nvPr/>
          </p:nvPicPr>
          <p:blipFill rotWithShape="1">
            <a:blip r:embed="rId10">
              <a:alphaModFix/>
            </a:blip>
            <a:srcRect b="0" l="0" r="0" t="0"/>
            <a:stretch/>
          </p:blipFill>
          <p:spPr>
            <a:xfrm>
              <a:off x="3366" y="1552"/>
              <a:ext cx="824" cy="648"/>
            </a:xfrm>
            <a:prstGeom prst="rect">
              <a:avLst/>
            </a:prstGeom>
            <a:noFill/>
            <a:ln>
              <a:noFill/>
            </a:ln>
          </p:spPr>
        </p:pic>
        <p:sp>
          <p:nvSpPr>
            <p:cNvPr id="634" name="Google Shape;634;p34"/>
            <p:cNvSpPr/>
            <p:nvPr/>
          </p:nvSpPr>
          <p:spPr>
            <a:xfrm>
              <a:off x="1715" y="2312"/>
              <a:ext cx="282" cy="198"/>
            </a:xfrm>
            <a:prstGeom prst="roundRect">
              <a:avLst>
                <a:gd fmla="val 31722" name="adj"/>
              </a:avLst>
            </a:prstGeom>
            <a:gradFill>
              <a:gsLst>
                <a:gs pos="0">
                  <a:srgbClr val="B395D8"/>
                </a:gs>
                <a:gs pos="100000">
                  <a:srgbClr val="DFD2EE"/>
                </a:gs>
              </a:gsLst>
              <a:lin ang="2700000" scaled="0"/>
            </a:gradFill>
            <a:ln cap="flat" cmpd="sng" w="9525">
              <a:solidFill>
                <a:srgbClr val="333333"/>
              </a:solidFill>
              <a:prstDash val="solid"/>
              <a:round/>
              <a:headEnd len="sm" w="sm" type="none"/>
              <a:tailEnd len="sm" w="sm" type="none"/>
            </a:ln>
            <a:effectLst>
              <a:outerShdw rotWithShape="0" algn="ctr" dir="2700000" dist="35921">
                <a:srgbClr val="C0C0C0"/>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2000">
                  <a:solidFill>
                    <a:schemeClr val="dk1"/>
                  </a:solidFill>
                  <a:latin typeface="Calibri"/>
                  <a:ea typeface="Calibri"/>
                  <a:cs typeface="Calibri"/>
                  <a:sym typeface="Calibri"/>
                </a:rPr>
                <a:t>G</a:t>
              </a:r>
              <a:endParaRPr/>
            </a:p>
          </p:txBody>
        </p:sp>
        <p:pic>
          <p:nvPicPr>
            <p:cNvPr descr="Collection_GlobalGroup01" id="635" name="Google Shape;635;p34"/>
            <p:cNvPicPr preferRelativeResize="0"/>
            <p:nvPr/>
          </p:nvPicPr>
          <p:blipFill rotWithShape="1">
            <a:blip r:embed="rId11">
              <a:alphaModFix/>
            </a:blip>
            <a:srcRect b="0" l="0" r="0" t="0"/>
            <a:stretch/>
          </p:blipFill>
          <p:spPr>
            <a:xfrm>
              <a:off x="1410" y="1616"/>
              <a:ext cx="734" cy="578"/>
            </a:xfrm>
            <a:prstGeom prst="rect">
              <a:avLst/>
            </a:prstGeom>
            <a:noFill/>
            <a:ln>
              <a:noFill/>
            </a:ln>
          </p:spPr>
        </p:pic>
        <p:sp>
          <p:nvSpPr>
            <p:cNvPr id="636" name="Google Shape;636;p34"/>
            <p:cNvSpPr/>
            <p:nvPr/>
          </p:nvSpPr>
          <p:spPr>
            <a:xfrm>
              <a:off x="4302" y="1155"/>
              <a:ext cx="770" cy="324"/>
            </a:xfrm>
            <a:prstGeom prst="roundRect">
              <a:avLst>
                <a:gd fmla="val 4139" name="adj"/>
              </a:avLst>
            </a:prstGeom>
            <a:solidFill>
              <a:srgbClr val="F0F1E1"/>
            </a:solidFill>
            <a:ln cap="flat" cmpd="sng" w="9525">
              <a:solidFill>
                <a:srgbClr val="808080"/>
              </a:solidFill>
              <a:prstDash val="solid"/>
              <a:round/>
              <a:headEnd len="sm" w="sm" type="none"/>
              <a:tailEnd len="sm" w="sm" type="none"/>
            </a:ln>
            <a:effectLst>
              <a:outerShdw rotWithShape="0" algn="ctr" dir="2700000" dist="35921">
                <a:srgbClr val="AFAFAF"/>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1600">
                  <a:solidFill>
                    <a:schemeClr val="dk1"/>
                  </a:solidFill>
                  <a:latin typeface="Calibri"/>
                  <a:ea typeface="Calibri"/>
                  <a:cs typeface="Calibri"/>
                  <a:sym typeface="Calibri"/>
                </a:rPr>
                <a:t>Permissions</a:t>
              </a:r>
              <a:endParaRPr/>
            </a:p>
          </p:txBody>
        </p:sp>
        <p:sp>
          <p:nvSpPr>
            <p:cNvPr id="637" name="Google Shape;637;p34"/>
            <p:cNvSpPr/>
            <p:nvPr/>
          </p:nvSpPr>
          <p:spPr>
            <a:xfrm>
              <a:off x="1488" y="1155"/>
              <a:ext cx="626" cy="324"/>
            </a:xfrm>
            <a:prstGeom prst="roundRect">
              <a:avLst>
                <a:gd fmla="val 4139" name="adj"/>
              </a:avLst>
            </a:prstGeom>
            <a:solidFill>
              <a:srgbClr val="F0F1E1"/>
            </a:solidFill>
            <a:ln cap="flat" cmpd="sng" w="9525">
              <a:solidFill>
                <a:srgbClr val="808080"/>
              </a:solidFill>
              <a:prstDash val="solid"/>
              <a:round/>
              <a:headEnd len="sm" w="sm" type="none"/>
              <a:tailEnd len="sm" w="sm" type="none"/>
            </a:ln>
            <a:effectLst>
              <a:outerShdw rotWithShape="0" algn="ctr" dir="2700000" dist="35921">
                <a:srgbClr val="AFAFAF"/>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1600">
                  <a:solidFill>
                    <a:schemeClr val="dk1"/>
                  </a:solidFill>
                  <a:latin typeface="Calibri"/>
                  <a:ea typeface="Calibri"/>
                  <a:cs typeface="Calibri"/>
                  <a:sym typeface="Calibri"/>
                </a:rPr>
                <a:t>Global Groups</a:t>
              </a:r>
              <a:endParaRPr/>
            </a:p>
          </p:txBody>
        </p:sp>
        <p:sp>
          <p:nvSpPr>
            <p:cNvPr id="638" name="Google Shape;638;p34"/>
            <p:cNvSpPr/>
            <p:nvPr/>
          </p:nvSpPr>
          <p:spPr>
            <a:xfrm>
              <a:off x="624" y="1155"/>
              <a:ext cx="626" cy="324"/>
            </a:xfrm>
            <a:prstGeom prst="roundRect">
              <a:avLst>
                <a:gd fmla="val 4139" name="adj"/>
              </a:avLst>
            </a:prstGeom>
            <a:solidFill>
              <a:srgbClr val="F0F1E1"/>
            </a:solidFill>
            <a:ln cap="flat" cmpd="sng" w="9525">
              <a:solidFill>
                <a:srgbClr val="808080"/>
              </a:solidFill>
              <a:prstDash val="solid"/>
              <a:round/>
              <a:headEnd len="sm" w="sm" type="none"/>
              <a:tailEnd len="sm" w="sm" type="none"/>
            </a:ln>
            <a:effectLst>
              <a:outerShdw rotWithShape="0" algn="ctr" dir="2700000" dist="35921">
                <a:srgbClr val="AFAFAF"/>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1600">
                  <a:solidFill>
                    <a:schemeClr val="dk1"/>
                  </a:solidFill>
                  <a:latin typeface="Calibri"/>
                  <a:ea typeface="Calibri"/>
                  <a:cs typeface="Calibri"/>
                  <a:sym typeface="Calibri"/>
                </a:rPr>
                <a:t>User Accounts</a:t>
              </a:r>
              <a:endParaRPr/>
            </a:p>
          </p:txBody>
        </p:sp>
        <p:sp>
          <p:nvSpPr>
            <p:cNvPr id="639" name="Google Shape;639;p34"/>
            <p:cNvSpPr/>
            <p:nvPr/>
          </p:nvSpPr>
          <p:spPr>
            <a:xfrm>
              <a:off x="2417" y="1155"/>
              <a:ext cx="626" cy="324"/>
            </a:xfrm>
            <a:prstGeom prst="roundRect">
              <a:avLst>
                <a:gd fmla="val 4139" name="adj"/>
              </a:avLst>
            </a:prstGeom>
            <a:solidFill>
              <a:srgbClr val="F0F1E1"/>
            </a:solidFill>
            <a:ln cap="flat" cmpd="sng" w="9525">
              <a:solidFill>
                <a:srgbClr val="808080"/>
              </a:solidFill>
              <a:prstDash val="solid"/>
              <a:round/>
              <a:headEnd len="sm" w="sm" type="none"/>
              <a:tailEnd len="sm" w="sm" type="none"/>
            </a:ln>
            <a:effectLst>
              <a:outerShdw rotWithShape="0" algn="ctr" dir="2700000" dist="35921">
                <a:srgbClr val="AFAFAF"/>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1600">
                  <a:solidFill>
                    <a:schemeClr val="dk1"/>
                  </a:solidFill>
                  <a:latin typeface="Calibri"/>
                  <a:ea typeface="Calibri"/>
                  <a:cs typeface="Calibri"/>
                  <a:sym typeface="Calibri"/>
                </a:rPr>
                <a:t>Universal Groups</a:t>
              </a:r>
              <a:endParaRPr/>
            </a:p>
          </p:txBody>
        </p:sp>
        <p:sp>
          <p:nvSpPr>
            <p:cNvPr id="640" name="Google Shape;640;p34"/>
            <p:cNvSpPr/>
            <p:nvPr/>
          </p:nvSpPr>
          <p:spPr>
            <a:xfrm>
              <a:off x="2635" y="2312"/>
              <a:ext cx="282" cy="198"/>
            </a:xfrm>
            <a:prstGeom prst="roundRect">
              <a:avLst>
                <a:gd fmla="val 31722" name="adj"/>
              </a:avLst>
            </a:prstGeom>
            <a:gradFill>
              <a:gsLst>
                <a:gs pos="0">
                  <a:srgbClr val="B395D8"/>
                </a:gs>
                <a:gs pos="100000">
                  <a:srgbClr val="DFD2EE"/>
                </a:gs>
              </a:gsLst>
              <a:lin ang="2700000" scaled="0"/>
            </a:gradFill>
            <a:ln cap="flat" cmpd="sng" w="9525">
              <a:solidFill>
                <a:srgbClr val="333333"/>
              </a:solidFill>
              <a:prstDash val="solid"/>
              <a:round/>
              <a:headEnd len="sm" w="sm" type="none"/>
              <a:tailEnd len="sm" w="sm" type="none"/>
            </a:ln>
            <a:effectLst>
              <a:outerShdw rotWithShape="0" algn="ctr" dir="2700000" dist="35921">
                <a:srgbClr val="C0C0C0"/>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2000">
                  <a:solidFill>
                    <a:schemeClr val="dk1"/>
                  </a:solidFill>
                  <a:latin typeface="Calibri"/>
                  <a:ea typeface="Calibri"/>
                  <a:cs typeface="Calibri"/>
                  <a:sym typeface="Calibri"/>
                </a:rPr>
                <a:t>U</a:t>
              </a:r>
              <a:endParaRPr/>
            </a:p>
          </p:txBody>
        </p:sp>
        <p:pic>
          <p:nvPicPr>
            <p:cNvPr descr="Collection_UniversalGroup01" id="641" name="Google Shape;641;p34"/>
            <p:cNvPicPr preferRelativeResize="0"/>
            <p:nvPr/>
          </p:nvPicPr>
          <p:blipFill rotWithShape="1">
            <a:blip r:embed="rId12">
              <a:alphaModFix/>
            </a:blip>
            <a:srcRect b="0" l="0" r="0" t="0"/>
            <a:stretch/>
          </p:blipFill>
          <p:spPr>
            <a:xfrm>
              <a:off x="2365" y="1550"/>
              <a:ext cx="840" cy="660"/>
            </a:xfrm>
            <a:prstGeom prst="rect">
              <a:avLst/>
            </a:prstGeom>
            <a:noFill/>
            <a:ln>
              <a:noFill/>
            </a:ln>
          </p:spPr>
        </p:pic>
        <p:sp>
          <p:nvSpPr>
            <p:cNvPr id="642" name="Google Shape;642;p34"/>
            <p:cNvSpPr/>
            <p:nvPr/>
          </p:nvSpPr>
          <p:spPr>
            <a:xfrm>
              <a:off x="820" y="3618"/>
              <a:ext cx="282" cy="198"/>
            </a:xfrm>
            <a:prstGeom prst="roundRect">
              <a:avLst>
                <a:gd fmla="val 31722" name="adj"/>
              </a:avLst>
            </a:prstGeom>
            <a:gradFill>
              <a:gsLst>
                <a:gs pos="0">
                  <a:srgbClr val="B395D8"/>
                </a:gs>
                <a:gs pos="100000">
                  <a:srgbClr val="DFD2EE"/>
                </a:gs>
              </a:gsLst>
              <a:lin ang="2700000" scaled="0"/>
            </a:gradFill>
            <a:ln cap="flat" cmpd="sng" w="9525">
              <a:solidFill>
                <a:srgbClr val="333333"/>
              </a:solidFill>
              <a:prstDash val="solid"/>
              <a:round/>
              <a:headEnd len="sm" w="sm" type="none"/>
              <a:tailEnd len="sm" w="sm" type="none"/>
            </a:ln>
            <a:effectLst>
              <a:outerShdw rotWithShape="0" algn="ctr" dir="2700000" dist="35921">
                <a:srgbClr val="C0C0C0"/>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2000">
                  <a:solidFill>
                    <a:schemeClr val="dk1"/>
                  </a:solidFill>
                  <a:latin typeface="Calibri"/>
                  <a:ea typeface="Calibri"/>
                  <a:cs typeface="Calibri"/>
                  <a:sym typeface="Calibri"/>
                </a:rPr>
                <a:t>A</a:t>
              </a:r>
              <a:endParaRPr/>
            </a:p>
          </p:txBody>
        </p:sp>
        <p:sp>
          <p:nvSpPr>
            <p:cNvPr id="643" name="Google Shape;643;p34"/>
            <p:cNvSpPr/>
            <p:nvPr/>
          </p:nvSpPr>
          <p:spPr>
            <a:xfrm>
              <a:off x="854" y="2756"/>
              <a:ext cx="1054" cy="763"/>
            </a:xfrm>
            <a:custGeom>
              <a:rect b="b" l="l" r="r" t="t"/>
              <a:pathLst>
                <a:path extrusionOk="0" h="1355" w="2242">
                  <a:moveTo>
                    <a:pt x="13" y="1258"/>
                  </a:moveTo>
                  <a:lnTo>
                    <a:pt x="543" y="640"/>
                  </a:lnTo>
                  <a:lnTo>
                    <a:pt x="1075" y="24"/>
                  </a:lnTo>
                  <a:lnTo>
                    <a:pt x="1080" y="18"/>
                  </a:lnTo>
                  <a:lnTo>
                    <a:pt x="1086" y="14"/>
                  </a:lnTo>
                  <a:lnTo>
                    <a:pt x="1092" y="10"/>
                  </a:lnTo>
                  <a:lnTo>
                    <a:pt x="1098" y="6"/>
                  </a:lnTo>
                  <a:lnTo>
                    <a:pt x="1104" y="4"/>
                  </a:lnTo>
                  <a:lnTo>
                    <a:pt x="1110" y="2"/>
                  </a:lnTo>
                  <a:lnTo>
                    <a:pt x="1117" y="1"/>
                  </a:lnTo>
                  <a:lnTo>
                    <a:pt x="1124" y="0"/>
                  </a:lnTo>
                  <a:lnTo>
                    <a:pt x="1130" y="1"/>
                  </a:lnTo>
                  <a:lnTo>
                    <a:pt x="1137" y="2"/>
                  </a:lnTo>
                  <a:lnTo>
                    <a:pt x="1143" y="4"/>
                  </a:lnTo>
                  <a:lnTo>
                    <a:pt x="1149" y="6"/>
                  </a:lnTo>
                  <a:lnTo>
                    <a:pt x="1156" y="10"/>
                  </a:lnTo>
                  <a:lnTo>
                    <a:pt x="1161" y="14"/>
                  </a:lnTo>
                  <a:lnTo>
                    <a:pt x="1167" y="18"/>
                  </a:lnTo>
                  <a:lnTo>
                    <a:pt x="1172" y="24"/>
                  </a:lnTo>
                  <a:lnTo>
                    <a:pt x="1700" y="640"/>
                  </a:lnTo>
                  <a:lnTo>
                    <a:pt x="2227" y="1258"/>
                  </a:lnTo>
                  <a:lnTo>
                    <a:pt x="2232" y="1264"/>
                  </a:lnTo>
                  <a:lnTo>
                    <a:pt x="2235" y="1271"/>
                  </a:lnTo>
                  <a:lnTo>
                    <a:pt x="2237" y="1274"/>
                  </a:lnTo>
                  <a:lnTo>
                    <a:pt x="2238" y="1278"/>
                  </a:lnTo>
                  <a:lnTo>
                    <a:pt x="2241" y="1285"/>
                  </a:lnTo>
                  <a:lnTo>
                    <a:pt x="2242" y="1293"/>
                  </a:lnTo>
                  <a:lnTo>
                    <a:pt x="2242" y="1301"/>
                  </a:lnTo>
                  <a:lnTo>
                    <a:pt x="2241" y="1308"/>
                  </a:lnTo>
                  <a:lnTo>
                    <a:pt x="2241" y="1312"/>
                  </a:lnTo>
                  <a:lnTo>
                    <a:pt x="2239" y="1316"/>
                  </a:lnTo>
                  <a:lnTo>
                    <a:pt x="2236" y="1323"/>
                  </a:lnTo>
                  <a:lnTo>
                    <a:pt x="2234" y="1326"/>
                  </a:lnTo>
                  <a:lnTo>
                    <a:pt x="2232" y="1330"/>
                  </a:lnTo>
                  <a:lnTo>
                    <a:pt x="2230" y="1333"/>
                  </a:lnTo>
                  <a:lnTo>
                    <a:pt x="2227" y="1336"/>
                  </a:lnTo>
                  <a:lnTo>
                    <a:pt x="2223" y="1339"/>
                  </a:lnTo>
                  <a:lnTo>
                    <a:pt x="2220" y="1342"/>
                  </a:lnTo>
                  <a:lnTo>
                    <a:pt x="2212" y="1346"/>
                  </a:lnTo>
                  <a:lnTo>
                    <a:pt x="2202" y="1350"/>
                  </a:lnTo>
                  <a:lnTo>
                    <a:pt x="2197" y="1352"/>
                  </a:lnTo>
                  <a:lnTo>
                    <a:pt x="2191" y="1353"/>
                  </a:lnTo>
                  <a:lnTo>
                    <a:pt x="2185" y="1354"/>
                  </a:lnTo>
                  <a:lnTo>
                    <a:pt x="2179" y="1355"/>
                  </a:lnTo>
                  <a:lnTo>
                    <a:pt x="1649" y="1355"/>
                  </a:lnTo>
                  <a:lnTo>
                    <a:pt x="1120" y="1355"/>
                  </a:lnTo>
                  <a:lnTo>
                    <a:pt x="591" y="1355"/>
                  </a:lnTo>
                  <a:lnTo>
                    <a:pt x="61" y="1355"/>
                  </a:lnTo>
                  <a:lnTo>
                    <a:pt x="50" y="1353"/>
                  </a:lnTo>
                  <a:lnTo>
                    <a:pt x="45" y="1352"/>
                  </a:lnTo>
                  <a:lnTo>
                    <a:pt x="40" y="1350"/>
                  </a:lnTo>
                  <a:lnTo>
                    <a:pt x="32" y="1346"/>
                  </a:lnTo>
                  <a:lnTo>
                    <a:pt x="24" y="1342"/>
                  </a:lnTo>
                  <a:lnTo>
                    <a:pt x="21" y="1339"/>
                  </a:lnTo>
                  <a:lnTo>
                    <a:pt x="17" y="1336"/>
                  </a:lnTo>
                  <a:lnTo>
                    <a:pt x="12" y="1330"/>
                  </a:lnTo>
                  <a:lnTo>
                    <a:pt x="7" y="1323"/>
                  </a:lnTo>
                  <a:lnTo>
                    <a:pt x="4" y="1316"/>
                  </a:lnTo>
                  <a:lnTo>
                    <a:pt x="2" y="1308"/>
                  </a:lnTo>
                  <a:lnTo>
                    <a:pt x="0" y="1301"/>
                  </a:lnTo>
                  <a:lnTo>
                    <a:pt x="0" y="1293"/>
                  </a:lnTo>
                  <a:lnTo>
                    <a:pt x="1" y="1285"/>
                  </a:lnTo>
                  <a:lnTo>
                    <a:pt x="3" y="1278"/>
                  </a:lnTo>
                  <a:lnTo>
                    <a:pt x="4" y="1274"/>
                  </a:lnTo>
                  <a:lnTo>
                    <a:pt x="5" y="1271"/>
                  </a:lnTo>
                  <a:lnTo>
                    <a:pt x="9" y="1264"/>
                  </a:lnTo>
                  <a:lnTo>
                    <a:pt x="11" y="1261"/>
                  </a:lnTo>
                  <a:lnTo>
                    <a:pt x="13" y="1258"/>
                  </a:lnTo>
                  <a:close/>
                </a:path>
              </a:pathLst>
            </a:custGeom>
            <a:solidFill>
              <a:srgbClr val="CBEDC3"/>
            </a:solidFill>
            <a:ln cap="flat" cmpd="sng" w="9525">
              <a:solidFill>
                <a:srgbClr val="808080"/>
              </a:solidFill>
              <a:prstDash val="solid"/>
              <a:round/>
              <a:headEnd len="sm" w="sm" type="none"/>
              <a:tailEnd len="sm" w="sm" type="none"/>
            </a:ln>
            <a:effectLst>
              <a:outerShdw rotWithShape="0" algn="ctr" dir="2700000" dist="35921">
                <a:srgbClr val="B2B2B2"/>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4" name="Google Shape;644;p34"/>
            <p:cNvSpPr/>
            <p:nvPr/>
          </p:nvSpPr>
          <p:spPr>
            <a:xfrm>
              <a:off x="1740" y="3618"/>
              <a:ext cx="282" cy="198"/>
            </a:xfrm>
            <a:prstGeom prst="roundRect">
              <a:avLst>
                <a:gd fmla="val 31722" name="adj"/>
              </a:avLst>
            </a:prstGeom>
            <a:gradFill>
              <a:gsLst>
                <a:gs pos="0">
                  <a:srgbClr val="B395D8"/>
                </a:gs>
                <a:gs pos="100000">
                  <a:srgbClr val="DFD2EE"/>
                </a:gs>
              </a:gsLst>
              <a:lin ang="2700000" scaled="0"/>
            </a:gradFill>
            <a:ln cap="flat" cmpd="sng" w="9525">
              <a:solidFill>
                <a:srgbClr val="333333"/>
              </a:solidFill>
              <a:prstDash val="solid"/>
              <a:round/>
              <a:headEnd len="sm" w="sm" type="none"/>
              <a:tailEnd len="sm" w="sm" type="none"/>
            </a:ln>
            <a:effectLst>
              <a:outerShdw rotWithShape="0" algn="ctr" dir="2700000" dist="35921">
                <a:srgbClr val="C0C0C0"/>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2000">
                  <a:solidFill>
                    <a:schemeClr val="dk1"/>
                  </a:solidFill>
                  <a:latin typeface="Calibri"/>
                  <a:ea typeface="Calibri"/>
                  <a:cs typeface="Calibri"/>
                  <a:sym typeface="Calibri"/>
                </a:rPr>
                <a:t>G</a:t>
              </a:r>
              <a:endParaRPr/>
            </a:p>
          </p:txBody>
        </p:sp>
        <p:sp>
          <p:nvSpPr>
            <p:cNvPr id="645" name="Google Shape;645;p34"/>
            <p:cNvSpPr/>
            <p:nvPr/>
          </p:nvSpPr>
          <p:spPr>
            <a:xfrm>
              <a:off x="1513" y="2639"/>
              <a:ext cx="626" cy="324"/>
            </a:xfrm>
            <a:prstGeom prst="roundRect">
              <a:avLst>
                <a:gd fmla="val 4139" name="adj"/>
              </a:avLst>
            </a:prstGeom>
            <a:solidFill>
              <a:srgbClr val="F0F1E1"/>
            </a:solidFill>
            <a:ln cap="flat" cmpd="sng" w="9525">
              <a:solidFill>
                <a:srgbClr val="808080"/>
              </a:solidFill>
              <a:prstDash val="solid"/>
              <a:round/>
              <a:headEnd len="sm" w="sm" type="none"/>
              <a:tailEnd len="sm" w="sm" type="none"/>
            </a:ln>
            <a:effectLst>
              <a:outerShdw rotWithShape="0" algn="ctr" dir="2700000" dist="35921">
                <a:srgbClr val="AFAFAF"/>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1600">
                  <a:solidFill>
                    <a:schemeClr val="dk1"/>
                  </a:solidFill>
                  <a:latin typeface="Calibri"/>
                  <a:ea typeface="Calibri"/>
                  <a:cs typeface="Calibri"/>
                  <a:sym typeface="Calibri"/>
                </a:rPr>
                <a:t>Global Groups</a:t>
              </a:r>
              <a:endParaRPr/>
            </a:p>
          </p:txBody>
        </p:sp>
        <p:sp>
          <p:nvSpPr>
            <p:cNvPr id="646" name="Google Shape;646;p34"/>
            <p:cNvSpPr/>
            <p:nvPr/>
          </p:nvSpPr>
          <p:spPr>
            <a:xfrm>
              <a:off x="649" y="2639"/>
              <a:ext cx="626" cy="324"/>
            </a:xfrm>
            <a:prstGeom prst="roundRect">
              <a:avLst>
                <a:gd fmla="val 4139" name="adj"/>
              </a:avLst>
            </a:prstGeom>
            <a:solidFill>
              <a:srgbClr val="F0F1E1"/>
            </a:solidFill>
            <a:ln cap="flat" cmpd="sng" w="9525">
              <a:solidFill>
                <a:srgbClr val="808080"/>
              </a:solidFill>
              <a:prstDash val="solid"/>
              <a:round/>
              <a:headEnd len="sm" w="sm" type="none"/>
              <a:tailEnd len="sm" w="sm" type="none"/>
            </a:ln>
            <a:effectLst>
              <a:outerShdw rotWithShape="0" algn="ctr" dir="2700000" dist="35921">
                <a:srgbClr val="AFAFAF"/>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1600">
                  <a:solidFill>
                    <a:schemeClr val="dk1"/>
                  </a:solidFill>
                  <a:latin typeface="Calibri"/>
                  <a:ea typeface="Calibri"/>
                  <a:cs typeface="Calibri"/>
                  <a:sym typeface="Calibri"/>
                </a:rPr>
                <a:t>User Accounts</a:t>
              </a:r>
              <a:endParaRPr/>
            </a:p>
          </p:txBody>
        </p:sp>
        <p:pic>
          <p:nvPicPr>
            <p:cNvPr descr="UserAccount_UserAccounts01" id="647" name="Google Shape;647;p34"/>
            <p:cNvPicPr preferRelativeResize="0"/>
            <p:nvPr/>
          </p:nvPicPr>
          <p:blipFill rotWithShape="1">
            <a:blip r:embed="rId9">
              <a:alphaModFix/>
            </a:blip>
            <a:srcRect b="0" l="0" r="0" t="0"/>
            <a:stretch/>
          </p:blipFill>
          <p:spPr>
            <a:xfrm>
              <a:off x="665" y="2966"/>
              <a:ext cx="692" cy="622"/>
            </a:xfrm>
            <a:prstGeom prst="rect">
              <a:avLst/>
            </a:prstGeom>
            <a:noFill/>
            <a:ln>
              <a:noFill/>
            </a:ln>
          </p:spPr>
        </p:pic>
        <p:pic>
          <p:nvPicPr>
            <p:cNvPr descr="Collection_GlobalGroup01" id="648" name="Google Shape;648;p34"/>
            <p:cNvPicPr preferRelativeResize="0"/>
            <p:nvPr/>
          </p:nvPicPr>
          <p:blipFill rotWithShape="1">
            <a:blip r:embed="rId11">
              <a:alphaModFix/>
            </a:blip>
            <a:srcRect b="0" l="0" r="0" t="0"/>
            <a:stretch/>
          </p:blipFill>
          <p:spPr>
            <a:xfrm>
              <a:off x="1435" y="2946"/>
              <a:ext cx="734" cy="578"/>
            </a:xfrm>
            <a:prstGeom prst="rect">
              <a:avLst/>
            </a:prstGeom>
            <a:noFill/>
            <a:ln>
              <a:noFill/>
            </a:ln>
          </p:spPr>
        </p:pic>
      </p:grpSp>
      <p:sp>
        <p:nvSpPr>
          <p:cNvPr id="649" name="Google Shape;649;p34"/>
          <p:cNvSpPr/>
          <p:nvPr/>
        </p:nvSpPr>
        <p:spPr>
          <a:xfrm rot="9262847">
            <a:off x="1906588" y="3368675"/>
            <a:ext cx="723900" cy="455613"/>
          </a:xfrm>
          <a:custGeom>
            <a:rect b="b" l="l" r="r" t="t"/>
            <a:pathLst>
              <a:path extrusionOk="0" h="395" w="671">
                <a:moveTo>
                  <a:pt x="242" y="149"/>
                </a:moveTo>
                <a:lnTo>
                  <a:pt x="245" y="165"/>
                </a:lnTo>
                <a:lnTo>
                  <a:pt x="248" y="182"/>
                </a:lnTo>
                <a:lnTo>
                  <a:pt x="251" y="204"/>
                </a:lnTo>
                <a:lnTo>
                  <a:pt x="0" y="98"/>
                </a:lnTo>
                <a:lnTo>
                  <a:pt x="251" y="0"/>
                </a:lnTo>
                <a:lnTo>
                  <a:pt x="248" y="20"/>
                </a:lnTo>
                <a:lnTo>
                  <a:pt x="245" y="37"/>
                </a:lnTo>
                <a:lnTo>
                  <a:pt x="242" y="53"/>
                </a:lnTo>
                <a:lnTo>
                  <a:pt x="258" y="55"/>
                </a:lnTo>
                <a:lnTo>
                  <a:pt x="275" y="58"/>
                </a:lnTo>
                <a:lnTo>
                  <a:pt x="300" y="62"/>
                </a:lnTo>
                <a:lnTo>
                  <a:pt x="329" y="69"/>
                </a:lnTo>
                <a:lnTo>
                  <a:pt x="361" y="78"/>
                </a:lnTo>
                <a:lnTo>
                  <a:pt x="396" y="90"/>
                </a:lnTo>
                <a:lnTo>
                  <a:pt x="414" y="97"/>
                </a:lnTo>
                <a:lnTo>
                  <a:pt x="433" y="105"/>
                </a:lnTo>
                <a:lnTo>
                  <a:pt x="452" y="114"/>
                </a:lnTo>
                <a:lnTo>
                  <a:pt x="469" y="124"/>
                </a:lnTo>
                <a:lnTo>
                  <a:pt x="488" y="136"/>
                </a:lnTo>
                <a:lnTo>
                  <a:pt x="507" y="147"/>
                </a:lnTo>
                <a:lnTo>
                  <a:pt x="526" y="161"/>
                </a:lnTo>
                <a:lnTo>
                  <a:pt x="543" y="175"/>
                </a:lnTo>
                <a:lnTo>
                  <a:pt x="561" y="191"/>
                </a:lnTo>
                <a:lnTo>
                  <a:pt x="577" y="208"/>
                </a:lnTo>
                <a:lnTo>
                  <a:pt x="593" y="226"/>
                </a:lnTo>
                <a:lnTo>
                  <a:pt x="609" y="246"/>
                </a:lnTo>
                <a:lnTo>
                  <a:pt x="622" y="268"/>
                </a:lnTo>
                <a:lnTo>
                  <a:pt x="635" y="290"/>
                </a:lnTo>
                <a:lnTo>
                  <a:pt x="640" y="301"/>
                </a:lnTo>
                <a:lnTo>
                  <a:pt x="646" y="314"/>
                </a:lnTo>
                <a:lnTo>
                  <a:pt x="651" y="326"/>
                </a:lnTo>
                <a:lnTo>
                  <a:pt x="656" y="339"/>
                </a:lnTo>
                <a:lnTo>
                  <a:pt x="664" y="366"/>
                </a:lnTo>
                <a:lnTo>
                  <a:pt x="671" y="395"/>
                </a:lnTo>
                <a:lnTo>
                  <a:pt x="665" y="382"/>
                </a:lnTo>
                <a:lnTo>
                  <a:pt x="658" y="369"/>
                </a:lnTo>
                <a:lnTo>
                  <a:pt x="645" y="345"/>
                </a:lnTo>
                <a:lnTo>
                  <a:pt x="630" y="323"/>
                </a:lnTo>
                <a:lnTo>
                  <a:pt x="614" y="301"/>
                </a:lnTo>
                <a:lnTo>
                  <a:pt x="598" y="282"/>
                </a:lnTo>
                <a:lnTo>
                  <a:pt x="583" y="265"/>
                </a:lnTo>
                <a:lnTo>
                  <a:pt x="565" y="249"/>
                </a:lnTo>
                <a:lnTo>
                  <a:pt x="548" y="234"/>
                </a:lnTo>
                <a:lnTo>
                  <a:pt x="530" y="221"/>
                </a:lnTo>
                <a:lnTo>
                  <a:pt x="513" y="210"/>
                </a:lnTo>
                <a:lnTo>
                  <a:pt x="496" y="200"/>
                </a:lnTo>
                <a:lnTo>
                  <a:pt x="477" y="190"/>
                </a:lnTo>
                <a:lnTo>
                  <a:pt x="459" y="182"/>
                </a:lnTo>
                <a:lnTo>
                  <a:pt x="442" y="175"/>
                </a:lnTo>
                <a:lnTo>
                  <a:pt x="425" y="168"/>
                </a:lnTo>
                <a:lnTo>
                  <a:pt x="407" y="163"/>
                </a:lnTo>
                <a:lnTo>
                  <a:pt x="390" y="159"/>
                </a:lnTo>
                <a:lnTo>
                  <a:pt x="374" y="156"/>
                </a:lnTo>
                <a:lnTo>
                  <a:pt x="343" y="150"/>
                </a:lnTo>
                <a:lnTo>
                  <a:pt x="329" y="149"/>
                </a:lnTo>
                <a:lnTo>
                  <a:pt x="314" y="147"/>
                </a:lnTo>
                <a:lnTo>
                  <a:pt x="290" y="147"/>
                </a:lnTo>
                <a:lnTo>
                  <a:pt x="269" y="147"/>
                </a:lnTo>
                <a:lnTo>
                  <a:pt x="255" y="147"/>
                </a:lnTo>
                <a:lnTo>
                  <a:pt x="242" y="149"/>
                </a:lnTo>
                <a:close/>
              </a:path>
            </a:pathLst>
          </a:custGeom>
          <a:solidFill>
            <a:srgbClr val="FF0000">
              <a:alpha val="74901"/>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0" name="Google Shape;650;p34"/>
          <p:cNvSpPr/>
          <p:nvPr/>
        </p:nvSpPr>
        <p:spPr>
          <a:xfrm rot="9262847">
            <a:off x="3208338" y="3368675"/>
            <a:ext cx="723900" cy="455613"/>
          </a:xfrm>
          <a:custGeom>
            <a:rect b="b" l="l" r="r" t="t"/>
            <a:pathLst>
              <a:path extrusionOk="0" h="395" w="671">
                <a:moveTo>
                  <a:pt x="242" y="149"/>
                </a:moveTo>
                <a:lnTo>
                  <a:pt x="245" y="165"/>
                </a:lnTo>
                <a:lnTo>
                  <a:pt x="248" y="182"/>
                </a:lnTo>
                <a:lnTo>
                  <a:pt x="251" y="204"/>
                </a:lnTo>
                <a:lnTo>
                  <a:pt x="0" y="98"/>
                </a:lnTo>
                <a:lnTo>
                  <a:pt x="251" y="0"/>
                </a:lnTo>
                <a:lnTo>
                  <a:pt x="248" y="20"/>
                </a:lnTo>
                <a:lnTo>
                  <a:pt x="245" y="37"/>
                </a:lnTo>
                <a:lnTo>
                  <a:pt x="242" y="53"/>
                </a:lnTo>
                <a:lnTo>
                  <a:pt x="258" y="55"/>
                </a:lnTo>
                <a:lnTo>
                  <a:pt x="275" y="58"/>
                </a:lnTo>
                <a:lnTo>
                  <a:pt x="300" y="62"/>
                </a:lnTo>
                <a:lnTo>
                  <a:pt x="329" y="69"/>
                </a:lnTo>
                <a:lnTo>
                  <a:pt x="361" y="78"/>
                </a:lnTo>
                <a:lnTo>
                  <a:pt x="396" y="90"/>
                </a:lnTo>
                <a:lnTo>
                  <a:pt x="414" y="97"/>
                </a:lnTo>
                <a:lnTo>
                  <a:pt x="433" y="105"/>
                </a:lnTo>
                <a:lnTo>
                  <a:pt x="452" y="114"/>
                </a:lnTo>
                <a:lnTo>
                  <a:pt x="469" y="124"/>
                </a:lnTo>
                <a:lnTo>
                  <a:pt x="488" y="136"/>
                </a:lnTo>
                <a:lnTo>
                  <a:pt x="507" y="147"/>
                </a:lnTo>
                <a:lnTo>
                  <a:pt x="526" y="161"/>
                </a:lnTo>
                <a:lnTo>
                  <a:pt x="543" y="175"/>
                </a:lnTo>
                <a:lnTo>
                  <a:pt x="561" y="191"/>
                </a:lnTo>
                <a:lnTo>
                  <a:pt x="577" y="208"/>
                </a:lnTo>
                <a:lnTo>
                  <a:pt x="593" y="226"/>
                </a:lnTo>
                <a:lnTo>
                  <a:pt x="609" y="246"/>
                </a:lnTo>
                <a:lnTo>
                  <a:pt x="622" y="268"/>
                </a:lnTo>
                <a:lnTo>
                  <a:pt x="635" y="290"/>
                </a:lnTo>
                <a:lnTo>
                  <a:pt x="640" y="301"/>
                </a:lnTo>
                <a:lnTo>
                  <a:pt x="646" y="314"/>
                </a:lnTo>
                <a:lnTo>
                  <a:pt x="651" y="326"/>
                </a:lnTo>
                <a:lnTo>
                  <a:pt x="656" y="339"/>
                </a:lnTo>
                <a:lnTo>
                  <a:pt x="664" y="366"/>
                </a:lnTo>
                <a:lnTo>
                  <a:pt x="671" y="395"/>
                </a:lnTo>
                <a:lnTo>
                  <a:pt x="665" y="382"/>
                </a:lnTo>
                <a:lnTo>
                  <a:pt x="658" y="369"/>
                </a:lnTo>
                <a:lnTo>
                  <a:pt x="645" y="345"/>
                </a:lnTo>
                <a:lnTo>
                  <a:pt x="630" y="323"/>
                </a:lnTo>
                <a:lnTo>
                  <a:pt x="614" y="301"/>
                </a:lnTo>
                <a:lnTo>
                  <a:pt x="598" y="282"/>
                </a:lnTo>
                <a:lnTo>
                  <a:pt x="583" y="265"/>
                </a:lnTo>
                <a:lnTo>
                  <a:pt x="565" y="249"/>
                </a:lnTo>
                <a:lnTo>
                  <a:pt x="548" y="234"/>
                </a:lnTo>
                <a:lnTo>
                  <a:pt x="530" y="221"/>
                </a:lnTo>
                <a:lnTo>
                  <a:pt x="513" y="210"/>
                </a:lnTo>
                <a:lnTo>
                  <a:pt x="496" y="200"/>
                </a:lnTo>
                <a:lnTo>
                  <a:pt x="477" y="190"/>
                </a:lnTo>
                <a:lnTo>
                  <a:pt x="459" y="182"/>
                </a:lnTo>
                <a:lnTo>
                  <a:pt x="442" y="175"/>
                </a:lnTo>
                <a:lnTo>
                  <a:pt x="425" y="168"/>
                </a:lnTo>
                <a:lnTo>
                  <a:pt x="407" y="163"/>
                </a:lnTo>
                <a:lnTo>
                  <a:pt x="390" y="159"/>
                </a:lnTo>
                <a:lnTo>
                  <a:pt x="374" y="156"/>
                </a:lnTo>
                <a:lnTo>
                  <a:pt x="343" y="150"/>
                </a:lnTo>
                <a:lnTo>
                  <a:pt x="329" y="149"/>
                </a:lnTo>
                <a:lnTo>
                  <a:pt x="314" y="147"/>
                </a:lnTo>
                <a:lnTo>
                  <a:pt x="290" y="147"/>
                </a:lnTo>
                <a:lnTo>
                  <a:pt x="269" y="147"/>
                </a:lnTo>
                <a:lnTo>
                  <a:pt x="255" y="147"/>
                </a:lnTo>
                <a:lnTo>
                  <a:pt x="242" y="149"/>
                </a:lnTo>
                <a:close/>
              </a:path>
            </a:pathLst>
          </a:custGeom>
          <a:solidFill>
            <a:srgbClr val="FF0000">
              <a:alpha val="74901"/>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1" name="Google Shape;651;p34"/>
          <p:cNvSpPr/>
          <p:nvPr/>
        </p:nvSpPr>
        <p:spPr>
          <a:xfrm rot="6861638">
            <a:off x="3425825" y="4341813"/>
            <a:ext cx="1076325" cy="523875"/>
          </a:xfrm>
          <a:custGeom>
            <a:rect b="b" l="l" r="r" t="t"/>
            <a:pathLst>
              <a:path extrusionOk="0" h="395" w="671">
                <a:moveTo>
                  <a:pt x="242" y="149"/>
                </a:moveTo>
                <a:lnTo>
                  <a:pt x="245" y="165"/>
                </a:lnTo>
                <a:lnTo>
                  <a:pt x="248" y="182"/>
                </a:lnTo>
                <a:lnTo>
                  <a:pt x="251" y="204"/>
                </a:lnTo>
                <a:lnTo>
                  <a:pt x="0" y="98"/>
                </a:lnTo>
                <a:lnTo>
                  <a:pt x="251" y="0"/>
                </a:lnTo>
                <a:lnTo>
                  <a:pt x="248" y="20"/>
                </a:lnTo>
                <a:lnTo>
                  <a:pt x="245" y="37"/>
                </a:lnTo>
                <a:lnTo>
                  <a:pt x="242" y="53"/>
                </a:lnTo>
                <a:lnTo>
                  <a:pt x="258" y="55"/>
                </a:lnTo>
                <a:lnTo>
                  <a:pt x="275" y="58"/>
                </a:lnTo>
                <a:lnTo>
                  <a:pt x="300" y="62"/>
                </a:lnTo>
                <a:lnTo>
                  <a:pt x="329" y="69"/>
                </a:lnTo>
                <a:lnTo>
                  <a:pt x="361" y="78"/>
                </a:lnTo>
                <a:lnTo>
                  <a:pt x="396" y="90"/>
                </a:lnTo>
                <a:lnTo>
                  <a:pt x="414" y="97"/>
                </a:lnTo>
                <a:lnTo>
                  <a:pt x="433" y="105"/>
                </a:lnTo>
                <a:lnTo>
                  <a:pt x="452" y="114"/>
                </a:lnTo>
                <a:lnTo>
                  <a:pt x="469" y="124"/>
                </a:lnTo>
                <a:lnTo>
                  <a:pt x="488" y="136"/>
                </a:lnTo>
                <a:lnTo>
                  <a:pt x="507" y="147"/>
                </a:lnTo>
                <a:lnTo>
                  <a:pt x="526" y="161"/>
                </a:lnTo>
                <a:lnTo>
                  <a:pt x="543" y="175"/>
                </a:lnTo>
                <a:lnTo>
                  <a:pt x="561" y="191"/>
                </a:lnTo>
                <a:lnTo>
                  <a:pt x="577" y="208"/>
                </a:lnTo>
                <a:lnTo>
                  <a:pt x="593" y="226"/>
                </a:lnTo>
                <a:lnTo>
                  <a:pt x="609" y="246"/>
                </a:lnTo>
                <a:lnTo>
                  <a:pt x="622" y="268"/>
                </a:lnTo>
                <a:lnTo>
                  <a:pt x="635" y="290"/>
                </a:lnTo>
                <a:lnTo>
                  <a:pt x="640" y="301"/>
                </a:lnTo>
                <a:lnTo>
                  <a:pt x="646" y="314"/>
                </a:lnTo>
                <a:lnTo>
                  <a:pt x="651" y="326"/>
                </a:lnTo>
                <a:lnTo>
                  <a:pt x="656" y="339"/>
                </a:lnTo>
                <a:lnTo>
                  <a:pt x="664" y="366"/>
                </a:lnTo>
                <a:lnTo>
                  <a:pt x="671" y="395"/>
                </a:lnTo>
                <a:lnTo>
                  <a:pt x="665" y="382"/>
                </a:lnTo>
                <a:lnTo>
                  <a:pt x="658" y="369"/>
                </a:lnTo>
                <a:lnTo>
                  <a:pt x="645" y="345"/>
                </a:lnTo>
                <a:lnTo>
                  <a:pt x="630" y="323"/>
                </a:lnTo>
                <a:lnTo>
                  <a:pt x="614" y="301"/>
                </a:lnTo>
                <a:lnTo>
                  <a:pt x="598" y="282"/>
                </a:lnTo>
                <a:lnTo>
                  <a:pt x="583" y="265"/>
                </a:lnTo>
                <a:lnTo>
                  <a:pt x="565" y="249"/>
                </a:lnTo>
                <a:lnTo>
                  <a:pt x="548" y="234"/>
                </a:lnTo>
                <a:lnTo>
                  <a:pt x="530" y="221"/>
                </a:lnTo>
                <a:lnTo>
                  <a:pt x="513" y="210"/>
                </a:lnTo>
                <a:lnTo>
                  <a:pt x="496" y="200"/>
                </a:lnTo>
                <a:lnTo>
                  <a:pt x="477" y="190"/>
                </a:lnTo>
                <a:lnTo>
                  <a:pt x="459" y="182"/>
                </a:lnTo>
                <a:lnTo>
                  <a:pt x="442" y="175"/>
                </a:lnTo>
                <a:lnTo>
                  <a:pt x="425" y="168"/>
                </a:lnTo>
                <a:lnTo>
                  <a:pt x="407" y="163"/>
                </a:lnTo>
                <a:lnTo>
                  <a:pt x="390" y="159"/>
                </a:lnTo>
                <a:lnTo>
                  <a:pt x="374" y="156"/>
                </a:lnTo>
                <a:lnTo>
                  <a:pt x="343" y="150"/>
                </a:lnTo>
                <a:lnTo>
                  <a:pt x="329" y="149"/>
                </a:lnTo>
                <a:lnTo>
                  <a:pt x="314" y="147"/>
                </a:lnTo>
                <a:lnTo>
                  <a:pt x="290" y="147"/>
                </a:lnTo>
                <a:lnTo>
                  <a:pt x="269" y="147"/>
                </a:lnTo>
                <a:lnTo>
                  <a:pt x="255" y="147"/>
                </a:lnTo>
                <a:lnTo>
                  <a:pt x="242" y="149"/>
                </a:lnTo>
                <a:close/>
              </a:path>
            </a:pathLst>
          </a:custGeom>
          <a:solidFill>
            <a:srgbClr val="FF0000">
              <a:alpha val="74901"/>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2" name="Google Shape;652;p34"/>
          <p:cNvSpPr/>
          <p:nvPr/>
        </p:nvSpPr>
        <p:spPr>
          <a:xfrm rot="9262847">
            <a:off x="4714875" y="3368675"/>
            <a:ext cx="723900" cy="455613"/>
          </a:xfrm>
          <a:custGeom>
            <a:rect b="b" l="l" r="r" t="t"/>
            <a:pathLst>
              <a:path extrusionOk="0" h="395" w="671">
                <a:moveTo>
                  <a:pt x="242" y="149"/>
                </a:moveTo>
                <a:lnTo>
                  <a:pt x="245" y="165"/>
                </a:lnTo>
                <a:lnTo>
                  <a:pt x="248" y="182"/>
                </a:lnTo>
                <a:lnTo>
                  <a:pt x="251" y="204"/>
                </a:lnTo>
                <a:lnTo>
                  <a:pt x="0" y="98"/>
                </a:lnTo>
                <a:lnTo>
                  <a:pt x="251" y="0"/>
                </a:lnTo>
                <a:lnTo>
                  <a:pt x="248" y="20"/>
                </a:lnTo>
                <a:lnTo>
                  <a:pt x="245" y="37"/>
                </a:lnTo>
                <a:lnTo>
                  <a:pt x="242" y="53"/>
                </a:lnTo>
                <a:lnTo>
                  <a:pt x="258" y="55"/>
                </a:lnTo>
                <a:lnTo>
                  <a:pt x="275" y="58"/>
                </a:lnTo>
                <a:lnTo>
                  <a:pt x="300" y="62"/>
                </a:lnTo>
                <a:lnTo>
                  <a:pt x="329" y="69"/>
                </a:lnTo>
                <a:lnTo>
                  <a:pt x="361" y="78"/>
                </a:lnTo>
                <a:lnTo>
                  <a:pt x="396" y="90"/>
                </a:lnTo>
                <a:lnTo>
                  <a:pt x="414" y="97"/>
                </a:lnTo>
                <a:lnTo>
                  <a:pt x="433" y="105"/>
                </a:lnTo>
                <a:lnTo>
                  <a:pt x="452" y="114"/>
                </a:lnTo>
                <a:lnTo>
                  <a:pt x="469" y="124"/>
                </a:lnTo>
                <a:lnTo>
                  <a:pt x="488" y="136"/>
                </a:lnTo>
                <a:lnTo>
                  <a:pt x="507" y="147"/>
                </a:lnTo>
                <a:lnTo>
                  <a:pt x="526" y="161"/>
                </a:lnTo>
                <a:lnTo>
                  <a:pt x="543" y="175"/>
                </a:lnTo>
                <a:lnTo>
                  <a:pt x="561" y="191"/>
                </a:lnTo>
                <a:lnTo>
                  <a:pt x="577" y="208"/>
                </a:lnTo>
                <a:lnTo>
                  <a:pt x="593" y="226"/>
                </a:lnTo>
                <a:lnTo>
                  <a:pt x="609" y="246"/>
                </a:lnTo>
                <a:lnTo>
                  <a:pt x="622" y="268"/>
                </a:lnTo>
                <a:lnTo>
                  <a:pt x="635" y="290"/>
                </a:lnTo>
                <a:lnTo>
                  <a:pt x="640" y="301"/>
                </a:lnTo>
                <a:lnTo>
                  <a:pt x="646" y="314"/>
                </a:lnTo>
                <a:lnTo>
                  <a:pt x="651" y="326"/>
                </a:lnTo>
                <a:lnTo>
                  <a:pt x="656" y="339"/>
                </a:lnTo>
                <a:lnTo>
                  <a:pt x="664" y="366"/>
                </a:lnTo>
                <a:lnTo>
                  <a:pt x="671" y="395"/>
                </a:lnTo>
                <a:lnTo>
                  <a:pt x="665" y="382"/>
                </a:lnTo>
                <a:lnTo>
                  <a:pt x="658" y="369"/>
                </a:lnTo>
                <a:lnTo>
                  <a:pt x="645" y="345"/>
                </a:lnTo>
                <a:lnTo>
                  <a:pt x="630" y="323"/>
                </a:lnTo>
                <a:lnTo>
                  <a:pt x="614" y="301"/>
                </a:lnTo>
                <a:lnTo>
                  <a:pt x="598" y="282"/>
                </a:lnTo>
                <a:lnTo>
                  <a:pt x="583" y="265"/>
                </a:lnTo>
                <a:lnTo>
                  <a:pt x="565" y="249"/>
                </a:lnTo>
                <a:lnTo>
                  <a:pt x="548" y="234"/>
                </a:lnTo>
                <a:lnTo>
                  <a:pt x="530" y="221"/>
                </a:lnTo>
                <a:lnTo>
                  <a:pt x="513" y="210"/>
                </a:lnTo>
                <a:lnTo>
                  <a:pt x="496" y="200"/>
                </a:lnTo>
                <a:lnTo>
                  <a:pt x="477" y="190"/>
                </a:lnTo>
                <a:lnTo>
                  <a:pt x="459" y="182"/>
                </a:lnTo>
                <a:lnTo>
                  <a:pt x="442" y="175"/>
                </a:lnTo>
                <a:lnTo>
                  <a:pt x="425" y="168"/>
                </a:lnTo>
                <a:lnTo>
                  <a:pt x="407" y="163"/>
                </a:lnTo>
                <a:lnTo>
                  <a:pt x="390" y="159"/>
                </a:lnTo>
                <a:lnTo>
                  <a:pt x="374" y="156"/>
                </a:lnTo>
                <a:lnTo>
                  <a:pt x="343" y="150"/>
                </a:lnTo>
                <a:lnTo>
                  <a:pt x="329" y="149"/>
                </a:lnTo>
                <a:lnTo>
                  <a:pt x="314" y="147"/>
                </a:lnTo>
                <a:lnTo>
                  <a:pt x="290" y="147"/>
                </a:lnTo>
                <a:lnTo>
                  <a:pt x="269" y="147"/>
                </a:lnTo>
                <a:lnTo>
                  <a:pt x="255" y="147"/>
                </a:lnTo>
                <a:lnTo>
                  <a:pt x="242" y="149"/>
                </a:lnTo>
                <a:close/>
              </a:path>
            </a:pathLst>
          </a:custGeom>
          <a:solidFill>
            <a:srgbClr val="FF0000">
              <a:alpha val="74901"/>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3" name="Google Shape;653;p34"/>
          <p:cNvSpPr/>
          <p:nvPr/>
        </p:nvSpPr>
        <p:spPr>
          <a:xfrm flipH="1" rot="-9262847">
            <a:off x="6427788" y="3368675"/>
            <a:ext cx="723900" cy="455613"/>
          </a:xfrm>
          <a:custGeom>
            <a:rect b="b" l="l" r="r" t="t"/>
            <a:pathLst>
              <a:path extrusionOk="0" h="395" w="671">
                <a:moveTo>
                  <a:pt x="242" y="149"/>
                </a:moveTo>
                <a:lnTo>
                  <a:pt x="245" y="165"/>
                </a:lnTo>
                <a:lnTo>
                  <a:pt x="248" y="182"/>
                </a:lnTo>
                <a:lnTo>
                  <a:pt x="251" y="204"/>
                </a:lnTo>
                <a:lnTo>
                  <a:pt x="0" y="98"/>
                </a:lnTo>
                <a:lnTo>
                  <a:pt x="251" y="0"/>
                </a:lnTo>
                <a:lnTo>
                  <a:pt x="248" y="20"/>
                </a:lnTo>
                <a:lnTo>
                  <a:pt x="245" y="37"/>
                </a:lnTo>
                <a:lnTo>
                  <a:pt x="242" y="53"/>
                </a:lnTo>
                <a:lnTo>
                  <a:pt x="258" y="55"/>
                </a:lnTo>
                <a:lnTo>
                  <a:pt x="275" y="58"/>
                </a:lnTo>
                <a:lnTo>
                  <a:pt x="300" y="62"/>
                </a:lnTo>
                <a:lnTo>
                  <a:pt x="329" y="69"/>
                </a:lnTo>
                <a:lnTo>
                  <a:pt x="361" y="78"/>
                </a:lnTo>
                <a:lnTo>
                  <a:pt x="396" y="90"/>
                </a:lnTo>
                <a:lnTo>
                  <a:pt x="414" y="97"/>
                </a:lnTo>
                <a:lnTo>
                  <a:pt x="433" y="105"/>
                </a:lnTo>
                <a:lnTo>
                  <a:pt x="452" y="114"/>
                </a:lnTo>
                <a:lnTo>
                  <a:pt x="469" y="124"/>
                </a:lnTo>
                <a:lnTo>
                  <a:pt x="488" y="136"/>
                </a:lnTo>
                <a:lnTo>
                  <a:pt x="507" y="147"/>
                </a:lnTo>
                <a:lnTo>
                  <a:pt x="526" y="161"/>
                </a:lnTo>
                <a:lnTo>
                  <a:pt x="543" y="175"/>
                </a:lnTo>
                <a:lnTo>
                  <a:pt x="561" y="191"/>
                </a:lnTo>
                <a:lnTo>
                  <a:pt x="577" y="208"/>
                </a:lnTo>
                <a:lnTo>
                  <a:pt x="593" y="226"/>
                </a:lnTo>
                <a:lnTo>
                  <a:pt x="609" y="246"/>
                </a:lnTo>
                <a:lnTo>
                  <a:pt x="622" y="268"/>
                </a:lnTo>
                <a:lnTo>
                  <a:pt x="635" y="290"/>
                </a:lnTo>
                <a:lnTo>
                  <a:pt x="640" y="301"/>
                </a:lnTo>
                <a:lnTo>
                  <a:pt x="646" y="314"/>
                </a:lnTo>
                <a:lnTo>
                  <a:pt x="651" y="326"/>
                </a:lnTo>
                <a:lnTo>
                  <a:pt x="656" y="339"/>
                </a:lnTo>
                <a:lnTo>
                  <a:pt x="664" y="366"/>
                </a:lnTo>
                <a:lnTo>
                  <a:pt x="671" y="395"/>
                </a:lnTo>
                <a:lnTo>
                  <a:pt x="665" y="382"/>
                </a:lnTo>
                <a:lnTo>
                  <a:pt x="658" y="369"/>
                </a:lnTo>
                <a:lnTo>
                  <a:pt x="645" y="345"/>
                </a:lnTo>
                <a:lnTo>
                  <a:pt x="630" y="323"/>
                </a:lnTo>
                <a:lnTo>
                  <a:pt x="614" y="301"/>
                </a:lnTo>
                <a:lnTo>
                  <a:pt x="598" y="282"/>
                </a:lnTo>
                <a:lnTo>
                  <a:pt x="583" y="265"/>
                </a:lnTo>
                <a:lnTo>
                  <a:pt x="565" y="249"/>
                </a:lnTo>
                <a:lnTo>
                  <a:pt x="548" y="234"/>
                </a:lnTo>
                <a:lnTo>
                  <a:pt x="530" y="221"/>
                </a:lnTo>
                <a:lnTo>
                  <a:pt x="513" y="210"/>
                </a:lnTo>
                <a:lnTo>
                  <a:pt x="496" y="200"/>
                </a:lnTo>
                <a:lnTo>
                  <a:pt x="477" y="190"/>
                </a:lnTo>
                <a:lnTo>
                  <a:pt x="459" y="182"/>
                </a:lnTo>
                <a:lnTo>
                  <a:pt x="442" y="175"/>
                </a:lnTo>
                <a:lnTo>
                  <a:pt x="425" y="168"/>
                </a:lnTo>
                <a:lnTo>
                  <a:pt x="407" y="163"/>
                </a:lnTo>
                <a:lnTo>
                  <a:pt x="390" y="159"/>
                </a:lnTo>
                <a:lnTo>
                  <a:pt x="374" y="156"/>
                </a:lnTo>
                <a:lnTo>
                  <a:pt x="343" y="150"/>
                </a:lnTo>
                <a:lnTo>
                  <a:pt x="329" y="149"/>
                </a:lnTo>
                <a:lnTo>
                  <a:pt x="314" y="147"/>
                </a:lnTo>
                <a:lnTo>
                  <a:pt x="290" y="147"/>
                </a:lnTo>
                <a:lnTo>
                  <a:pt x="269" y="147"/>
                </a:lnTo>
                <a:lnTo>
                  <a:pt x="255" y="147"/>
                </a:lnTo>
                <a:lnTo>
                  <a:pt x="242" y="149"/>
                </a:lnTo>
                <a:close/>
              </a:path>
            </a:pathLst>
          </a:custGeom>
          <a:solidFill>
            <a:srgbClr val="FF0000">
              <a:alpha val="74901"/>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4" name="Google Shape;654;p34"/>
          <p:cNvSpPr/>
          <p:nvPr/>
        </p:nvSpPr>
        <p:spPr>
          <a:xfrm rot="9262847">
            <a:off x="1944688" y="5532438"/>
            <a:ext cx="723900" cy="455612"/>
          </a:xfrm>
          <a:custGeom>
            <a:rect b="b" l="l" r="r" t="t"/>
            <a:pathLst>
              <a:path extrusionOk="0" h="395" w="671">
                <a:moveTo>
                  <a:pt x="242" y="149"/>
                </a:moveTo>
                <a:lnTo>
                  <a:pt x="245" y="165"/>
                </a:lnTo>
                <a:lnTo>
                  <a:pt x="248" y="182"/>
                </a:lnTo>
                <a:lnTo>
                  <a:pt x="251" y="204"/>
                </a:lnTo>
                <a:lnTo>
                  <a:pt x="0" y="98"/>
                </a:lnTo>
                <a:lnTo>
                  <a:pt x="251" y="0"/>
                </a:lnTo>
                <a:lnTo>
                  <a:pt x="248" y="20"/>
                </a:lnTo>
                <a:lnTo>
                  <a:pt x="245" y="37"/>
                </a:lnTo>
                <a:lnTo>
                  <a:pt x="242" y="53"/>
                </a:lnTo>
                <a:lnTo>
                  <a:pt x="258" y="55"/>
                </a:lnTo>
                <a:lnTo>
                  <a:pt x="275" y="58"/>
                </a:lnTo>
                <a:lnTo>
                  <a:pt x="300" y="62"/>
                </a:lnTo>
                <a:lnTo>
                  <a:pt x="329" y="69"/>
                </a:lnTo>
                <a:lnTo>
                  <a:pt x="361" y="78"/>
                </a:lnTo>
                <a:lnTo>
                  <a:pt x="396" y="90"/>
                </a:lnTo>
                <a:lnTo>
                  <a:pt x="414" y="97"/>
                </a:lnTo>
                <a:lnTo>
                  <a:pt x="433" y="105"/>
                </a:lnTo>
                <a:lnTo>
                  <a:pt x="452" y="114"/>
                </a:lnTo>
                <a:lnTo>
                  <a:pt x="469" y="124"/>
                </a:lnTo>
                <a:lnTo>
                  <a:pt x="488" y="136"/>
                </a:lnTo>
                <a:lnTo>
                  <a:pt x="507" y="147"/>
                </a:lnTo>
                <a:lnTo>
                  <a:pt x="526" y="161"/>
                </a:lnTo>
                <a:lnTo>
                  <a:pt x="543" y="175"/>
                </a:lnTo>
                <a:lnTo>
                  <a:pt x="561" y="191"/>
                </a:lnTo>
                <a:lnTo>
                  <a:pt x="577" y="208"/>
                </a:lnTo>
                <a:lnTo>
                  <a:pt x="593" y="226"/>
                </a:lnTo>
                <a:lnTo>
                  <a:pt x="609" y="246"/>
                </a:lnTo>
                <a:lnTo>
                  <a:pt x="622" y="268"/>
                </a:lnTo>
                <a:lnTo>
                  <a:pt x="635" y="290"/>
                </a:lnTo>
                <a:lnTo>
                  <a:pt x="640" y="301"/>
                </a:lnTo>
                <a:lnTo>
                  <a:pt x="646" y="314"/>
                </a:lnTo>
                <a:lnTo>
                  <a:pt x="651" y="326"/>
                </a:lnTo>
                <a:lnTo>
                  <a:pt x="656" y="339"/>
                </a:lnTo>
                <a:lnTo>
                  <a:pt x="664" y="366"/>
                </a:lnTo>
                <a:lnTo>
                  <a:pt x="671" y="395"/>
                </a:lnTo>
                <a:lnTo>
                  <a:pt x="665" y="382"/>
                </a:lnTo>
                <a:lnTo>
                  <a:pt x="658" y="369"/>
                </a:lnTo>
                <a:lnTo>
                  <a:pt x="645" y="345"/>
                </a:lnTo>
                <a:lnTo>
                  <a:pt x="630" y="323"/>
                </a:lnTo>
                <a:lnTo>
                  <a:pt x="614" y="301"/>
                </a:lnTo>
                <a:lnTo>
                  <a:pt x="598" y="282"/>
                </a:lnTo>
                <a:lnTo>
                  <a:pt x="583" y="265"/>
                </a:lnTo>
                <a:lnTo>
                  <a:pt x="565" y="249"/>
                </a:lnTo>
                <a:lnTo>
                  <a:pt x="548" y="234"/>
                </a:lnTo>
                <a:lnTo>
                  <a:pt x="530" y="221"/>
                </a:lnTo>
                <a:lnTo>
                  <a:pt x="513" y="210"/>
                </a:lnTo>
                <a:lnTo>
                  <a:pt x="496" y="200"/>
                </a:lnTo>
                <a:lnTo>
                  <a:pt x="477" y="190"/>
                </a:lnTo>
                <a:lnTo>
                  <a:pt x="459" y="182"/>
                </a:lnTo>
                <a:lnTo>
                  <a:pt x="442" y="175"/>
                </a:lnTo>
                <a:lnTo>
                  <a:pt x="425" y="168"/>
                </a:lnTo>
                <a:lnTo>
                  <a:pt x="407" y="163"/>
                </a:lnTo>
                <a:lnTo>
                  <a:pt x="390" y="159"/>
                </a:lnTo>
                <a:lnTo>
                  <a:pt x="374" y="156"/>
                </a:lnTo>
                <a:lnTo>
                  <a:pt x="343" y="150"/>
                </a:lnTo>
                <a:lnTo>
                  <a:pt x="329" y="149"/>
                </a:lnTo>
                <a:lnTo>
                  <a:pt x="314" y="147"/>
                </a:lnTo>
                <a:lnTo>
                  <a:pt x="290" y="147"/>
                </a:lnTo>
                <a:lnTo>
                  <a:pt x="269" y="147"/>
                </a:lnTo>
                <a:lnTo>
                  <a:pt x="255" y="147"/>
                </a:lnTo>
                <a:lnTo>
                  <a:pt x="242" y="149"/>
                </a:lnTo>
                <a:close/>
              </a:path>
            </a:pathLst>
          </a:custGeom>
          <a:solidFill>
            <a:srgbClr val="FF0000">
              <a:alpha val="74901"/>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655" name="Google Shape;655;p34"/>
          <p:cNvGrpSpPr/>
          <p:nvPr/>
        </p:nvGrpSpPr>
        <p:grpSpPr>
          <a:xfrm>
            <a:off x="876300" y="1276350"/>
            <a:ext cx="7248525" cy="4992688"/>
            <a:chOff x="567" y="793"/>
            <a:chExt cx="4566" cy="3145"/>
          </a:xfrm>
        </p:grpSpPr>
        <p:sp>
          <p:nvSpPr>
            <p:cNvPr id="656" name="Google Shape;656;p34"/>
            <p:cNvSpPr/>
            <p:nvPr/>
          </p:nvSpPr>
          <p:spPr>
            <a:xfrm>
              <a:off x="567" y="793"/>
              <a:ext cx="4566" cy="3145"/>
            </a:xfrm>
            <a:prstGeom prst="roundRect">
              <a:avLst>
                <a:gd fmla="val 3620" name="adj"/>
              </a:avLst>
            </a:prstGeom>
            <a:gradFill>
              <a:gsLst>
                <a:gs pos="0">
                  <a:srgbClr val="FFFFFF"/>
                </a:gs>
                <a:gs pos="100000">
                  <a:srgbClr val="E8F6E4"/>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2400">
                  <a:solidFill>
                    <a:schemeClr val="dk2"/>
                  </a:solidFill>
                  <a:latin typeface="Calibri"/>
                  <a:ea typeface="Calibri"/>
                  <a:cs typeface="Calibri"/>
                  <a:sym typeface="Calibri"/>
                </a:rPr>
                <a:t>A G L P</a:t>
              </a:r>
              <a:endParaRPr/>
            </a:p>
          </p:txBody>
        </p:sp>
        <p:sp>
          <p:nvSpPr>
            <p:cNvPr id="657" name="Google Shape;657;p34"/>
            <p:cNvSpPr/>
            <p:nvPr/>
          </p:nvSpPr>
          <p:spPr>
            <a:xfrm>
              <a:off x="945" y="3162"/>
              <a:ext cx="329" cy="247"/>
            </a:xfrm>
            <a:prstGeom prst="roundRect">
              <a:avLst>
                <a:gd fmla="val 31722" name="adj"/>
              </a:avLst>
            </a:prstGeom>
            <a:gradFill>
              <a:gsLst>
                <a:gs pos="0">
                  <a:srgbClr val="B395D8"/>
                </a:gs>
                <a:gs pos="100000">
                  <a:srgbClr val="DFD2EE"/>
                </a:gs>
              </a:gsLst>
              <a:lin ang="2700000" scaled="0"/>
            </a:gradFill>
            <a:ln cap="flat" cmpd="sng" w="9525">
              <a:solidFill>
                <a:srgbClr val="333333"/>
              </a:solidFill>
              <a:prstDash val="solid"/>
              <a:round/>
              <a:headEnd len="sm" w="sm" type="none"/>
              <a:tailEnd len="sm" w="sm" type="none"/>
            </a:ln>
            <a:effectLst>
              <a:outerShdw rotWithShape="0" algn="ctr" dir="2700000" dist="35921">
                <a:srgbClr val="C0C0C0"/>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2200">
                  <a:solidFill>
                    <a:schemeClr val="dk1"/>
                  </a:solidFill>
                  <a:latin typeface="Calibri"/>
                  <a:ea typeface="Calibri"/>
                  <a:cs typeface="Calibri"/>
                  <a:sym typeface="Calibri"/>
                </a:rPr>
                <a:t>A</a:t>
              </a:r>
              <a:endParaRPr/>
            </a:p>
          </p:txBody>
        </p:sp>
        <p:sp>
          <p:nvSpPr>
            <p:cNvPr id="658" name="Google Shape;658;p34"/>
            <p:cNvSpPr/>
            <p:nvPr/>
          </p:nvSpPr>
          <p:spPr>
            <a:xfrm>
              <a:off x="4426" y="3162"/>
              <a:ext cx="329" cy="247"/>
            </a:xfrm>
            <a:prstGeom prst="roundRect">
              <a:avLst>
                <a:gd fmla="val 31722" name="adj"/>
              </a:avLst>
            </a:prstGeom>
            <a:gradFill>
              <a:gsLst>
                <a:gs pos="0">
                  <a:srgbClr val="B395D8"/>
                </a:gs>
                <a:gs pos="100000">
                  <a:srgbClr val="DFD2EE"/>
                </a:gs>
              </a:gsLst>
              <a:lin ang="2700000" scaled="0"/>
            </a:gradFill>
            <a:ln cap="flat" cmpd="sng" w="9525">
              <a:solidFill>
                <a:srgbClr val="333333"/>
              </a:solidFill>
              <a:prstDash val="solid"/>
              <a:round/>
              <a:headEnd len="sm" w="sm" type="none"/>
              <a:tailEnd len="sm" w="sm" type="none"/>
            </a:ln>
            <a:effectLst>
              <a:outerShdw rotWithShape="0" algn="ctr" dir="2700000" dist="35921">
                <a:srgbClr val="C0C0C0"/>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2200">
                  <a:solidFill>
                    <a:schemeClr val="dk1"/>
                  </a:solidFill>
                  <a:latin typeface="Calibri"/>
                  <a:ea typeface="Calibri"/>
                  <a:cs typeface="Calibri"/>
                  <a:sym typeface="Calibri"/>
                </a:rPr>
                <a:t>P</a:t>
              </a:r>
              <a:endParaRPr/>
            </a:p>
          </p:txBody>
        </p:sp>
        <p:pic>
          <p:nvPicPr>
            <p:cNvPr descr="Security_Keys01" id="659" name="Google Shape;659;p34"/>
            <p:cNvPicPr preferRelativeResize="0"/>
            <p:nvPr/>
          </p:nvPicPr>
          <p:blipFill rotWithShape="1">
            <a:blip r:embed="rId3">
              <a:alphaModFix/>
            </a:blip>
            <a:srcRect b="0" l="0" r="0" t="0"/>
            <a:stretch/>
          </p:blipFill>
          <p:spPr>
            <a:xfrm>
              <a:off x="4310" y="2081"/>
              <a:ext cx="560" cy="790"/>
            </a:xfrm>
            <a:prstGeom prst="rect">
              <a:avLst/>
            </a:prstGeom>
            <a:noFill/>
            <a:ln>
              <a:noFill/>
            </a:ln>
          </p:spPr>
        </p:pic>
        <p:sp>
          <p:nvSpPr>
            <p:cNvPr id="660" name="Google Shape;660;p34"/>
            <p:cNvSpPr/>
            <p:nvPr/>
          </p:nvSpPr>
          <p:spPr>
            <a:xfrm>
              <a:off x="2974" y="1422"/>
              <a:ext cx="916" cy="406"/>
            </a:xfrm>
            <a:prstGeom prst="roundRect">
              <a:avLst>
                <a:gd fmla="val 4139" name="adj"/>
              </a:avLst>
            </a:prstGeom>
            <a:solidFill>
              <a:srgbClr val="F0F1E1"/>
            </a:solidFill>
            <a:ln cap="flat" cmpd="sng" w="9525">
              <a:solidFill>
                <a:srgbClr val="808080"/>
              </a:solidFill>
              <a:prstDash val="solid"/>
              <a:round/>
              <a:headEnd len="sm" w="sm" type="none"/>
              <a:tailEnd len="sm" w="sm" type="none"/>
            </a:ln>
            <a:effectLst>
              <a:outerShdw rotWithShape="0" algn="ctr" dir="2700000" dist="35921">
                <a:srgbClr val="AFAFAF"/>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Local Groups</a:t>
              </a:r>
              <a:endParaRPr/>
            </a:p>
          </p:txBody>
        </p:sp>
        <p:sp>
          <p:nvSpPr>
            <p:cNvPr id="661" name="Google Shape;661;p34"/>
            <p:cNvSpPr/>
            <p:nvPr/>
          </p:nvSpPr>
          <p:spPr>
            <a:xfrm>
              <a:off x="3240" y="3162"/>
              <a:ext cx="412" cy="247"/>
            </a:xfrm>
            <a:prstGeom prst="roundRect">
              <a:avLst>
                <a:gd fmla="val 31722" name="adj"/>
              </a:avLst>
            </a:prstGeom>
            <a:gradFill>
              <a:gsLst>
                <a:gs pos="0">
                  <a:srgbClr val="B395D8"/>
                </a:gs>
                <a:gs pos="100000">
                  <a:srgbClr val="DFD2EE"/>
                </a:gs>
              </a:gsLst>
              <a:lin ang="2700000" scaled="0"/>
            </a:gradFill>
            <a:ln cap="flat" cmpd="sng" w="9525">
              <a:solidFill>
                <a:srgbClr val="333333"/>
              </a:solidFill>
              <a:prstDash val="solid"/>
              <a:round/>
              <a:headEnd len="sm" w="sm" type="none"/>
              <a:tailEnd len="sm" w="sm" type="none"/>
            </a:ln>
            <a:effectLst>
              <a:outerShdw rotWithShape="0" algn="ctr" dir="2700000" dist="35921">
                <a:srgbClr val="C0C0C0"/>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2200">
                  <a:solidFill>
                    <a:schemeClr val="dk1"/>
                  </a:solidFill>
                  <a:latin typeface="Calibri"/>
                  <a:ea typeface="Calibri"/>
                  <a:cs typeface="Calibri"/>
                  <a:sym typeface="Calibri"/>
                </a:rPr>
                <a:t>L</a:t>
              </a:r>
              <a:endParaRPr/>
            </a:p>
          </p:txBody>
        </p:sp>
        <p:sp>
          <p:nvSpPr>
            <p:cNvPr id="662" name="Google Shape;662;p34"/>
            <p:cNvSpPr/>
            <p:nvPr/>
          </p:nvSpPr>
          <p:spPr>
            <a:xfrm>
              <a:off x="943" y="1927"/>
              <a:ext cx="1200" cy="926"/>
            </a:xfrm>
            <a:custGeom>
              <a:rect b="b" l="l" r="r" t="t"/>
              <a:pathLst>
                <a:path extrusionOk="0" h="1355" w="2242">
                  <a:moveTo>
                    <a:pt x="13" y="1258"/>
                  </a:moveTo>
                  <a:lnTo>
                    <a:pt x="543" y="640"/>
                  </a:lnTo>
                  <a:lnTo>
                    <a:pt x="1075" y="24"/>
                  </a:lnTo>
                  <a:lnTo>
                    <a:pt x="1080" y="18"/>
                  </a:lnTo>
                  <a:lnTo>
                    <a:pt x="1086" y="14"/>
                  </a:lnTo>
                  <a:lnTo>
                    <a:pt x="1092" y="10"/>
                  </a:lnTo>
                  <a:lnTo>
                    <a:pt x="1098" y="6"/>
                  </a:lnTo>
                  <a:lnTo>
                    <a:pt x="1104" y="4"/>
                  </a:lnTo>
                  <a:lnTo>
                    <a:pt x="1110" y="2"/>
                  </a:lnTo>
                  <a:lnTo>
                    <a:pt x="1117" y="1"/>
                  </a:lnTo>
                  <a:lnTo>
                    <a:pt x="1124" y="0"/>
                  </a:lnTo>
                  <a:lnTo>
                    <a:pt x="1130" y="1"/>
                  </a:lnTo>
                  <a:lnTo>
                    <a:pt x="1137" y="2"/>
                  </a:lnTo>
                  <a:lnTo>
                    <a:pt x="1143" y="4"/>
                  </a:lnTo>
                  <a:lnTo>
                    <a:pt x="1149" y="6"/>
                  </a:lnTo>
                  <a:lnTo>
                    <a:pt x="1156" y="10"/>
                  </a:lnTo>
                  <a:lnTo>
                    <a:pt x="1161" y="14"/>
                  </a:lnTo>
                  <a:lnTo>
                    <a:pt x="1167" y="18"/>
                  </a:lnTo>
                  <a:lnTo>
                    <a:pt x="1172" y="24"/>
                  </a:lnTo>
                  <a:lnTo>
                    <a:pt x="1700" y="640"/>
                  </a:lnTo>
                  <a:lnTo>
                    <a:pt x="2227" y="1258"/>
                  </a:lnTo>
                  <a:lnTo>
                    <a:pt x="2232" y="1264"/>
                  </a:lnTo>
                  <a:lnTo>
                    <a:pt x="2235" y="1271"/>
                  </a:lnTo>
                  <a:lnTo>
                    <a:pt x="2237" y="1274"/>
                  </a:lnTo>
                  <a:lnTo>
                    <a:pt x="2238" y="1278"/>
                  </a:lnTo>
                  <a:lnTo>
                    <a:pt x="2241" y="1285"/>
                  </a:lnTo>
                  <a:lnTo>
                    <a:pt x="2242" y="1293"/>
                  </a:lnTo>
                  <a:lnTo>
                    <a:pt x="2242" y="1301"/>
                  </a:lnTo>
                  <a:lnTo>
                    <a:pt x="2241" y="1308"/>
                  </a:lnTo>
                  <a:lnTo>
                    <a:pt x="2241" y="1312"/>
                  </a:lnTo>
                  <a:lnTo>
                    <a:pt x="2239" y="1316"/>
                  </a:lnTo>
                  <a:lnTo>
                    <a:pt x="2236" y="1323"/>
                  </a:lnTo>
                  <a:lnTo>
                    <a:pt x="2234" y="1326"/>
                  </a:lnTo>
                  <a:lnTo>
                    <a:pt x="2232" y="1330"/>
                  </a:lnTo>
                  <a:lnTo>
                    <a:pt x="2230" y="1333"/>
                  </a:lnTo>
                  <a:lnTo>
                    <a:pt x="2227" y="1336"/>
                  </a:lnTo>
                  <a:lnTo>
                    <a:pt x="2223" y="1339"/>
                  </a:lnTo>
                  <a:lnTo>
                    <a:pt x="2220" y="1342"/>
                  </a:lnTo>
                  <a:lnTo>
                    <a:pt x="2212" y="1346"/>
                  </a:lnTo>
                  <a:lnTo>
                    <a:pt x="2202" y="1350"/>
                  </a:lnTo>
                  <a:lnTo>
                    <a:pt x="2197" y="1352"/>
                  </a:lnTo>
                  <a:lnTo>
                    <a:pt x="2191" y="1353"/>
                  </a:lnTo>
                  <a:lnTo>
                    <a:pt x="2185" y="1354"/>
                  </a:lnTo>
                  <a:lnTo>
                    <a:pt x="2179" y="1355"/>
                  </a:lnTo>
                  <a:lnTo>
                    <a:pt x="1649" y="1355"/>
                  </a:lnTo>
                  <a:lnTo>
                    <a:pt x="1120" y="1355"/>
                  </a:lnTo>
                  <a:lnTo>
                    <a:pt x="591" y="1355"/>
                  </a:lnTo>
                  <a:lnTo>
                    <a:pt x="61" y="1355"/>
                  </a:lnTo>
                  <a:lnTo>
                    <a:pt x="50" y="1353"/>
                  </a:lnTo>
                  <a:lnTo>
                    <a:pt x="45" y="1352"/>
                  </a:lnTo>
                  <a:lnTo>
                    <a:pt x="40" y="1350"/>
                  </a:lnTo>
                  <a:lnTo>
                    <a:pt x="32" y="1346"/>
                  </a:lnTo>
                  <a:lnTo>
                    <a:pt x="24" y="1342"/>
                  </a:lnTo>
                  <a:lnTo>
                    <a:pt x="21" y="1339"/>
                  </a:lnTo>
                  <a:lnTo>
                    <a:pt x="17" y="1336"/>
                  </a:lnTo>
                  <a:lnTo>
                    <a:pt x="12" y="1330"/>
                  </a:lnTo>
                  <a:lnTo>
                    <a:pt x="7" y="1323"/>
                  </a:lnTo>
                  <a:lnTo>
                    <a:pt x="4" y="1316"/>
                  </a:lnTo>
                  <a:lnTo>
                    <a:pt x="2" y="1308"/>
                  </a:lnTo>
                  <a:lnTo>
                    <a:pt x="0" y="1301"/>
                  </a:lnTo>
                  <a:lnTo>
                    <a:pt x="0" y="1293"/>
                  </a:lnTo>
                  <a:lnTo>
                    <a:pt x="1" y="1285"/>
                  </a:lnTo>
                  <a:lnTo>
                    <a:pt x="3" y="1278"/>
                  </a:lnTo>
                  <a:lnTo>
                    <a:pt x="4" y="1274"/>
                  </a:lnTo>
                  <a:lnTo>
                    <a:pt x="5" y="1271"/>
                  </a:lnTo>
                  <a:lnTo>
                    <a:pt x="9" y="1264"/>
                  </a:lnTo>
                  <a:lnTo>
                    <a:pt x="11" y="1261"/>
                  </a:lnTo>
                  <a:lnTo>
                    <a:pt x="13" y="1258"/>
                  </a:lnTo>
                  <a:close/>
                </a:path>
              </a:pathLst>
            </a:custGeom>
            <a:gradFill>
              <a:gsLst>
                <a:gs pos="0">
                  <a:srgbClr val="DEE7F1"/>
                </a:gs>
                <a:gs pos="100000">
                  <a:srgbClr val="B3C8DF"/>
                </a:gs>
              </a:gsLst>
              <a:lin ang="2700000" scaled="0"/>
            </a:gradFill>
            <a:ln cap="flat" cmpd="sng" w="9525">
              <a:solidFill>
                <a:srgbClr val="808080"/>
              </a:solidFill>
              <a:prstDash val="solid"/>
              <a:round/>
              <a:headEnd len="sm" w="sm" type="none"/>
              <a:tailEnd len="sm" w="sm" type="none"/>
            </a:ln>
            <a:effectLst>
              <a:outerShdw rotWithShape="0" algn="ctr" dir="2700000" dist="35921">
                <a:srgbClr val="B2B2B2"/>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UserAccount_UserAccounts01" id="663" name="Google Shape;663;p34"/>
            <p:cNvPicPr preferRelativeResize="0"/>
            <p:nvPr/>
          </p:nvPicPr>
          <p:blipFill rotWithShape="1">
            <a:blip r:embed="rId7">
              <a:alphaModFix/>
            </a:blip>
            <a:srcRect b="0" l="0" r="0" t="0"/>
            <a:stretch/>
          </p:blipFill>
          <p:spPr>
            <a:xfrm>
              <a:off x="695" y="2064"/>
              <a:ext cx="828" cy="744"/>
            </a:xfrm>
            <a:prstGeom prst="rect">
              <a:avLst/>
            </a:prstGeom>
            <a:noFill/>
            <a:ln>
              <a:noFill/>
            </a:ln>
          </p:spPr>
        </p:pic>
        <p:sp>
          <p:nvSpPr>
            <p:cNvPr id="664" name="Google Shape;664;p34"/>
            <p:cNvSpPr/>
            <p:nvPr/>
          </p:nvSpPr>
          <p:spPr>
            <a:xfrm>
              <a:off x="2108" y="3162"/>
              <a:ext cx="329" cy="247"/>
            </a:xfrm>
            <a:prstGeom prst="roundRect">
              <a:avLst>
                <a:gd fmla="val 31722" name="adj"/>
              </a:avLst>
            </a:prstGeom>
            <a:gradFill>
              <a:gsLst>
                <a:gs pos="0">
                  <a:srgbClr val="B395D8"/>
                </a:gs>
                <a:gs pos="100000">
                  <a:srgbClr val="DFD2EE"/>
                </a:gs>
              </a:gsLst>
              <a:lin ang="2700000" scaled="0"/>
            </a:gradFill>
            <a:ln cap="flat" cmpd="sng" w="9525">
              <a:solidFill>
                <a:srgbClr val="333333"/>
              </a:solidFill>
              <a:prstDash val="solid"/>
              <a:round/>
              <a:headEnd len="sm" w="sm" type="none"/>
              <a:tailEnd len="sm" w="sm" type="none"/>
            </a:ln>
            <a:effectLst>
              <a:outerShdw rotWithShape="0" algn="ctr" dir="2700000" dist="35921">
                <a:srgbClr val="C0C0C0"/>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2200">
                  <a:solidFill>
                    <a:schemeClr val="dk1"/>
                  </a:solidFill>
                  <a:latin typeface="Calibri"/>
                  <a:ea typeface="Calibri"/>
                  <a:cs typeface="Calibri"/>
                  <a:sym typeface="Calibri"/>
                </a:rPr>
                <a:t>G</a:t>
              </a:r>
              <a:endParaRPr/>
            </a:p>
          </p:txBody>
        </p:sp>
        <p:pic>
          <p:nvPicPr>
            <p:cNvPr descr="Collection_GlobalGroup01" id="665" name="Google Shape;665;p34"/>
            <p:cNvPicPr preferRelativeResize="0"/>
            <p:nvPr/>
          </p:nvPicPr>
          <p:blipFill rotWithShape="1">
            <a:blip r:embed="rId5">
              <a:alphaModFix/>
            </a:blip>
            <a:srcRect b="0" l="0" r="0" t="0"/>
            <a:stretch/>
          </p:blipFill>
          <p:spPr>
            <a:xfrm>
              <a:off x="1776" y="2037"/>
              <a:ext cx="991" cy="779"/>
            </a:xfrm>
            <a:prstGeom prst="rect">
              <a:avLst/>
            </a:prstGeom>
            <a:noFill/>
            <a:ln>
              <a:noFill/>
            </a:ln>
          </p:spPr>
        </p:pic>
        <p:sp>
          <p:nvSpPr>
            <p:cNvPr id="666" name="Google Shape;666;p34"/>
            <p:cNvSpPr/>
            <p:nvPr/>
          </p:nvSpPr>
          <p:spPr>
            <a:xfrm>
              <a:off x="4132" y="1422"/>
              <a:ext cx="916" cy="406"/>
            </a:xfrm>
            <a:prstGeom prst="roundRect">
              <a:avLst>
                <a:gd fmla="val 4139" name="adj"/>
              </a:avLst>
            </a:prstGeom>
            <a:solidFill>
              <a:srgbClr val="F0F1E1"/>
            </a:solidFill>
            <a:ln cap="flat" cmpd="sng" w="9525">
              <a:solidFill>
                <a:srgbClr val="808080"/>
              </a:solidFill>
              <a:prstDash val="solid"/>
              <a:round/>
              <a:headEnd len="sm" w="sm" type="none"/>
              <a:tailEnd len="sm" w="sm" type="none"/>
            </a:ln>
            <a:effectLst>
              <a:outerShdw rotWithShape="0" algn="ctr" dir="2700000" dist="35921">
                <a:srgbClr val="AFAFAF"/>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Permissions</a:t>
              </a:r>
              <a:endParaRPr/>
            </a:p>
          </p:txBody>
        </p:sp>
        <p:sp>
          <p:nvSpPr>
            <p:cNvPr id="667" name="Google Shape;667;p34"/>
            <p:cNvSpPr/>
            <p:nvPr/>
          </p:nvSpPr>
          <p:spPr>
            <a:xfrm>
              <a:off x="1817" y="1422"/>
              <a:ext cx="916" cy="406"/>
            </a:xfrm>
            <a:prstGeom prst="roundRect">
              <a:avLst>
                <a:gd fmla="val 4139" name="adj"/>
              </a:avLst>
            </a:prstGeom>
            <a:solidFill>
              <a:srgbClr val="F0F1E1"/>
            </a:solidFill>
            <a:ln cap="flat" cmpd="sng" w="9525">
              <a:solidFill>
                <a:srgbClr val="808080"/>
              </a:solidFill>
              <a:prstDash val="solid"/>
              <a:round/>
              <a:headEnd len="sm" w="sm" type="none"/>
              <a:tailEnd len="sm" w="sm" type="none"/>
            </a:ln>
            <a:effectLst>
              <a:outerShdw rotWithShape="0" algn="ctr" dir="2700000" dist="35921">
                <a:srgbClr val="AFAFAF"/>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Global Groups</a:t>
              </a:r>
              <a:endParaRPr/>
            </a:p>
          </p:txBody>
        </p:sp>
        <p:sp>
          <p:nvSpPr>
            <p:cNvPr id="668" name="Google Shape;668;p34"/>
            <p:cNvSpPr/>
            <p:nvPr/>
          </p:nvSpPr>
          <p:spPr>
            <a:xfrm>
              <a:off x="660" y="1422"/>
              <a:ext cx="916" cy="406"/>
            </a:xfrm>
            <a:prstGeom prst="roundRect">
              <a:avLst>
                <a:gd fmla="val 4139" name="adj"/>
              </a:avLst>
            </a:prstGeom>
            <a:solidFill>
              <a:srgbClr val="F0F1E1"/>
            </a:solidFill>
            <a:ln cap="flat" cmpd="sng" w="9525">
              <a:solidFill>
                <a:srgbClr val="808080"/>
              </a:solidFill>
              <a:prstDash val="solid"/>
              <a:round/>
              <a:headEnd len="sm" w="sm" type="none"/>
              <a:tailEnd len="sm" w="sm" type="none"/>
            </a:ln>
            <a:effectLst>
              <a:outerShdw rotWithShape="0" algn="ctr" dir="2700000" dist="35921">
                <a:srgbClr val="AFAFAF"/>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User Accounts</a:t>
              </a:r>
              <a:endParaRPr/>
            </a:p>
          </p:txBody>
        </p:sp>
        <p:pic>
          <p:nvPicPr>
            <p:cNvPr descr="Collection_LocalGroupp01" id="669" name="Google Shape;669;p34"/>
            <p:cNvPicPr preferRelativeResize="0"/>
            <p:nvPr/>
          </p:nvPicPr>
          <p:blipFill rotWithShape="1">
            <a:blip r:embed="rId13">
              <a:alphaModFix/>
            </a:blip>
            <a:srcRect b="0" l="0" r="0" t="0"/>
            <a:stretch/>
          </p:blipFill>
          <p:spPr>
            <a:xfrm>
              <a:off x="2981" y="2042"/>
              <a:ext cx="985" cy="774"/>
            </a:xfrm>
            <a:prstGeom prst="rect">
              <a:avLst/>
            </a:prstGeom>
            <a:noFill/>
            <a:ln>
              <a:noFill/>
            </a:ln>
          </p:spPr>
        </p:pic>
      </p:grpSp>
      <p:sp>
        <p:nvSpPr>
          <p:cNvPr id="670" name="Google Shape;670;p34"/>
          <p:cNvSpPr/>
          <p:nvPr/>
        </p:nvSpPr>
        <p:spPr>
          <a:xfrm rot="9262847">
            <a:off x="2166938" y="4379913"/>
            <a:ext cx="1052512" cy="661987"/>
          </a:xfrm>
          <a:custGeom>
            <a:rect b="b" l="l" r="r" t="t"/>
            <a:pathLst>
              <a:path extrusionOk="0" h="395" w="671">
                <a:moveTo>
                  <a:pt x="242" y="149"/>
                </a:moveTo>
                <a:lnTo>
                  <a:pt x="245" y="165"/>
                </a:lnTo>
                <a:lnTo>
                  <a:pt x="248" y="182"/>
                </a:lnTo>
                <a:lnTo>
                  <a:pt x="251" y="204"/>
                </a:lnTo>
                <a:lnTo>
                  <a:pt x="0" y="98"/>
                </a:lnTo>
                <a:lnTo>
                  <a:pt x="251" y="0"/>
                </a:lnTo>
                <a:lnTo>
                  <a:pt x="248" y="20"/>
                </a:lnTo>
                <a:lnTo>
                  <a:pt x="245" y="37"/>
                </a:lnTo>
                <a:lnTo>
                  <a:pt x="242" y="53"/>
                </a:lnTo>
                <a:lnTo>
                  <a:pt x="258" y="55"/>
                </a:lnTo>
                <a:lnTo>
                  <a:pt x="275" y="58"/>
                </a:lnTo>
                <a:lnTo>
                  <a:pt x="300" y="62"/>
                </a:lnTo>
                <a:lnTo>
                  <a:pt x="329" y="69"/>
                </a:lnTo>
                <a:lnTo>
                  <a:pt x="361" y="78"/>
                </a:lnTo>
                <a:lnTo>
                  <a:pt x="396" y="90"/>
                </a:lnTo>
                <a:lnTo>
                  <a:pt x="414" y="97"/>
                </a:lnTo>
                <a:lnTo>
                  <a:pt x="433" y="105"/>
                </a:lnTo>
                <a:lnTo>
                  <a:pt x="452" y="114"/>
                </a:lnTo>
                <a:lnTo>
                  <a:pt x="469" y="124"/>
                </a:lnTo>
                <a:lnTo>
                  <a:pt x="488" y="136"/>
                </a:lnTo>
                <a:lnTo>
                  <a:pt x="507" y="147"/>
                </a:lnTo>
                <a:lnTo>
                  <a:pt x="526" y="161"/>
                </a:lnTo>
                <a:lnTo>
                  <a:pt x="543" y="175"/>
                </a:lnTo>
                <a:lnTo>
                  <a:pt x="561" y="191"/>
                </a:lnTo>
                <a:lnTo>
                  <a:pt x="577" y="208"/>
                </a:lnTo>
                <a:lnTo>
                  <a:pt x="593" y="226"/>
                </a:lnTo>
                <a:lnTo>
                  <a:pt x="609" y="246"/>
                </a:lnTo>
                <a:lnTo>
                  <a:pt x="622" y="268"/>
                </a:lnTo>
                <a:lnTo>
                  <a:pt x="635" y="290"/>
                </a:lnTo>
                <a:lnTo>
                  <a:pt x="640" y="301"/>
                </a:lnTo>
                <a:lnTo>
                  <a:pt x="646" y="314"/>
                </a:lnTo>
                <a:lnTo>
                  <a:pt x="651" y="326"/>
                </a:lnTo>
                <a:lnTo>
                  <a:pt x="656" y="339"/>
                </a:lnTo>
                <a:lnTo>
                  <a:pt x="664" y="366"/>
                </a:lnTo>
                <a:lnTo>
                  <a:pt x="671" y="395"/>
                </a:lnTo>
                <a:lnTo>
                  <a:pt x="665" y="382"/>
                </a:lnTo>
                <a:lnTo>
                  <a:pt x="658" y="369"/>
                </a:lnTo>
                <a:lnTo>
                  <a:pt x="645" y="345"/>
                </a:lnTo>
                <a:lnTo>
                  <a:pt x="630" y="323"/>
                </a:lnTo>
                <a:lnTo>
                  <a:pt x="614" y="301"/>
                </a:lnTo>
                <a:lnTo>
                  <a:pt x="598" y="282"/>
                </a:lnTo>
                <a:lnTo>
                  <a:pt x="583" y="265"/>
                </a:lnTo>
                <a:lnTo>
                  <a:pt x="565" y="249"/>
                </a:lnTo>
                <a:lnTo>
                  <a:pt x="548" y="234"/>
                </a:lnTo>
                <a:lnTo>
                  <a:pt x="530" y="221"/>
                </a:lnTo>
                <a:lnTo>
                  <a:pt x="513" y="210"/>
                </a:lnTo>
                <a:lnTo>
                  <a:pt x="496" y="200"/>
                </a:lnTo>
                <a:lnTo>
                  <a:pt x="477" y="190"/>
                </a:lnTo>
                <a:lnTo>
                  <a:pt x="459" y="182"/>
                </a:lnTo>
                <a:lnTo>
                  <a:pt x="442" y="175"/>
                </a:lnTo>
                <a:lnTo>
                  <a:pt x="425" y="168"/>
                </a:lnTo>
                <a:lnTo>
                  <a:pt x="407" y="163"/>
                </a:lnTo>
                <a:lnTo>
                  <a:pt x="390" y="159"/>
                </a:lnTo>
                <a:lnTo>
                  <a:pt x="374" y="156"/>
                </a:lnTo>
                <a:lnTo>
                  <a:pt x="343" y="150"/>
                </a:lnTo>
                <a:lnTo>
                  <a:pt x="329" y="149"/>
                </a:lnTo>
                <a:lnTo>
                  <a:pt x="314" y="147"/>
                </a:lnTo>
                <a:lnTo>
                  <a:pt x="290" y="147"/>
                </a:lnTo>
                <a:lnTo>
                  <a:pt x="269" y="147"/>
                </a:lnTo>
                <a:lnTo>
                  <a:pt x="255" y="147"/>
                </a:lnTo>
                <a:lnTo>
                  <a:pt x="242" y="149"/>
                </a:lnTo>
                <a:close/>
              </a:path>
            </a:pathLst>
          </a:custGeom>
          <a:solidFill>
            <a:srgbClr val="FF0000">
              <a:alpha val="74901"/>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1" name="Google Shape;671;p34"/>
          <p:cNvSpPr/>
          <p:nvPr/>
        </p:nvSpPr>
        <p:spPr>
          <a:xfrm rot="9262847">
            <a:off x="3956050" y="4379913"/>
            <a:ext cx="1052513" cy="661987"/>
          </a:xfrm>
          <a:custGeom>
            <a:rect b="b" l="l" r="r" t="t"/>
            <a:pathLst>
              <a:path extrusionOk="0" h="395" w="671">
                <a:moveTo>
                  <a:pt x="242" y="149"/>
                </a:moveTo>
                <a:lnTo>
                  <a:pt x="245" y="165"/>
                </a:lnTo>
                <a:lnTo>
                  <a:pt x="248" y="182"/>
                </a:lnTo>
                <a:lnTo>
                  <a:pt x="251" y="204"/>
                </a:lnTo>
                <a:lnTo>
                  <a:pt x="0" y="98"/>
                </a:lnTo>
                <a:lnTo>
                  <a:pt x="251" y="0"/>
                </a:lnTo>
                <a:lnTo>
                  <a:pt x="248" y="20"/>
                </a:lnTo>
                <a:lnTo>
                  <a:pt x="245" y="37"/>
                </a:lnTo>
                <a:lnTo>
                  <a:pt x="242" y="53"/>
                </a:lnTo>
                <a:lnTo>
                  <a:pt x="258" y="55"/>
                </a:lnTo>
                <a:lnTo>
                  <a:pt x="275" y="58"/>
                </a:lnTo>
                <a:lnTo>
                  <a:pt x="300" y="62"/>
                </a:lnTo>
                <a:lnTo>
                  <a:pt x="329" y="69"/>
                </a:lnTo>
                <a:lnTo>
                  <a:pt x="361" y="78"/>
                </a:lnTo>
                <a:lnTo>
                  <a:pt x="396" y="90"/>
                </a:lnTo>
                <a:lnTo>
                  <a:pt x="414" y="97"/>
                </a:lnTo>
                <a:lnTo>
                  <a:pt x="433" y="105"/>
                </a:lnTo>
                <a:lnTo>
                  <a:pt x="452" y="114"/>
                </a:lnTo>
                <a:lnTo>
                  <a:pt x="469" y="124"/>
                </a:lnTo>
                <a:lnTo>
                  <a:pt x="488" y="136"/>
                </a:lnTo>
                <a:lnTo>
                  <a:pt x="507" y="147"/>
                </a:lnTo>
                <a:lnTo>
                  <a:pt x="526" y="161"/>
                </a:lnTo>
                <a:lnTo>
                  <a:pt x="543" y="175"/>
                </a:lnTo>
                <a:lnTo>
                  <a:pt x="561" y="191"/>
                </a:lnTo>
                <a:lnTo>
                  <a:pt x="577" y="208"/>
                </a:lnTo>
                <a:lnTo>
                  <a:pt x="593" y="226"/>
                </a:lnTo>
                <a:lnTo>
                  <a:pt x="609" y="246"/>
                </a:lnTo>
                <a:lnTo>
                  <a:pt x="622" y="268"/>
                </a:lnTo>
                <a:lnTo>
                  <a:pt x="635" y="290"/>
                </a:lnTo>
                <a:lnTo>
                  <a:pt x="640" y="301"/>
                </a:lnTo>
                <a:lnTo>
                  <a:pt x="646" y="314"/>
                </a:lnTo>
                <a:lnTo>
                  <a:pt x="651" y="326"/>
                </a:lnTo>
                <a:lnTo>
                  <a:pt x="656" y="339"/>
                </a:lnTo>
                <a:lnTo>
                  <a:pt x="664" y="366"/>
                </a:lnTo>
                <a:lnTo>
                  <a:pt x="671" y="395"/>
                </a:lnTo>
                <a:lnTo>
                  <a:pt x="665" y="382"/>
                </a:lnTo>
                <a:lnTo>
                  <a:pt x="658" y="369"/>
                </a:lnTo>
                <a:lnTo>
                  <a:pt x="645" y="345"/>
                </a:lnTo>
                <a:lnTo>
                  <a:pt x="630" y="323"/>
                </a:lnTo>
                <a:lnTo>
                  <a:pt x="614" y="301"/>
                </a:lnTo>
                <a:lnTo>
                  <a:pt x="598" y="282"/>
                </a:lnTo>
                <a:lnTo>
                  <a:pt x="583" y="265"/>
                </a:lnTo>
                <a:lnTo>
                  <a:pt x="565" y="249"/>
                </a:lnTo>
                <a:lnTo>
                  <a:pt x="548" y="234"/>
                </a:lnTo>
                <a:lnTo>
                  <a:pt x="530" y="221"/>
                </a:lnTo>
                <a:lnTo>
                  <a:pt x="513" y="210"/>
                </a:lnTo>
                <a:lnTo>
                  <a:pt x="496" y="200"/>
                </a:lnTo>
                <a:lnTo>
                  <a:pt x="477" y="190"/>
                </a:lnTo>
                <a:lnTo>
                  <a:pt x="459" y="182"/>
                </a:lnTo>
                <a:lnTo>
                  <a:pt x="442" y="175"/>
                </a:lnTo>
                <a:lnTo>
                  <a:pt x="425" y="168"/>
                </a:lnTo>
                <a:lnTo>
                  <a:pt x="407" y="163"/>
                </a:lnTo>
                <a:lnTo>
                  <a:pt x="390" y="159"/>
                </a:lnTo>
                <a:lnTo>
                  <a:pt x="374" y="156"/>
                </a:lnTo>
                <a:lnTo>
                  <a:pt x="343" y="150"/>
                </a:lnTo>
                <a:lnTo>
                  <a:pt x="329" y="149"/>
                </a:lnTo>
                <a:lnTo>
                  <a:pt x="314" y="147"/>
                </a:lnTo>
                <a:lnTo>
                  <a:pt x="290" y="147"/>
                </a:lnTo>
                <a:lnTo>
                  <a:pt x="269" y="147"/>
                </a:lnTo>
                <a:lnTo>
                  <a:pt x="255" y="147"/>
                </a:lnTo>
                <a:lnTo>
                  <a:pt x="242" y="149"/>
                </a:lnTo>
                <a:close/>
              </a:path>
            </a:pathLst>
          </a:custGeom>
          <a:solidFill>
            <a:srgbClr val="FF0000">
              <a:alpha val="74901"/>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2" name="Google Shape;672;p34"/>
          <p:cNvSpPr/>
          <p:nvPr/>
        </p:nvSpPr>
        <p:spPr>
          <a:xfrm flipH="1" rot="-9262847">
            <a:off x="5954713" y="4379913"/>
            <a:ext cx="1052512" cy="661987"/>
          </a:xfrm>
          <a:custGeom>
            <a:rect b="b" l="l" r="r" t="t"/>
            <a:pathLst>
              <a:path extrusionOk="0" h="395" w="671">
                <a:moveTo>
                  <a:pt x="242" y="149"/>
                </a:moveTo>
                <a:lnTo>
                  <a:pt x="245" y="165"/>
                </a:lnTo>
                <a:lnTo>
                  <a:pt x="248" y="182"/>
                </a:lnTo>
                <a:lnTo>
                  <a:pt x="251" y="204"/>
                </a:lnTo>
                <a:lnTo>
                  <a:pt x="0" y="98"/>
                </a:lnTo>
                <a:lnTo>
                  <a:pt x="251" y="0"/>
                </a:lnTo>
                <a:lnTo>
                  <a:pt x="248" y="20"/>
                </a:lnTo>
                <a:lnTo>
                  <a:pt x="245" y="37"/>
                </a:lnTo>
                <a:lnTo>
                  <a:pt x="242" y="53"/>
                </a:lnTo>
                <a:lnTo>
                  <a:pt x="258" y="55"/>
                </a:lnTo>
                <a:lnTo>
                  <a:pt x="275" y="58"/>
                </a:lnTo>
                <a:lnTo>
                  <a:pt x="300" y="62"/>
                </a:lnTo>
                <a:lnTo>
                  <a:pt x="329" y="69"/>
                </a:lnTo>
                <a:lnTo>
                  <a:pt x="361" y="78"/>
                </a:lnTo>
                <a:lnTo>
                  <a:pt x="396" y="90"/>
                </a:lnTo>
                <a:lnTo>
                  <a:pt x="414" y="97"/>
                </a:lnTo>
                <a:lnTo>
                  <a:pt x="433" y="105"/>
                </a:lnTo>
                <a:lnTo>
                  <a:pt x="452" y="114"/>
                </a:lnTo>
                <a:lnTo>
                  <a:pt x="469" y="124"/>
                </a:lnTo>
                <a:lnTo>
                  <a:pt x="488" y="136"/>
                </a:lnTo>
                <a:lnTo>
                  <a:pt x="507" y="147"/>
                </a:lnTo>
                <a:lnTo>
                  <a:pt x="526" y="161"/>
                </a:lnTo>
                <a:lnTo>
                  <a:pt x="543" y="175"/>
                </a:lnTo>
                <a:lnTo>
                  <a:pt x="561" y="191"/>
                </a:lnTo>
                <a:lnTo>
                  <a:pt x="577" y="208"/>
                </a:lnTo>
                <a:lnTo>
                  <a:pt x="593" y="226"/>
                </a:lnTo>
                <a:lnTo>
                  <a:pt x="609" y="246"/>
                </a:lnTo>
                <a:lnTo>
                  <a:pt x="622" y="268"/>
                </a:lnTo>
                <a:lnTo>
                  <a:pt x="635" y="290"/>
                </a:lnTo>
                <a:lnTo>
                  <a:pt x="640" y="301"/>
                </a:lnTo>
                <a:lnTo>
                  <a:pt x="646" y="314"/>
                </a:lnTo>
                <a:lnTo>
                  <a:pt x="651" y="326"/>
                </a:lnTo>
                <a:lnTo>
                  <a:pt x="656" y="339"/>
                </a:lnTo>
                <a:lnTo>
                  <a:pt x="664" y="366"/>
                </a:lnTo>
                <a:lnTo>
                  <a:pt x="671" y="395"/>
                </a:lnTo>
                <a:lnTo>
                  <a:pt x="665" y="382"/>
                </a:lnTo>
                <a:lnTo>
                  <a:pt x="658" y="369"/>
                </a:lnTo>
                <a:lnTo>
                  <a:pt x="645" y="345"/>
                </a:lnTo>
                <a:lnTo>
                  <a:pt x="630" y="323"/>
                </a:lnTo>
                <a:lnTo>
                  <a:pt x="614" y="301"/>
                </a:lnTo>
                <a:lnTo>
                  <a:pt x="598" y="282"/>
                </a:lnTo>
                <a:lnTo>
                  <a:pt x="583" y="265"/>
                </a:lnTo>
                <a:lnTo>
                  <a:pt x="565" y="249"/>
                </a:lnTo>
                <a:lnTo>
                  <a:pt x="548" y="234"/>
                </a:lnTo>
                <a:lnTo>
                  <a:pt x="530" y="221"/>
                </a:lnTo>
                <a:lnTo>
                  <a:pt x="513" y="210"/>
                </a:lnTo>
                <a:lnTo>
                  <a:pt x="496" y="200"/>
                </a:lnTo>
                <a:lnTo>
                  <a:pt x="477" y="190"/>
                </a:lnTo>
                <a:lnTo>
                  <a:pt x="459" y="182"/>
                </a:lnTo>
                <a:lnTo>
                  <a:pt x="442" y="175"/>
                </a:lnTo>
                <a:lnTo>
                  <a:pt x="425" y="168"/>
                </a:lnTo>
                <a:lnTo>
                  <a:pt x="407" y="163"/>
                </a:lnTo>
                <a:lnTo>
                  <a:pt x="390" y="159"/>
                </a:lnTo>
                <a:lnTo>
                  <a:pt x="374" y="156"/>
                </a:lnTo>
                <a:lnTo>
                  <a:pt x="343" y="150"/>
                </a:lnTo>
                <a:lnTo>
                  <a:pt x="329" y="149"/>
                </a:lnTo>
                <a:lnTo>
                  <a:pt x="314" y="147"/>
                </a:lnTo>
                <a:lnTo>
                  <a:pt x="290" y="147"/>
                </a:lnTo>
                <a:lnTo>
                  <a:pt x="269" y="147"/>
                </a:lnTo>
                <a:lnTo>
                  <a:pt x="255" y="147"/>
                </a:lnTo>
                <a:lnTo>
                  <a:pt x="242" y="149"/>
                </a:lnTo>
                <a:close/>
              </a:path>
            </a:pathLst>
          </a:custGeom>
          <a:solidFill>
            <a:srgbClr val="FF0000">
              <a:alpha val="74901"/>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673" name="Google Shape;673;p34"/>
          <p:cNvGrpSpPr/>
          <p:nvPr/>
        </p:nvGrpSpPr>
        <p:grpSpPr>
          <a:xfrm>
            <a:off x="871538" y="1292225"/>
            <a:ext cx="7248525" cy="4992688"/>
            <a:chOff x="549" y="814"/>
            <a:chExt cx="4566" cy="3145"/>
          </a:xfrm>
        </p:grpSpPr>
        <p:sp>
          <p:nvSpPr>
            <p:cNvPr id="674" name="Google Shape;674;p34"/>
            <p:cNvSpPr/>
            <p:nvPr/>
          </p:nvSpPr>
          <p:spPr>
            <a:xfrm>
              <a:off x="549" y="814"/>
              <a:ext cx="4566" cy="3145"/>
            </a:xfrm>
            <a:prstGeom prst="roundRect">
              <a:avLst>
                <a:gd fmla="val 3620" name="adj"/>
              </a:avLst>
            </a:prstGeom>
            <a:gradFill>
              <a:gsLst>
                <a:gs pos="0">
                  <a:srgbClr val="FFFFFF"/>
                </a:gs>
                <a:gs pos="100000">
                  <a:srgbClr val="E8F6E4"/>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675" name="Google Shape;675;p34"/>
            <p:cNvGrpSpPr/>
            <p:nvPr/>
          </p:nvGrpSpPr>
          <p:grpSpPr>
            <a:xfrm>
              <a:off x="586" y="1017"/>
              <a:ext cx="1052" cy="1282"/>
              <a:chOff x="604" y="1069"/>
              <a:chExt cx="1052" cy="1282"/>
            </a:xfrm>
          </p:grpSpPr>
          <p:sp>
            <p:nvSpPr>
              <p:cNvPr id="676" name="Google Shape;676;p34"/>
              <p:cNvSpPr/>
              <p:nvPr/>
            </p:nvSpPr>
            <p:spPr>
              <a:xfrm>
                <a:off x="604" y="1069"/>
                <a:ext cx="1052" cy="1152"/>
              </a:xfrm>
              <a:prstGeom prst="roundRect">
                <a:avLst>
                  <a:gd fmla="val 4139" name="adj"/>
                </a:avLst>
              </a:prstGeom>
              <a:solidFill>
                <a:srgbClr val="F0F1E1"/>
              </a:solidFill>
              <a:ln cap="flat" cmpd="sng" w="9525">
                <a:solidFill>
                  <a:srgbClr val="808080"/>
                </a:solidFill>
                <a:prstDash val="solid"/>
                <a:round/>
                <a:headEnd len="sm" w="sm" type="none"/>
                <a:tailEnd len="sm" w="sm" type="none"/>
              </a:ln>
              <a:effectLst>
                <a:outerShdw rotWithShape="0" algn="ctr" dir="2700000" dist="35921">
                  <a:srgbClr val="AFAFAF"/>
                </a:outerShdw>
              </a:effectLst>
            </p:spPr>
            <p:txBody>
              <a:bodyPr anchorCtr="0" anchor="t" bIns="45700" lIns="91425" spcFirstLastPara="1" rIns="91425" wrap="square" tIns="45700">
                <a:noAutofit/>
              </a:bodyPr>
              <a:lstStyle/>
              <a:p>
                <a:pPr indent="-177800" lvl="0" marL="177800" marR="0" rtl="0" algn="l">
                  <a:spcBef>
                    <a:spcPts val="0"/>
                  </a:spcBef>
                  <a:spcAft>
                    <a:spcPts val="0"/>
                  </a:spcAft>
                  <a:buNone/>
                </a:pPr>
                <a:r>
                  <a:rPr lang="fr-FR" sz="1800">
                    <a:solidFill>
                      <a:schemeClr val="dk1"/>
                    </a:solidFill>
                    <a:latin typeface="Calibri"/>
                    <a:ea typeface="Calibri"/>
                    <a:cs typeface="Calibri"/>
                    <a:sym typeface="Calibri"/>
                  </a:rPr>
                  <a:t>User Accounts</a:t>
                </a:r>
                <a:endParaRPr/>
              </a:p>
              <a:p>
                <a:pPr indent="-177800" lvl="0" marL="17780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UserAccount_UserAccounts01" id="677" name="Google Shape;677;p34"/>
              <p:cNvPicPr preferRelativeResize="0"/>
              <p:nvPr/>
            </p:nvPicPr>
            <p:blipFill rotWithShape="1">
              <a:blip r:embed="rId14">
                <a:alphaModFix/>
              </a:blip>
              <a:srcRect b="0" l="0" r="0" t="0"/>
              <a:stretch/>
            </p:blipFill>
            <p:spPr>
              <a:xfrm>
                <a:off x="739" y="1436"/>
                <a:ext cx="781" cy="703"/>
              </a:xfrm>
              <a:prstGeom prst="rect">
                <a:avLst/>
              </a:prstGeom>
              <a:noFill/>
              <a:ln>
                <a:noFill/>
              </a:ln>
            </p:spPr>
          </p:pic>
          <p:sp>
            <p:nvSpPr>
              <p:cNvPr id="678" name="Google Shape;678;p34"/>
              <p:cNvSpPr/>
              <p:nvPr/>
            </p:nvSpPr>
            <p:spPr>
              <a:xfrm>
                <a:off x="965" y="2104"/>
                <a:ext cx="329" cy="247"/>
              </a:xfrm>
              <a:prstGeom prst="roundRect">
                <a:avLst>
                  <a:gd fmla="val 31722" name="adj"/>
                </a:avLst>
              </a:prstGeom>
              <a:gradFill>
                <a:gsLst>
                  <a:gs pos="0">
                    <a:srgbClr val="B395D8"/>
                  </a:gs>
                  <a:gs pos="100000">
                    <a:srgbClr val="DFD2EE"/>
                  </a:gs>
                </a:gsLst>
                <a:lin ang="2700000" scaled="0"/>
              </a:gradFill>
              <a:ln cap="flat" cmpd="sng" w="9525">
                <a:solidFill>
                  <a:srgbClr val="333333"/>
                </a:solidFill>
                <a:prstDash val="solid"/>
                <a:round/>
                <a:headEnd len="sm" w="sm" type="none"/>
                <a:tailEnd len="sm" w="sm" type="none"/>
              </a:ln>
              <a:effectLst>
                <a:outerShdw rotWithShape="0" algn="ctr" dir="2700000" dist="35921">
                  <a:srgbClr val="C0C0C0"/>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2200">
                    <a:solidFill>
                      <a:schemeClr val="dk1"/>
                    </a:solidFill>
                    <a:latin typeface="Calibri"/>
                    <a:ea typeface="Calibri"/>
                    <a:cs typeface="Calibri"/>
                    <a:sym typeface="Calibri"/>
                  </a:rPr>
                  <a:t>A</a:t>
                </a:r>
                <a:endParaRPr/>
              </a:p>
            </p:txBody>
          </p:sp>
        </p:grpSp>
        <p:grpSp>
          <p:nvGrpSpPr>
            <p:cNvPr id="679" name="Google Shape;679;p34"/>
            <p:cNvGrpSpPr/>
            <p:nvPr/>
          </p:nvGrpSpPr>
          <p:grpSpPr>
            <a:xfrm>
              <a:off x="1714" y="1017"/>
              <a:ext cx="1052" cy="1282"/>
              <a:chOff x="1732" y="1069"/>
              <a:chExt cx="1052" cy="1282"/>
            </a:xfrm>
          </p:grpSpPr>
          <p:sp>
            <p:nvSpPr>
              <p:cNvPr id="680" name="Google Shape;680;p34"/>
              <p:cNvSpPr/>
              <p:nvPr/>
            </p:nvSpPr>
            <p:spPr>
              <a:xfrm>
                <a:off x="1732" y="1069"/>
                <a:ext cx="1052" cy="1152"/>
              </a:xfrm>
              <a:prstGeom prst="roundRect">
                <a:avLst>
                  <a:gd fmla="val 4139" name="adj"/>
                </a:avLst>
              </a:prstGeom>
              <a:solidFill>
                <a:srgbClr val="F0F1E1"/>
              </a:solidFill>
              <a:ln cap="flat" cmpd="sng" w="9525">
                <a:solidFill>
                  <a:srgbClr val="808080"/>
                </a:solidFill>
                <a:prstDash val="solid"/>
                <a:round/>
                <a:headEnd len="sm" w="sm" type="none"/>
                <a:tailEnd len="sm" w="sm" type="none"/>
              </a:ln>
              <a:effectLst>
                <a:outerShdw rotWithShape="0" algn="ctr" dir="2700000" dist="35921">
                  <a:srgbClr val="AFAFAF"/>
                </a:outerShdw>
              </a:effectLst>
            </p:spPr>
            <p:txBody>
              <a:bodyPr anchorCtr="0" anchor="t" bIns="45700" lIns="91425" spcFirstLastPara="1" rIns="91425" wrap="square" tIns="45700">
                <a:noAutofit/>
              </a:bodyPr>
              <a:lstStyle/>
              <a:p>
                <a:pPr indent="-177800" lvl="0" marL="177800" marR="0" rtl="0" algn="l">
                  <a:spcBef>
                    <a:spcPts val="0"/>
                  </a:spcBef>
                  <a:spcAft>
                    <a:spcPts val="0"/>
                  </a:spcAft>
                  <a:buNone/>
                </a:pPr>
                <a:r>
                  <a:rPr lang="fr-FR" sz="1800">
                    <a:solidFill>
                      <a:schemeClr val="dk1"/>
                    </a:solidFill>
                    <a:latin typeface="Calibri"/>
                    <a:ea typeface="Calibri"/>
                    <a:cs typeface="Calibri"/>
                    <a:sym typeface="Calibri"/>
                  </a:rPr>
                  <a:t>Global Groups</a:t>
                </a:r>
                <a:endParaRPr/>
              </a:p>
            </p:txBody>
          </p:sp>
          <p:sp>
            <p:nvSpPr>
              <p:cNvPr id="681" name="Google Shape;681;p34"/>
              <p:cNvSpPr/>
              <p:nvPr/>
            </p:nvSpPr>
            <p:spPr>
              <a:xfrm>
                <a:off x="2093" y="2104"/>
                <a:ext cx="329" cy="247"/>
              </a:xfrm>
              <a:prstGeom prst="roundRect">
                <a:avLst>
                  <a:gd fmla="val 31722" name="adj"/>
                </a:avLst>
              </a:prstGeom>
              <a:gradFill>
                <a:gsLst>
                  <a:gs pos="0">
                    <a:srgbClr val="B395D8"/>
                  </a:gs>
                  <a:gs pos="100000">
                    <a:srgbClr val="DFD2EE"/>
                  </a:gs>
                </a:gsLst>
                <a:lin ang="2700000" scaled="0"/>
              </a:gradFill>
              <a:ln cap="flat" cmpd="sng" w="9525">
                <a:solidFill>
                  <a:srgbClr val="333333"/>
                </a:solidFill>
                <a:prstDash val="solid"/>
                <a:round/>
                <a:headEnd len="sm" w="sm" type="none"/>
                <a:tailEnd len="sm" w="sm" type="none"/>
              </a:ln>
              <a:effectLst>
                <a:outerShdw rotWithShape="0" algn="ctr" dir="2700000" dist="35921">
                  <a:srgbClr val="C0C0C0"/>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2200">
                    <a:solidFill>
                      <a:schemeClr val="dk1"/>
                    </a:solidFill>
                    <a:latin typeface="Calibri"/>
                    <a:ea typeface="Calibri"/>
                    <a:cs typeface="Calibri"/>
                    <a:sym typeface="Calibri"/>
                  </a:rPr>
                  <a:t>G</a:t>
                </a:r>
                <a:endParaRPr/>
              </a:p>
            </p:txBody>
          </p:sp>
          <p:pic>
            <p:nvPicPr>
              <p:cNvPr descr="Collection_GlobalGroup01" id="682" name="Google Shape;682;p34"/>
              <p:cNvPicPr preferRelativeResize="0"/>
              <p:nvPr/>
            </p:nvPicPr>
            <p:blipFill rotWithShape="1">
              <a:blip r:embed="rId15">
                <a:alphaModFix/>
              </a:blip>
              <a:srcRect b="0" l="0" r="0" t="0"/>
              <a:stretch/>
            </p:blipFill>
            <p:spPr>
              <a:xfrm>
                <a:off x="1832" y="1380"/>
                <a:ext cx="852" cy="669"/>
              </a:xfrm>
              <a:prstGeom prst="rect">
                <a:avLst/>
              </a:prstGeom>
              <a:noFill/>
              <a:ln>
                <a:noFill/>
              </a:ln>
            </p:spPr>
          </p:pic>
        </p:grpSp>
        <p:grpSp>
          <p:nvGrpSpPr>
            <p:cNvPr id="683" name="Google Shape;683;p34"/>
            <p:cNvGrpSpPr/>
            <p:nvPr/>
          </p:nvGrpSpPr>
          <p:grpSpPr>
            <a:xfrm>
              <a:off x="2850" y="1017"/>
              <a:ext cx="1052" cy="1282"/>
              <a:chOff x="2868" y="996"/>
              <a:chExt cx="1052" cy="1282"/>
            </a:xfrm>
          </p:grpSpPr>
          <p:sp>
            <p:nvSpPr>
              <p:cNvPr id="684" name="Google Shape;684;p34"/>
              <p:cNvSpPr/>
              <p:nvPr/>
            </p:nvSpPr>
            <p:spPr>
              <a:xfrm>
                <a:off x="2868" y="996"/>
                <a:ext cx="1052" cy="1152"/>
              </a:xfrm>
              <a:prstGeom prst="roundRect">
                <a:avLst>
                  <a:gd fmla="val 4139" name="adj"/>
                </a:avLst>
              </a:prstGeom>
              <a:solidFill>
                <a:srgbClr val="F0F1E1"/>
              </a:solidFill>
              <a:ln cap="flat" cmpd="sng" w="9525">
                <a:solidFill>
                  <a:srgbClr val="808080"/>
                </a:solidFill>
                <a:prstDash val="solid"/>
                <a:round/>
                <a:headEnd len="sm" w="sm" type="none"/>
                <a:tailEnd len="sm" w="sm" type="none"/>
              </a:ln>
              <a:effectLst>
                <a:outerShdw rotWithShape="0" algn="ctr" dir="2700000" dist="35921">
                  <a:srgbClr val="AFAFAF"/>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Universal Groups</a:t>
                </a:r>
                <a:endParaRPr/>
              </a:p>
            </p:txBody>
          </p:sp>
          <p:sp>
            <p:nvSpPr>
              <p:cNvPr id="685" name="Google Shape;685;p34"/>
              <p:cNvSpPr/>
              <p:nvPr/>
            </p:nvSpPr>
            <p:spPr>
              <a:xfrm>
                <a:off x="3229" y="2031"/>
                <a:ext cx="329" cy="247"/>
              </a:xfrm>
              <a:prstGeom prst="roundRect">
                <a:avLst>
                  <a:gd fmla="val 31722" name="adj"/>
                </a:avLst>
              </a:prstGeom>
              <a:gradFill>
                <a:gsLst>
                  <a:gs pos="0">
                    <a:srgbClr val="B395D8"/>
                  </a:gs>
                  <a:gs pos="100000">
                    <a:srgbClr val="DFD2EE"/>
                  </a:gs>
                </a:gsLst>
                <a:lin ang="2700000" scaled="0"/>
              </a:gradFill>
              <a:ln cap="flat" cmpd="sng" w="9525">
                <a:solidFill>
                  <a:srgbClr val="333333"/>
                </a:solidFill>
                <a:prstDash val="solid"/>
                <a:round/>
                <a:headEnd len="sm" w="sm" type="none"/>
                <a:tailEnd len="sm" w="sm" type="none"/>
              </a:ln>
              <a:effectLst>
                <a:outerShdw rotWithShape="0" algn="ctr" dir="2700000" dist="35921">
                  <a:srgbClr val="C0C0C0"/>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2200">
                    <a:solidFill>
                      <a:schemeClr val="dk1"/>
                    </a:solidFill>
                    <a:latin typeface="Calibri"/>
                    <a:ea typeface="Calibri"/>
                    <a:cs typeface="Calibri"/>
                    <a:sym typeface="Calibri"/>
                  </a:rPr>
                  <a:t>U</a:t>
                </a:r>
                <a:endParaRPr/>
              </a:p>
            </p:txBody>
          </p:sp>
          <p:pic>
            <p:nvPicPr>
              <p:cNvPr descr="Collection_UniversalGroup01" id="686" name="Google Shape;686;p34"/>
              <p:cNvPicPr preferRelativeResize="0"/>
              <p:nvPr/>
            </p:nvPicPr>
            <p:blipFill rotWithShape="1">
              <a:blip r:embed="rId12">
                <a:alphaModFix/>
              </a:blip>
              <a:srcRect b="0" l="0" r="0" t="0"/>
              <a:stretch/>
            </p:blipFill>
            <p:spPr>
              <a:xfrm>
                <a:off x="2974" y="1315"/>
                <a:ext cx="840" cy="660"/>
              </a:xfrm>
              <a:prstGeom prst="rect">
                <a:avLst/>
              </a:prstGeom>
              <a:noFill/>
              <a:ln>
                <a:noFill/>
              </a:ln>
            </p:spPr>
          </p:pic>
        </p:grpSp>
        <p:grpSp>
          <p:nvGrpSpPr>
            <p:cNvPr id="687" name="Google Shape;687;p34"/>
            <p:cNvGrpSpPr/>
            <p:nvPr/>
          </p:nvGrpSpPr>
          <p:grpSpPr>
            <a:xfrm>
              <a:off x="3986" y="1017"/>
              <a:ext cx="1052" cy="1282"/>
              <a:chOff x="4004" y="996"/>
              <a:chExt cx="1052" cy="1282"/>
            </a:xfrm>
          </p:grpSpPr>
          <p:sp>
            <p:nvSpPr>
              <p:cNvPr id="688" name="Google Shape;688;p34"/>
              <p:cNvSpPr/>
              <p:nvPr/>
            </p:nvSpPr>
            <p:spPr>
              <a:xfrm>
                <a:off x="4004" y="996"/>
                <a:ext cx="1052" cy="1152"/>
              </a:xfrm>
              <a:prstGeom prst="roundRect">
                <a:avLst>
                  <a:gd fmla="val 4139" name="adj"/>
                </a:avLst>
              </a:prstGeom>
              <a:solidFill>
                <a:srgbClr val="F0F1E1"/>
              </a:solidFill>
              <a:ln cap="flat" cmpd="sng" w="9525">
                <a:solidFill>
                  <a:srgbClr val="808080"/>
                </a:solidFill>
                <a:prstDash val="solid"/>
                <a:round/>
                <a:headEnd len="sm" w="sm" type="none"/>
                <a:tailEnd len="sm" w="sm" type="none"/>
              </a:ln>
              <a:effectLst>
                <a:outerShdw rotWithShape="0" algn="ctr" dir="2700000" dist="35921">
                  <a:srgbClr val="AFAFAF"/>
                </a:outerShdw>
              </a:effectLst>
            </p:spPr>
            <p:txBody>
              <a:bodyPr anchorCtr="0" anchor="t" bIns="45700" lIns="91425" spcFirstLastPara="1" rIns="91425" wrap="square" tIns="45700">
                <a:noAutofit/>
              </a:bodyPr>
              <a:lstStyle/>
              <a:p>
                <a:pPr indent="-177800" lvl="0" marL="177800" marR="0" rtl="0" algn="l">
                  <a:spcBef>
                    <a:spcPts val="0"/>
                  </a:spcBef>
                  <a:spcAft>
                    <a:spcPts val="0"/>
                  </a:spcAft>
                  <a:buNone/>
                </a:pPr>
                <a:r>
                  <a:rPr lang="fr-FR" sz="1800">
                    <a:solidFill>
                      <a:schemeClr val="dk1"/>
                    </a:solidFill>
                    <a:latin typeface="Calibri"/>
                    <a:ea typeface="Calibri"/>
                    <a:cs typeface="Calibri"/>
                    <a:sym typeface="Calibri"/>
                  </a:rPr>
                  <a:t>Domain Local </a:t>
                </a:r>
                <a:endParaRPr/>
              </a:p>
              <a:p>
                <a:pPr indent="-177800" lvl="0" marL="177800" marR="0" rtl="0" algn="l">
                  <a:spcBef>
                    <a:spcPts val="0"/>
                  </a:spcBef>
                  <a:spcAft>
                    <a:spcPts val="0"/>
                  </a:spcAft>
                  <a:buNone/>
                </a:pPr>
                <a:r>
                  <a:rPr lang="fr-FR" sz="1800">
                    <a:solidFill>
                      <a:schemeClr val="dk1"/>
                    </a:solidFill>
                    <a:latin typeface="Calibri"/>
                    <a:ea typeface="Calibri"/>
                    <a:cs typeface="Calibri"/>
                    <a:sym typeface="Calibri"/>
                  </a:rPr>
                  <a:t>Groups</a:t>
                </a:r>
                <a:endParaRPr/>
              </a:p>
              <a:p>
                <a:pPr indent="-177800" lvl="0" marL="17780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9" name="Google Shape;689;p34"/>
              <p:cNvSpPr/>
              <p:nvPr/>
            </p:nvSpPr>
            <p:spPr>
              <a:xfrm>
                <a:off x="4313" y="2031"/>
                <a:ext cx="434" cy="247"/>
              </a:xfrm>
              <a:prstGeom prst="roundRect">
                <a:avLst>
                  <a:gd fmla="val 31722" name="adj"/>
                </a:avLst>
              </a:prstGeom>
              <a:gradFill>
                <a:gsLst>
                  <a:gs pos="0">
                    <a:srgbClr val="B395D8"/>
                  </a:gs>
                  <a:gs pos="100000">
                    <a:srgbClr val="DFD2EE"/>
                  </a:gs>
                </a:gsLst>
                <a:lin ang="2700000" scaled="0"/>
              </a:gradFill>
              <a:ln cap="flat" cmpd="sng" w="9525">
                <a:solidFill>
                  <a:srgbClr val="333333"/>
                </a:solidFill>
                <a:prstDash val="solid"/>
                <a:round/>
                <a:headEnd len="sm" w="sm" type="none"/>
                <a:tailEnd len="sm" w="sm" type="none"/>
              </a:ln>
              <a:effectLst>
                <a:outerShdw rotWithShape="0" algn="ctr" dir="2700000" dist="35921">
                  <a:srgbClr val="C0C0C0"/>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2200">
                    <a:solidFill>
                      <a:schemeClr val="dk1"/>
                    </a:solidFill>
                    <a:latin typeface="Calibri"/>
                    <a:ea typeface="Calibri"/>
                    <a:cs typeface="Calibri"/>
                    <a:sym typeface="Calibri"/>
                  </a:rPr>
                  <a:t>DL</a:t>
                </a:r>
                <a:endParaRPr/>
              </a:p>
            </p:txBody>
          </p:sp>
          <p:pic>
            <p:nvPicPr>
              <p:cNvPr descr="Collection_DomainGroup01" id="690" name="Google Shape;690;p34"/>
              <p:cNvPicPr preferRelativeResize="0"/>
              <p:nvPr/>
            </p:nvPicPr>
            <p:blipFill rotWithShape="1">
              <a:blip r:embed="rId16">
                <a:alphaModFix/>
              </a:blip>
              <a:srcRect b="0" l="0" r="0" t="0"/>
              <a:stretch/>
            </p:blipFill>
            <p:spPr>
              <a:xfrm>
                <a:off x="4153" y="1381"/>
                <a:ext cx="754" cy="592"/>
              </a:xfrm>
              <a:prstGeom prst="rect">
                <a:avLst/>
              </a:prstGeom>
              <a:noFill/>
              <a:ln>
                <a:noFill/>
              </a:ln>
            </p:spPr>
          </p:pic>
        </p:grpSp>
        <p:grpSp>
          <p:nvGrpSpPr>
            <p:cNvPr id="691" name="Google Shape;691;p34"/>
            <p:cNvGrpSpPr/>
            <p:nvPr/>
          </p:nvGrpSpPr>
          <p:grpSpPr>
            <a:xfrm>
              <a:off x="2838" y="2514"/>
              <a:ext cx="2200" cy="1151"/>
              <a:chOff x="2856" y="2493"/>
              <a:chExt cx="2200" cy="1151"/>
            </a:xfrm>
          </p:grpSpPr>
          <p:sp>
            <p:nvSpPr>
              <p:cNvPr id="692" name="Google Shape;692;p34"/>
              <p:cNvSpPr/>
              <p:nvPr/>
            </p:nvSpPr>
            <p:spPr>
              <a:xfrm>
                <a:off x="2856" y="2493"/>
                <a:ext cx="2200" cy="1151"/>
              </a:xfrm>
              <a:prstGeom prst="roundRect">
                <a:avLst>
                  <a:gd fmla="val 4167" name="adj"/>
                </a:avLst>
              </a:prstGeom>
              <a:solidFill>
                <a:srgbClr val="B3C8DF"/>
              </a:solidFill>
              <a:ln cap="flat" cmpd="sng" w="9525">
                <a:solidFill>
                  <a:srgbClr val="4D4D4D"/>
                </a:solidFill>
                <a:prstDash val="solid"/>
                <a:round/>
                <a:headEnd len="sm" w="sm" type="none"/>
                <a:tailEnd len="sm" w="sm" type="none"/>
              </a:ln>
              <a:effectLst>
                <a:outerShdw rotWithShape="0" algn="ctr" dir="2700000" dist="35921">
                  <a:srgbClr val="AFAFAF"/>
                </a:outerShdw>
              </a:effectLst>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8DACD0"/>
                  </a:buClr>
                  <a:buSzPts val="1680"/>
                  <a:buFont typeface="Noto Sans Symbols"/>
                  <a:buNone/>
                </a:pPr>
                <a:r>
                  <a:rPr lang="fr-FR" sz="2400">
                    <a:solidFill>
                      <a:schemeClr val="dk1"/>
                    </a:solidFill>
                    <a:latin typeface="Calibri"/>
                    <a:ea typeface="Calibri"/>
                    <a:cs typeface="Calibri"/>
                    <a:sym typeface="Calibri"/>
                  </a:rPr>
                  <a:t>Group strategies:</a:t>
                </a:r>
                <a:endParaRPr b="0" sz="2400">
                  <a:solidFill>
                    <a:schemeClr val="dk1"/>
                  </a:solidFill>
                  <a:latin typeface="Calibri"/>
                  <a:ea typeface="Calibri"/>
                  <a:cs typeface="Calibri"/>
                  <a:sym typeface="Calibri"/>
                </a:endParaRPr>
              </a:p>
            </p:txBody>
          </p:sp>
          <p:grpSp>
            <p:nvGrpSpPr>
              <p:cNvPr id="693" name="Google Shape;693;p34"/>
              <p:cNvGrpSpPr/>
              <p:nvPr/>
            </p:nvGrpSpPr>
            <p:grpSpPr>
              <a:xfrm>
                <a:off x="2949" y="2813"/>
                <a:ext cx="2015" cy="743"/>
                <a:chOff x="2949" y="2813"/>
                <a:chExt cx="2015" cy="743"/>
              </a:xfrm>
            </p:grpSpPr>
            <p:sp>
              <p:nvSpPr>
                <p:cNvPr id="694" name="Google Shape;694;p34"/>
                <p:cNvSpPr/>
                <p:nvPr/>
              </p:nvSpPr>
              <p:spPr>
                <a:xfrm>
                  <a:off x="2949" y="2813"/>
                  <a:ext cx="2015" cy="743"/>
                </a:xfrm>
                <a:prstGeom prst="roundRect">
                  <a:avLst>
                    <a:gd fmla="val 4167" name="adj"/>
                  </a:avLst>
                </a:prstGeom>
                <a:gradFill>
                  <a:gsLst>
                    <a:gs pos="0">
                      <a:srgbClr val="EEEFD7"/>
                    </a:gs>
                    <a:gs pos="100000">
                      <a:srgbClr val="D5D69C"/>
                    </a:gs>
                  </a:gsLst>
                  <a:lin ang="2700000" scaled="0"/>
                </a:gradFill>
                <a:ln cap="flat" cmpd="sng" w="9525">
                  <a:solidFill>
                    <a:srgbClr val="4D4D4D"/>
                  </a:solidFill>
                  <a:prstDash val="solid"/>
                  <a:round/>
                  <a:headEnd len="sm" w="sm" type="none"/>
                  <a:tailEnd len="sm" w="sm" type="none"/>
                </a:ln>
                <a:effectLst>
                  <a:outerShdw rotWithShape="0" algn="ctr" dir="2700000" dist="35921">
                    <a:srgbClr val="AFAFAF"/>
                  </a:outerShdw>
                </a:effectLst>
              </p:spPr>
              <p:txBody>
                <a:bodyPr anchorCtr="0" anchor="ctr" bIns="45700" lIns="91425" spcFirstLastPara="1" rIns="91425" wrap="square" tIns="45700">
                  <a:noAutofit/>
                </a:bodyPr>
                <a:lstStyle/>
                <a:p>
                  <a:pPr indent="-231775" lvl="0" marL="231775" marR="0" rtl="0" algn="l">
                    <a:spcBef>
                      <a:spcPts val="0"/>
                    </a:spcBef>
                    <a:spcAft>
                      <a:spcPts val="0"/>
                    </a:spcAft>
                    <a:buClr>
                      <a:schemeClr val="dk1"/>
                    </a:buClr>
                    <a:buSzPts val="1760"/>
                    <a:buFont typeface="Calibri"/>
                    <a:buChar char="•"/>
                  </a:pPr>
                  <a:r>
                    <a:rPr lang="fr-FR" sz="2200">
                      <a:solidFill>
                        <a:schemeClr val="dk1"/>
                      </a:solidFill>
                      <a:latin typeface="Calibri"/>
                      <a:ea typeface="Calibri"/>
                      <a:cs typeface="Calibri"/>
                      <a:sym typeface="Calibri"/>
                    </a:rPr>
                    <a:t>A G P</a:t>
                  </a:r>
                  <a:endParaRPr/>
                </a:p>
                <a:p>
                  <a:pPr indent="-231775" lvl="0" marL="231775" marR="0" rtl="0" algn="l">
                    <a:spcBef>
                      <a:spcPts val="0"/>
                    </a:spcBef>
                    <a:spcAft>
                      <a:spcPts val="0"/>
                    </a:spcAft>
                    <a:buClr>
                      <a:schemeClr val="dk1"/>
                    </a:buClr>
                    <a:buSzPts val="1760"/>
                    <a:buFont typeface="Calibri"/>
                    <a:buChar char="•"/>
                  </a:pPr>
                  <a:r>
                    <a:rPr lang="fr-FR" sz="2200">
                      <a:solidFill>
                        <a:schemeClr val="dk1"/>
                      </a:solidFill>
                      <a:latin typeface="Calibri"/>
                      <a:ea typeface="Calibri"/>
                      <a:cs typeface="Calibri"/>
                      <a:sym typeface="Calibri"/>
                    </a:rPr>
                    <a:t>ADLP</a:t>
                  </a:r>
                  <a:endParaRPr sz="2200">
                    <a:solidFill>
                      <a:schemeClr val="dk1"/>
                    </a:solidFill>
                    <a:latin typeface="Calibri"/>
                    <a:ea typeface="Calibri"/>
                    <a:cs typeface="Calibri"/>
                    <a:sym typeface="Calibri"/>
                  </a:endParaRPr>
                </a:p>
                <a:p>
                  <a:pPr indent="-231775" lvl="0" marL="231775" marR="0" rtl="0" algn="l">
                    <a:spcBef>
                      <a:spcPts val="0"/>
                    </a:spcBef>
                    <a:spcAft>
                      <a:spcPts val="0"/>
                    </a:spcAft>
                    <a:buClr>
                      <a:schemeClr val="dk1"/>
                    </a:buClr>
                    <a:buSzPts val="1760"/>
                    <a:buFont typeface="Calibri"/>
                    <a:buChar char="•"/>
                  </a:pPr>
                  <a:r>
                    <a:rPr lang="fr-FR" sz="2200">
                      <a:solidFill>
                        <a:schemeClr val="dk1"/>
                      </a:solidFill>
                      <a:latin typeface="Calibri"/>
                      <a:ea typeface="Calibri"/>
                      <a:cs typeface="Calibri"/>
                      <a:sym typeface="Calibri"/>
                    </a:rPr>
                    <a:t>A G DL P</a:t>
                  </a:r>
                  <a:endParaRPr/>
                </a:p>
              </p:txBody>
            </p:sp>
            <p:sp>
              <p:nvSpPr>
                <p:cNvPr id="695" name="Google Shape;695;p34"/>
                <p:cNvSpPr/>
                <p:nvPr/>
              </p:nvSpPr>
              <p:spPr>
                <a:xfrm>
                  <a:off x="3875" y="2814"/>
                  <a:ext cx="1056" cy="506"/>
                </a:xfrm>
                <a:prstGeom prst="roundRect">
                  <a:avLst>
                    <a:gd fmla="val 4167" name="adj"/>
                  </a:avLst>
                </a:prstGeom>
                <a:noFill/>
                <a:ln>
                  <a:noFill/>
                </a:ln>
              </p:spPr>
              <p:txBody>
                <a:bodyPr anchorCtr="0" anchor="ctr" bIns="45700" lIns="91425" spcFirstLastPara="1" rIns="91425" wrap="square" tIns="45700">
                  <a:noAutofit/>
                </a:bodyPr>
                <a:lstStyle/>
                <a:p>
                  <a:pPr indent="-120015" lvl="0" marL="231775" marR="0" rtl="0" algn="l">
                    <a:spcBef>
                      <a:spcPts val="0"/>
                    </a:spcBef>
                    <a:spcAft>
                      <a:spcPts val="0"/>
                    </a:spcAft>
                    <a:buClr>
                      <a:schemeClr val="dk1"/>
                    </a:buClr>
                    <a:buSzPts val="1760"/>
                    <a:buFont typeface="Calibri"/>
                    <a:buNone/>
                  </a:pPr>
                  <a:r>
                    <a:t/>
                  </a:r>
                  <a:endParaRPr sz="2200">
                    <a:solidFill>
                      <a:schemeClr val="dk1"/>
                    </a:solidFill>
                    <a:latin typeface="Calibri"/>
                    <a:ea typeface="Calibri"/>
                    <a:cs typeface="Calibri"/>
                    <a:sym typeface="Calibri"/>
                  </a:endParaRPr>
                </a:p>
                <a:p>
                  <a:pPr indent="-231775" lvl="0" marL="231775" marR="0" rtl="0" algn="l">
                    <a:spcBef>
                      <a:spcPts val="0"/>
                    </a:spcBef>
                    <a:spcAft>
                      <a:spcPts val="0"/>
                    </a:spcAft>
                    <a:buClr>
                      <a:schemeClr val="dk1"/>
                    </a:buClr>
                    <a:buSzPts val="1760"/>
                    <a:buFont typeface="Calibri"/>
                    <a:buChar char="•"/>
                  </a:pPr>
                  <a:r>
                    <a:rPr lang="fr-FR" sz="2200">
                      <a:solidFill>
                        <a:schemeClr val="dk1"/>
                      </a:solidFill>
                      <a:latin typeface="Calibri"/>
                      <a:ea typeface="Calibri"/>
                      <a:cs typeface="Calibri"/>
                      <a:sym typeface="Calibri"/>
                    </a:rPr>
                    <a:t>A G U DL P</a:t>
                  </a:r>
                  <a:endParaRPr/>
                </a:p>
                <a:p>
                  <a:pPr indent="-231775" lvl="0" marL="231775" marR="0" rtl="0" algn="l">
                    <a:spcBef>
                      <a:spcPts val="0"/>
                    </a:spcBef>
                    <a:spcAft>
                      <a:spcPts val="0"/>
                    </a:spcAft>
                    <a:buClr>
                      <a:schemeClr val="dk1"/>
                    </a:buClr>
                    <a:buSzPts val="1760"/>
                    <a:buFont typeface="Calibri"/>
                    <a:buChar char="•"/>
                  </a:pPr>
                  <a:r>
                    <a:rPr lang="fr-FR" sz="2200">
                      <a:solidFill>
                        <a:schemeClr val="dk1"/>
                      </a:solidFill>
                      <a:latin typeface="Calibri"/>
                      <a:ea typeface="Calibri"/>
                      <a:cs typeface="Calibri"/>
                      <a:sym typeface="Calibri"/>
                    </a:rPr>
                    <a:t>A G L P</a:t>
                  </a:r>
                  <a:endParaRPr/>
                </a:p>
              </p:txBody>
            </p:sp>
          </p:grpSp>
        </p:grpSp>
        <p:grpSp>
          <p:nvGrpSpPr>
            <p:cNvPr id="696" name="Google Shape;696;p34"/>
            <p:cNvGrpSpPr/>
            <p:nvPr/>
          </p:nvGrpSpPr>
          <p:grpSpPr>
            <a:xfrm>
              <a:off x="586" y="2514"/>
              <a:ext cx="1052" cy="1282"/>
              <a:chOff x="604" y="2493"/>
              <a:chExt cx="1052" cy="1282"/>
            </a:xfrm>
          </p:grpSpPr>
          <p:sp>
            <p:nvSpPr>
              <p:cNvPr id="697" name="Google Shape;697;p34"/>
              <p:cNvSpPr/>
              <p:nvPr/>
            </p:nvSpPr>
            <p:spPr>
              <a:xfrm>
                <a:off x="604" y="2493"/>
                <a:ext cx="1052" cy="1152"/>
              </a:xfrm>
              <a:prstGeom prst="roundRect">
                <a:avLst>
                  <a:gd fmla="val 4139" name="adj"/>
                </a:avLst>
              </a:prstGeom>
              <a:solidFill>
                <a:srgbClr val="F0F1E1"/>
              </a:solidFill>
              <a:ln cap="flat" cmpd="sng" w="9525">
                <a:solidFill>
                  <a:srgbClr val="808080"/>
                </a:solidFill>
                <a:prstDash val="solid"/>
                <a:round/>
                <a:headEnd len="sm" w="sm" type="none"/>
                <a:tailEnd len="sm" w="sm" type="none"/>
              </a:ln>
              <a:effectLst>
                <a:outerShdw rotWithShape="0" algn="ctr" dir="2700000" dist="35921">
                  <a:srgbClr val="AFAFAF"/>
                </a:outerShdw>
              </a:effectLst>
            </p:spPr>
            <p:txBody>
              <a:bodyPr anchorCtr="0" anchor="t" bIns="45700" lIns="91425" spcFirstLastPara="1" rIns="91425" wrap="square" tIns="45700">
                <a:noAutofit/>
              </a:bodyPr>
              <a:lstStyle/>
              <a:p>
                <a:pPr indent="-177800" lvl="0" marL="177800" marR="0" rtl="0" algn="l">
                  <a:spcBef>
                    <a:spcPts val="0"/>
                  </a:spcBef>
                  <a:spcAft>
                    <a:spcPts val="0"/>
                  </a:spcAft>
                  <a:buNone/>
                </a:pPr>
                <a:r>
                  <a:rPr lang="fr-FR" sz="1800">
                    <a:solidFill>
                      <a:schemeClr val="dk1"/>
                    </a:solidFill>
                    <a:latin typeface="Calibri"/>
                    <a:ea typeface="Calibri"/>
                    <a:cs typeface="Calibri"/>
                    <a:sym typeface="Calibri"/>
                  </a:rPr>
                  <a:t>Permissions</a:t>
                </a:r>
                <a:endParaRPr/>
              </a:p>
              <a:p>
                <a:pPr indent="-177800" lvl="0" marL="17780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8" name="Google Shape;698;p34"/>
              <p:cNvSpPr/>
              <p:nvPr/>
            </p:nvSpPr>
            <p:spPr>
              <a:xfrm>
                <a:off x="965" y="3528"/>
                <a:ext cx="329" cy="247"/>
              </a:xfrm>
              <a:prstGeom prst="roundRect">
                <a:avLst>
                  <a:gd fmla="val 31722" name="adj"/>
                </a:avLst>
              </a:prstGeom>
              <a:gradFill>
                <a:gsLst>
                  <a:gs pos="0">
                    <a:srgbClr val="B395D8"/>
                  </a:gs>
                  <a:gs pos="100000">
                    <a:srgbClr val="DFD2EE"/>
                  </a:gs>
                </a:gsLst>
                <a:lin ang="2700000" scaled="0"/>
              </a:gradFill>
              <a:ln cap="flat" cmpd="sng" w="9525">
                <a:solidFill>
                  <a:srgbClr val="333333"/>
                </a:solidFill>
                <a:prstDash val="solid"/>
                <a:round/>
                <a:headEnd len="sm" w="sm" type="none"/>
                <a:tailEnd len="sm" w="sm" type="none"/>
              </a:ln>
              <a:effectLst>
                <a:outerShdw rotWithShape="0" algn="ctr" dir="2700000" dist="35921">
                  <a:srgbClr val="C0C0C0"/>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2200">
                    <a:solidFill>
                      <a:schemeClr val="dk1"/>
                    </a:solidFill>
                    <a:latin typeface="Calibri"/>
                    <a:ea typeface="Calibri"/>
                    <a:cs typeface="Calibri"/>
                    <a:sym typeface="Calibri"/>
                  </a:rPr>
                  <a:t>P</a:t>
                </a:r>
                <a:endParaRPr/>
              </a:p>
            </p:txBody>
          </p:sp>
          <p:pic>
            <p:nvPicPr>
              <p:cNvPr descr="Security_Keys01" id="699" name="Google Shape;699;p34"/>
              <p:cNvPicPr preferRelativeResize="0"/>
              <p:nvPr/>
            </p:nvPicPr>
            <p:blipFill rotWithShape="1">
              <a:blip r:embed="rId17">
                <a:alphaModFix/>
              </a:blip>
              <a:srcRect b="0" l="0" r="0" t="0"/>
              <a:stretch/>
            </p:blipFill>
            <p:spPr>
              <a:xfrm>
                <a:off x="889" y="2755"/>
                <a:ext cx="482" cy="680"/>
              </a:xfrm>
              <a:prstGeom prst="rect">
                <a:avLst/>
              </a:prstGeom>
              <a:noFill/>
              <a:ln>
                <a:noFill/>
              </a:ln>
            </p:spPr>
          </p:pic>
        </p:grpSp>
        <p:grpSp>
          <p:nvGrpSpPr>
            <p:cNvPr id="700" name="Google Shape;700;p34"/>
            <p:cNvGrpSpPr/>
            <p:nvPr/>
          </p:nvGrpSpPr>
          <p:grpSpPr>
            <a:xfrm>
              <a:off x="1714" y="2514"/>
              <a:ext cx="1052" cy="1282"/>
              <a:chOff x="1732" y="2493"/>
              <a:chExt cx="1052" cy="1282"/>
            </a:xfrm>
          </p:grpSpPr>
          <p:sp>
            <p:nvSpPr>
              <p:cNvPr id="701" name="Google Shape;701;p34"/>
              <p:cNvSpPr/>
              <p:nvPr/>
            </p:nvSpPr>
            <p:spPr>
              <a:xfrm>
                <a:off x="1732" y="2493"/>
                <a:ext cx="1052" cy="1152"/>
              </a:xfrm>
              <a:prstGeom prst="roundRect">
                <a:avLst>
                  <a:gd fmla="val 4139" name="adj"/>
                </a:avLst>
              </a:prstGeom>
              <a:solidFill>
                <a:srgbClr val="F0F1E1"/>
              </a:solidFill>
              <a:ln cap="flat" cmpd="sng" w="9525">
                <a:solidFill>
                  <a:srgbClr val="808080"/>
                </a:solidFill>
                <a:prstDash val="solid"/>
                <a:round/>
                <a:headEnd len="sm" w="sm" type="none"/>
                <a:tailEnd len="sm" w="sm" type="none"/>
              </a:ln>
              <a:effectLst>
                <a:outerShdw rotWithShape="0" algn="ctr" dir="2700000" dist="35921">
                  <a:srgbClr val="AFAFAF"/>
                </a:outerShdw>
              </a:effectLst>
            </p:spPr>
            <p:txBody>
              <a:bodyPr anchorCtr="0" anchor="t" bIns="45700" lIns="91425" spcFirstLastPara="1" rIns="91425" wrap="square" tIns="45700">
                <a:noAutofit/>
              </a:bodyPr>
              <a:lstStyle/>
              <a:p>
                <a:pPr indent="-177800" lvl="0" marL="177800" marR="0" rtl="0" algn="l">
                  <a:spcBef>
                    <a:spcPts val="0"/>
                  </a:spcBef>
                  <a:spcAft>
                    <a:spcPts val="0"/>
                  </a:spcAft>
                  <a:buNone/>
                </a:pPr>
                <a:r>
                  <a:rPr lang="fr-FR" sz="1800">
                    <a:solidFill>
                      <a:schemeClr val="dk1"/>
                    </a:solidFill>
                    <a:latin typeface="Calibri"/>
                    <a:ea typeface="Calibri"/>
                    <a:cs typeface="Calibri"/>
                    <a:sym typeface="Calibri"/>
                  </a:rPr>
                  <a:t>Local Groups</a:t>
                </a:r>
                <a:endParaRPr/>
              </a:p>
            </p:txBody>
          </p:sp>
          <p:sp>
            <p:nvSpPr>
              <p:cNvPr id="702" name="Google Shape;702;p34"/>
              <p:cNvSpPr/>
              <p:nvPr/>
            </p:nvSpPr>
            <p:spPr>
              <a:xfrm>
                <a:off x="2093" y="3528"/>
                <a:ext cx="329" cy="247"/>
              </a:xfrm>
              <a:prstGeom prst="roundRect">
                <a:avLst>
                  <a:gd fmla="val 31722" name="adj"/>
                </a:avLst>
              </a:prstGeom>
              <a:gradFill>
                <a:gsLst>
                  <a:gs pos="0">
                    <a:srgbClr val="B395D8"/>
                  </a:gs>
                  <a:gs pos="100000">
                    <a:srgbClr val="DFD2EE"/>
                  </a:gs>
                </a:gsLst>
                <a:lin ang="2700000" scaled="0"/>
              </a:gradFill>
              <a:ln cap="flat" cmpd="sng" w="9525">
                <a:solidFill>
                  <a:srgbClr val="333333"/>
                </a:solidFill>
                <a:prstDash val="solid"/>
                <a:round/>
                <a:headEnd len="sm" w="sm" type="none"/>
                <a:tailEnd len="sm" w="sm" type="none"/>
              </a:ln>
              <a:effectLst>
                <a:outerShdw rotWithShape="0" algn="ctr" dir="2700000" dist="35921">
                  <a:srgbClr val="C0C0C0"/>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2200">
                    <a:solidFill>
                      <a:schemeClr val="dk1"/>
                    </a:solidFill>
                    <a:latin typeface="Calibri"/>
                    <a:ea typeface="Calibri"/>
                    <a:cs typeface="Calibri"/>
                    <a:sym typeface="Calibri"/>
                  </a:rPr>
                  <a:t>L</a:t>
                </a:r>
                <a:endParaRPr/>
              </a:p>
            </p:txBody>
          </p:sp>
          <p:pic>
            <p:nvPicPr>
              <p:cNvPr descr="Collection_LocalGroupp01" id="703" name="Google Shape;703;p34"/>
              <p:cNvPicPr preferRelativeResize="0"/>
              <p:nvPr/>
            </p:nvPicPr>
            <p:blipFill rotWithShape="1">
              <a:blip r:embed="rId18">
                <a:alphaModFix/>
              </a:blip>
              <a:srcRect b="0" l="0" r="0" t="0"/>
              <a:stretch/>
            </p:blipFill>
            <p:spPr>
              <a:xfrm>
                <a:off x="1838" y="2792"/>
                <a:ext cx="841" cy="661"/>
              </a:xfrm>
              <a:prstGeom prst="rect">
                <a:avLst/>
              </a:prstGeom>
              <a:noFill/>
              <a:ln>
                <a:noFill/>
              </a:ln>
            </p:spPr>
          </p:pic>
        </p:grpSp>
      </p:grpSp>
      <p:grpSp>
        <p:nvGrpSpPr>
          <p:cNvPr id="704" name="Google Shape;704;p34"/>
          <p:cNvGrpSpPr/>
          <p:nvPr/>
        </p:nvGrpSpPr>
        <p:grpSpPr>
          <a:xfrm>
            <a:off x="609600" y="6051550"/>
            <a:ext cx="914400" cy="425450"/>
            <a:chOff x="384" y="3024"/>
            <a:chExt cx="720" cy="336"/>
          </a:xfrm>
        </p:grpSpPr>
        <p:sp>
          <p:nvSpPr>
            <p:cNvPr id="705" name="Google Shape;705;p34"/>
            <p:cNvSpPr/>
            <p:nvPr/>
          </p:nvSpPr>
          <p:spPr>
            <a:xfrm>
              <a:off x="384" y="3024"/>
              <a:ext cx="720" cy="336"/>
            </a:xfrm>
            <a:prstGeom prst="ellipse">
              <a:avLst/>
            </a:prstGeom>
            <a:gradFill>
              <a:gsLst>
                <a:gs pos="0">
                  <a:srgbClr val="666699"/>
                </a:gs>
                <a:gs pos="100000">
                  <a:srgbClr val="99CCFF"/>
                </a:gs>
              </a:gsLst>
              <a:lin ang="5400000" scaled="0"/>
            </a:gradFill>
            <a:ln>
              <a:noFill/>
            </a:ln>
            <a:effectLst>
              <a:outerShdw rotWithShape="0" algn="ctr" dir="2700000" dist="17961">
                <a:srgbClr val="969696"/>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706" name="Google Shape;706;p34"/>
            <p:cNvGrpSpPr/>
            <p:nvPr/>
          </p:nvGrpSpPr>
          <p:grpSpPr>
            <a:xfrm>
              <a:off x="480" y="3096"/>
              <a:ext cx="240" cy="192"/>
              <a:chOff x="480" y="3096"/>
              <a:chExt cx="240" cy="192"/>
            </a:xfrm>
          </p:grpSpPr>
          <p:sp>
            <p:nvSpPr>
              <p:cNvPr id="707" name="Google Shape;707;p34"/>
              <p:cNvSpPr/>
              <p:nvPr/>
            </p:nvSpPr>
            <p:spPr>
              <a:xfrm>
                <a:off x="480" y="3096"/>
                <a:ext cx="240" cy="192"/>
              </a:xfrm>
              <a:prstGeom prst="ellipse">
                <a:avLst/>
              </a:prstGeom>
              <a:gradFill>
                <a:gsLst>
                  <a:gs pos="0">
                    <a:srgbClr val="666699"/>
                  </a:gs>
                  <a:gs pos="100000">
                    <a:srgbClr val="99CCFF"/>
                  </a:gs>
                </a:gsLst>
                <a:lin ang="189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8" name="Google Shape;708;p34"/>
              <p:cNvSpPr/>
              <p:nvPr/>
            </p:nvSpPr>
            <p:spPr>
              <a:xfrm>
                <a:off x="539" y="3123"/>
                <a:ext cx="138" cy="132"/>
              </a:xfrm>
              <a:custGeom>
                <a:rect b="b" l="l" r="r" t="t"/>
                <a:pathLst>
                  <a:path extrusionOk="0" h="576" w="432">
                    <a:moveTo>
                      <a:pt x="0" y="0"/>
                    </a:moveTo>
                    <a:cubicBezTo>
                      <a:pt x="0" y="0"/>
                      <a:pt x="91" y="226"/>
                      <a:pt x="0" y="576"/>
                    </a:cubicBezTo>
                    <a:cubicBezTo>
                      <a:pt x="216" y="432"/>
                      <a:pt x="432" y="288"/>
                      <a:pt x="432" y="288"/>
                    </a:cubicBezTo>
                    <a:lnTo>
                      <a:pt x="0" y="0"/>
                    </a:lnTo>
                    <a:close/>
                  </a:path>
                </a:pathLst>
              </a:custGeom>
              <a:gradFill>
                <a:gsLst>
                  <a:gs pos="0">
                    <a:srgbClr val="FFFFCC"/>
                  </a:gs>
                  <a:gs pos="100000">
                    <a:srgbClr val="FFCC66"/>
                  </a:gs>
                </a:gsLst>
                <a:lin ang="18900000" scaled="0"/>
              </a:gradFill>
              <a:ln cap="flat" cmpd="sng" w="9525">
                <a:solidFill>
                  <a:srgbClr val="666699"/>
                </a:solidFill>
                <a:prstDash val="solid"/>
                <a:round/>
                <a:headEnd len="sm" w="sm" type="none"/>
                <a:tailEnd len="sm" w="sm" type="none"/>
              </a:ln>
              <a:effectLst>
                <a:outerShdw rotWithShape="0" algn="ctr" dir="8100000" dist="17961">
                  <a:schemeClr val="dk1"/>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grpSp>
        <p:nvGrpSpPr>
          <p:cNvPr id="709" name="Google Shape;709;p34"/>
          <p:cNvGrpSpPr/>
          <p:nvPr/>
        </p:nvGrpSpPr>
        <p:grpSpPr>
          <a:xfrm>
            <a:off x="1096963" y="6142038"/>
            <a:ext cx="304800" cy="244475"/>
            <a:chOff x="768" y="3096"/>
            <a:chExt cx="240" cy="192"/>
          </a:xfrm>
        </p:grpSpPr>
        <p:sp>
          <p:nvSpPr>
            <p:cNvPr id="710" name="Google Shape;710;p34"/>
            <p:cNvSpPr/>
            <p:nvPr/>
          </p:nvSpPr>
          <p:spPr>
            <a:xfrm>
              <a:off x="768" y="3096"/>
              <a:ext cx="240" cy="192"/>
            </a:xfrm>
            <a:prstGeom prst="ellipse">
              <a:avLst/>
            </a:prstGeom>
            <a:gradFill>
              <a:gsLst>
                <a:gs pos="0">
                  <a:srgbClr val="666699"/>
                </a:gs>
                <a:gs pos="100000">
                  <a:srgbClr val="99CCFF"/>
                </a:gs>
              </a:gsLst>
              <a:lin ang="189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1" name="Google Shape;711;p34"/>
            <p:cNvSpPr/>
            <p:nvPr/>
          </p:nvSpPr>
          <p:spPr>
            <a:xfrm>
              <a:off x="840" y="3144"/>
              <a:ext cx="96" cy="96"/>
            </a:xfrm>
            <a:prstGeom prst="rect">
              <a:avLst/>
            </a:prstGeom>
            <a:gradFill>
              <a:gsLst>
                <a:gs pos="0">
                  <a:srgbClr val="FFFFCC"/>
                </a:gs>
                <a:gs pos="100000">
                  <a:srgbClr val="FFCC66"/>
                </a:gs>
              </a:gsLst>
              <a:lin ang="18900000" scaled="0"/>
            </a:gradFill>
            <a:ln cap="flat" cmpd="sng" w="9525">
              <a:solidFill>
                <a:srgbClr val="666699"/>
              </a:solidFill>
              <a:prstDash val="solid"/>
              <a:miter lim="800000"/>
              <a:headEnd len="sm" w="sm" type="none"/>
              <a:tailEnd len="sm" w="sm" type="none"/>
            </a:ln>
            <a:effectLst>
              <a:outerShdw rotWithShape="0" algn="ctr" dir="8100000" dist="17961">
                <a:schemeClr val="dk1"/>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673"/>
                                        </p:tgtEl>
                                      </p:cBhvr>
                                    </p:animEffect>
                                    <p:set>
                                      <p:cBhvr>
                                        <p:cTn dur="1" fill="hold">
                                          <p:stCondLst>
                                            <p:cond delay="1000"/>
                                          </p:stCondLst>
                                        </p:cTn>
                                        <p:tgtEl>
                                          <p:spTgt spid="67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78"/>
                                        </p:tgtEl>
                                        <p:attrNameLst>
                                          <p:attrName>style.visibility</p:attrName>
                                        </p:attrNameLst>
                                      </p:cBhvr>
                                      <p:to>
                                        <p:strVal val="visible"/>
                                      </p:to>
                                    </p:set>
                                    <p:animEffect filter="fade" transition="in">
                                      <p:cBhvr>
                                        <p:cTn dur="1000"/>
                                        <p:tgtEl>
                                          <p:spTgt spid="5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0"/>
                                        </p:tgtEl>
                                        <p:attrNameLst>
                                          <p:attrName>style.visibility</p:attrName>
                                        </p:attrNameLst>
                                      </p:cBhvr>
                                      <p:to>
                                        <p:strVal val="visible"/>
                                      </p:to>
                                    </p:set>
                                    <p:animEffect filter="fade" transition="in">
                                      <p:cBhvr>
                                        <p:cTn dur="500"/>
                                        <p:tgtEl>
                                          <p:spTgt spid="5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1"/>
                                        </p:tgtEl>
                                        <p:attrNameLst>
                                          <p:attrName>style.visibility</p:attrName>
                                        </p:attrNameLst>
                                      </p:cBhvr>
                                      <p:to>
                                        <p:strVal val="visible"/>
                                      </p:to>
                                    </p:set>
                                    <p:animEffect filter="fade" transition="in">
                                      <p:cBhvr>
                                        <p:cTn dur="500"/>
                                        <p:tgtEl>
                                          <p:spTgt spid="5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2"/>
                                        </p:tgtEl>
                                        <p:attrNameLst>
                                          <p:attrName>style.visibility</p:attrName>
                                        </p:attrNameLst>
                                      </p:cBhvr>
                                      <p:to>
                                        <p:strVal val="visible"/>
                                      </p:to>
                                    </p:set>
                                    <p:animEffect filter="fade" transition="in">
                                      <p:cBhvr>
                                        <p:cTn dur="1000"/>
                                        <p:tgtEl>
                                          <p:spTgt spid="5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gtEl>
                                        <p:attrNameLst>
                                          <p:attrName>style.visibility</p:attrName>
                                        </p:attrNameLst>
                                      </p:cBhvr>
                                      <p:to>
                                        <p:strVal val="visible"/>
                                      </p:to>
                                    </p:set>
                                    <p:animEffect filter="fade" transition="in">
                                      <p:cBhvr>
                                        <p:cTn dur="500"/>
                                        <p:tgtEl>
                                          <p:spTgt spid="6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5"/>
                                        </p:tgtEl>
                                        <p:attrNameLst>
                                          <p:attrName>style.visibility</p:attrName>
                                        </p:attrNameLst>
                                      </p:cBhvr>
                                      <p:to>
                                        <p:strVal val="visible"/>
                                      </p:to>
                                    </p:set>
                                    <p:animEffect filter="fade" transition="in">
                                      <p:cBhvr>
                                        <p:cTn dur="500"/>
                                        <p:tgtEl>
                                          <p:spTgt spid="6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6"/>
                                        </p:tgtEl>
                                        <p:attrNameLst>
                                          <p:attrName>style.visibility</p:attrName>
                                        </p:attrNameLst>
                                      </p:cBhvr>
                                      <p:to>
                                        <p:strVal val="visible"/>
                                      </p:to>
                                    </p:set>
                                    <p:animEffect filter="fade" transition="in">
                                      <p:cBhvr>
                                        <p:cTn dur="1000"/>
                                        <p:tgtEl>
                                          <p:spTgt spid="6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1"/>
                                        </p:tgtEl>
                                        <p:attrNameLst>
                                          <p:attrName>style.visibility</p:attrName>
                                        </p:attrNameLst>
                                      </p:cBhvr>
                                      <p:to>
                                        <p:strVal val="visible"/>
                                      </p:to>
                                    </p:set>
                                    <p:animEffect filter="fade" transition="in">
                                      <p:cBhvr>
                                        <p:cTn dur="500"/>
                                        <p:tgtEl>
                                          <p:spTgt spid="6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gtEl>
                                        <p:attrNameLst>
                                          <p:attrName>style.visibility</p:attrName>
                                        </p:attrNameLst>
                                      </p:cBhvr>
                                      <p:to>
                                        <p:strVal val="visible"/>
                                      </p:to>
                                    </p:set>
                                    <p:animEffect filter="fade" transition="in">
                                      <p:cBhvr>
                                        <p:cTn dur="500"/>
                                        <p:tgtEl>
                                          <p:spTgt spid="6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3"/>
                                        </p:tgtEl>
                                        <p:attrNameLst>
                                          <p:attrName>style.visibility</p:attrName>
                                        </p:attrNameLst>
                                      </p:cBhvr>
                                      <p:to>
                                        <p:strVal val="visible"/>
                                      </p:to>
                                    </p:set>
                                    <p:animEffect filter="fade" transition="in">
                                      <p:cBhvr>
                                        <p:cTn dur="500"/>
                                        <p:tgtEl>
                                          <p:spTgt spid="6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4"/>
                                        </p:tgtEl>
                                        <p:attrNameLst>
                                          <p:attrName>style.visibility</p:attrName>
                                        </p:attrNameLst>
                                      </p:cBhvr>
                                      <p:to>
                                        <p:strVal val="visible"/>
                                      </p:to>
                                    </p:set>
                                    <p:animEffect filter="fade" transition="in">
                                      <p:cBhvr>
                                        <p:cTn dur="1000"/>
                                        <p:tgtEl>
                                          <p:spTgt spid="6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9"/>
                                        </p:tgtEl>
                                        <p:attrNameLst>
                                          <p:attrName>style.visibility</p:attrName>
                                        </p:attrNameLst>
                                      </p:cBhvr>
                                      <p:to>
                                        <p:strVal val="visible"/>
                                      </p:to>
                                    </p:set>
                                    <p:animEffect filter="fade" transition="in">
                                      <p:cBhvr>
                                        <p:cTn dur="500"/>
                                        <p:tgtEl>
                                          <p:spTgt spid="6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0"/>
                                        </p:tgtEl>
                                        <p:attrNameLst>
                                          <p:attrName>style.visibility</p:attrName>
                                        </p:attrNameLst>
                                      </p:cBhvr>
                                      <p:to>
                                        <p:strVal val="visible"/>
                                      </p:to>
                                    </p:set>
                                    <p:animEffect filter="fade" transition="in">
                                      <p:cBhvr>
                                        <p:cTn dur="500"/>
                                        <p:tgtEl>
                                          <p:spTgt spid="6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2"/>
                                        </p:tgtEl>
                                        <p:attrNameLst>
                                          <p:attrName>style.visibility</p:attrName>
                                        </p:attrNameLst>
                                      </p:cBhvr>
                                      <p:to>
                                        <p:strVal val="visible"/>
                                      </p:to>
                                    </p:set>
                                    <p:animEffect filter="fade" transition="in">
                                      <p:cBhvr>
                                        <p:cTn dur="500"/>
                                        <p:tgtEl>
                                          <p:spTgt spid="6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3"/>
                                        </p:tgtEl>
                                        <p:attrNameLst>
                                          <p:attrName>style.visibility</p:attrName>
                                        </p:attrNameLst>
                                      </p:cBhvr>
                                      <p:to>
                                        <p:strVal val="visible"/>
                                      </p:to>
                                    </p:set>
                                    <p:animEffect filter="fade" transition="in">
                                      <p:cBhvr>
                                        <p:cTn dur="500"/>
                                        <p:tgtEl>
                                          <p:spTgt spid="6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4"/>
                                        </p:tgtEl>
                                        <p:attrNameLst>
                                          <p:attrName>style.visibility</p:attrName>
                                        </p:attrNameLst>
                                      </p:cBhvr>
                                      <p:to>
                                        <p:strVal val="visible"/>
                                      </p:to>
                                    </p:set>
                                    <p:animEffect filter="fade" transition="in">
                                      <p:cBhvr>
                                        <p:cTn dur="500"/>
                                        <p:tgtEl>
                                          <p:spTgt spid="6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1"/>
                                        </p:tgtEl>
                                        <p:attrNameLst>
                                          <p:attrName>style.visibility</p:attrName>
                                        </p:attrNameLst>
                                      </p:cBhvr>
                                      <p:to>
                                        <p:strVal val="visible"/>
                                      </p:to>
                                    </p:set>
                                    <p:animEffect filter="fade" transition="in">
                                      <p:cBhvr>
                                        <p:cTn dur="500"/>
                                        <p:tgtEl>
                                          <p:spTgt spid="6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5"/>
                                        </p:tgtEl>
                                        <p:attrNameLst>
                                          <p:attrName>style.visibility</p:attrName>
                                        </p:attrNameLst>
                                      </p:cBhvr>
                                      <p:to>
                                        <p:strVal val="visible"/>
                                      </p:to>
                                    </p:set>
                                    <p:animEffect filter="fade" transition="in">
                                      <p:cBhvr>
                                        <p:cTn dur="1000"/>
                                        <p:tgtEl>
                                          <p:spTgt spid="6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0"/>
                                        </p:tgtEl>
                                        <p:attrNameLst>
                                          <p:attrName>style.visibility</p:attrName>
                                        </p:attrNameLst>
                                      </p:cBhvr>
                                      <p:to>
                                        <p:strVal val="visible"/>
                                      </p:to>
                                    </p:set>
                                    <p:animEffect filter="fade" transition="in">
                                      <p:cBhvr>
                                        <p:cTn dur="500"/>
                                        <p:tgtEl>
                                          <p:spTgt spid="6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1"/>
                                        </p:tgtEl>
                                        <p:attrNameLst>
                                          <p:attrName>style.visibility</p:attrName>
                                        </p:attrNameLst>
                                      </p:cBhvr>
                                      <p:to>
                                        <p:strVal val="visible"/>
                                      </p:to>
                                    </p:set>
                                    <p:animEffect filter="fade" transition="in">
                                      <p:cBhvr>
                                        <p:cTn dur="500"/>
                                        <p:tgtEl>
                                          <p:spTgt spid="6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2"/>
                                        </p:tgtEl>
                                        <p:attrNameLst>
                                          <p:attrName>style.visibility</p:attrName>
                                        </p:attrNameLst>
                                      </p:cBhvr>
                                      <p:to>
                                        <p:strVal val="visible"/>
                                      </p:to>
                                    </p:set>
                                    <p:animEffect filter="fade" transition="in">
                                      <p:cBhvr>
                                        <p:cTn dur="500"/>
                                        <p:tgtEl>
                                          <p:spTgt spid="6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3"/>
                                        </p:tgtEl>
                                        <p:attrNameLst>
                                          <p:attrName>style.visibility</p:attrName>
                                        </p:attrNameLst>
                                      </p:cBhvr>
                                      <p:to>
                                        <p:strVal val="visible"/>
                                      </p:to>
                                    </p:set>
                                    <p:animEffect filter="fade" transition="in">
                                      <p:cBhvr>
                                        <p:cTn dur="1000"/>
                                        <p:tgtEl>
                                          <p:spTgt spid="673"/>
                                        </p:tgtEl>
                                      </p:cBhvr>
                                    </p:animEffec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7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fr-FR"/>
              <a:t>AGP</a:t>
            </a:r>
            <a:r>
              <a:rPr b="1" lang="fr-FR">
                <a:solidFill>
                  <a:srgbClr val="C00000"/>
                </a:solidFill>
              </a:rPr>
              <a:t> </a:t>
            </a:r>
            <a:r>
              <a:rPr b="1" lang="fr-FR"/>
              <a:t>(</a:t>
            </a:r>
            <a:r>
              <a:rPr b="1" lang="fr-FR">
                <a:solidFill>
                  <a:srgbClr val="C00000"/>
                </a:solidFill>
              </a:rPr>
              <a:t>A</a:t>
            </a:r>
            <a:r>
              <a:rPr b="1" lang="fr-FR"/>
              <a:t>ccount, </a:t>
            </a:r>
            <a:r>
              <a:rPr b="1" lang="fr-FR">
                <a:solidFill>
                  <a:srgbClr val="C00000"/>
                </a:solidFill>
              </a:rPr>
              <a:t>G</a:t>
            </a:r>
            <a:r>
              <a:rPr b="1" lang="fr-FR"/>
              <a:t>lobal group,</a:t>
            </a:r>
            <a:r>
              <a:rPr b="1" lang="fr-FR">
                <a:solidFill>
                  <a:srgbClr val="C00000"/>
                </a:solidFill>
              </a:rPr>
              <a:t> P</a:t>
            </a:r>
            <a:r>
              <a:rPr b="1" lang="fr-FR"/>
              <a:t>ermission) </a:t>
            </a:r>
            <a:endParaRPr/>
          </a:p>
        </p:txBody>
      </p:sp>
      <p:sp>
        <p:nvSpPr>
          <p:cNvPr id="717" name="Google Shape;717;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fr-FR"/>
              <a:t>Une forêt avec un seul domaine et peu d’utilisateurs. Aucune extension n’est prévue pour cette forêt.</a:t>
            </a:r>
            <a:endParaRPr/>
          </a:p>
          <a:p>
            <a:pPr indent="-342900" lvl="0" marL="342900" rtl="0" algn="l">
              <a:spcBef>
                <a:spcPts val="640"/>
              </a:spcBef>
              <a:spcAft>
                <a:spcPts val="0"/>
              </a:spcAft>
              <a:buClr>
                <a:schemeClr val="dk1"/>
              </a:buClr>
              <a:buSzPts val="3200"/>
              <a:buChar char="•"/>
            </a:pPr>
            <a:r>
              <a:rPr lang="fr-FR"/>
              <a:t>Avantages : </a:t>
            </a:r>
            <a:endParaRPr/>
          </a:p>
          <a:p>
            <a:pPr indent="-285750" lvl="1" marL="742950" rtl="0" algn="l">
              <a:spcBef>
                <a:spcPts val="560"/>
              </a:spcBef>
              <a:spcAft>
                <a:spcPts val="0"/>
              </a:spcAft>
              <a:buClr>
                <a:schemeClr val="dk1"/>
              </a:buClr>
              <a:buSzPts val="2800"/>
              <a:buChar char="–"/>
            </a:pPr>
            <a:r>
              <a:rPr lang="fr-FR"/>
              <a:t>Simple, les groupes ne sont pas « nester »</a:t>
            </a:r>
            <a:endParaRPr/>
          </a:p>
          <a:p>
            <a:pPr indent="-342900" lvl="0" marL="342900" rtl="0" algn="l">
              <a:spcBef>
                <a:spcPts val="640"/>
              </a:spcBef>
              <a:spcAft>
                <a:spcPts val="0"/>
              </a:spcAft>
              <a:buClr>
                <a:schemeClr val="dk1"/>
              </a:buClr>
              <a:buSzPts val="3200"/>
              <a:buChar char="•"/>
            </a:pPr>
            <a:r>
              <a:rPr lang="fr-FR"/>
              <a:t>Inconvénients :</a:t>
            </a:r>
            <a:endParaRPr/>
          </a:p>
          <a:p>
            <a:pPr indent="-285750" lvl="1" marL="742950" rtl="0" algn="l">
              <a:spcBef>
                <a:spcPts val="560"/>
              </a:spcBef>
              <a:spcAft>
                <a:spcPts val="0"/>
              </a:spcAft>
              <a:buClr>
                <a:schemeClr val="dk1"/>
              </a:buClr>
              <a:buSzPts val="2800"/>
              <a:buChar char="–"/>
            </a:pPr>
            <a:r>
              <a:rPr lang="fr-FR"/>
              <a:t>Test d’appartenance au groupe global avec la base Active Directory doit se faire pour chaque membre lors de l’utilisation d’une ressource.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fr-FR"/>
              <a:t>ADLP</a:t>
            </a:r>
            <a:r>
              <a:rPr lang="fr-FR"/>
              <a:t>(</a:t>
            </a:r>
            <a:r>
              <a:rPr b="1" lang="fr-FR">
                <a:solidFill>
                  <a:srgbClr val="C00000"/>
                </a:solidFill>
              </a:rPr>
              <a:t>A</a:t>
            </a:r>
            <a:r>
              <a:rPr b="1" lang="fr-FR"/>
              <a:t>ccount, </a:t>
            </a:r>
            <a:r>
              <a:rPr b="1" lang="fr-FR">
                <a:solidFill>
                  <a:srgbClr val="C00000"/>
                </a:solidFill>
              </a:rPr>
              <a:t>D</a:t>
            </a:r>
            <a:r>
              <a:rPr b="1" lang="fr-FR"/>
              <a:t>omain </a:t>
            </a:r>
            <a:r>
              <a:rPr b="1" lang="fr-FR">
                <a:solidFill>
                  <a:srgbClr val="C00000"/>
                </a:solidFill>
              </a:rPr>
              <a:t>L</a:t>
            </a:r>
            <a:r>
              <a:rPr b="1" lang="fr-FR"/>
              <a:t>ocal group, </a:t>
            </a:r>
            <a:r>
              <a:rPr b="1" lang="fr-FR">
                <a:solidFill>
                  <a:srgbClr val="C00000"/>
                </a:solidFill>
              </a:rPr>
              <a:t>P</a:t>
            </a:r>
            <a:r>
              <a:rPr b="1" lang="fr-FR"/>
              <a:t>ermission</a:t>
            </a:r>
            <a:endParaRPr/>
          </a:p>
        </p:txBody>
      </p:sp>
      <p:sp>
        <p:nvSpPr>
          <p:cNvPr id="723" name="Google Shape;723;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fr-FR"/>
              <a:t>Une forêt avec un seul domaine et peu d’utilisateurs.</a:t>
            </a:r>
            <a:endParaRPr/>
          </a:p>
          <a:p>
            <a:pPr indent="-342900" lvl="0" marL="342900" rtl="0" algn="l">
              <a:spcBef>
                <a:spcPts val="592"/>
              </a:spcBef>
              <a:spcAft>
                <a:spcPts val="0"/>
              </a:spcAft>
              <a:buClr>
                <a:schemeClr val="dk1"/>
              </a:buClr>
              <a:buSzPct val="100000"/>
              <a:buChar char="•"/>
            </a:pPr>
            <a:r>
              <a:rPr lang="fr-FR"/>
              <a:t> Aucune extension n’est prévue pour cette forêt.</a:t>
            </a:r>
            <a:endParaRPr/>
          </a:p>
          <a:p>
            <a:pPr indent="-342900" lvl="0" marL="342900" rtl="0" algn="l">
              <a:spcBef>
                <a:spcPts val="592"/>
              </a:spcBef>
              <a:spcAft>
                <a:spcPts val="0"/>
              </a:spcAft>
              <a:buClr>
                <a:schemeClr val="dk1"/>
              </a:buClr>
              <a:buSzPct val="100000"/>
              <a:buChar char="•"/>
            </a:pPr>
            <a:r>
              <a:rPr lang="fr-FR"/>
              <a:t>Aucune machine du domaine est sous WindowsNT.</a:t>
            </a:r>
            <a:endParaRPr/>
          </a:p>
          <a:p>
            <a:pPr indent="-342900" lvl="0" marL="342900" rtl="0" algn="l">
              <a:spcBef>
                <a:spcPts val="592"/>
              </a:spcBef>
              <a:spcAft>
                <a:spcPts val="0"/>
              </a:spcAft>
              <a:buClr>
                <a:schemeClr val="dk1"/>
              </a:buClr>
              <a:buSzPct val="100000"/>
              <a:buChar char="•"/>
            </a:pPr>
            <a:r>
              <a:rPr lang="fr-FR"/>
              <a:t>Avantages : </a:t>
            </a:r>
            <a:endParaRPr/>
          </a:p>
          <a:p>
            <a:pPr indent="-285750" lvl="1" marL="742950" rtl="0" algn="l">
              <a:spcBef>
                <a:spcPts val="518"/>
              </a:spcBef>
              <a:spcAft>
                <a:spcPts val="0"/>
              </a:spcAft>
              <a:buClr>
                <a:schemeClr val="dk1"/>
              </a:buClr>
              <a:buSzPct val="100000"/>
              <a:buChar char="–"/>
            </a:pPr>
            <a:r>
              <a:rPr lang="fr-FR"/>
              <a:t>Simple, les groupes ne sont pas « nester »</a:t>
            </a:r>
            <a:endParaRPr/>
          </a:p>
          <a:p>
            <a:pPr indent="-342900" lvl="0" marL="342900" rtl="0" algn="l">
              <a:spcBef>
                <a:spcPts val="592"/>
              </a:spcBef>
              <a:spcAft>
                <a:spcPts val="0"/>
              </a:spcAft>
              <a:buClr>
                <a:schemeClr val="dk1"/>
              </a:buClr>
              <a:buSzPct val="100000"/>
              <a:buChar char="•"/>
            </a:pPr>
            <a:r>
              <a:rPr lang="fr-FR"/>
              <a:t>Inconvénients :</a:t>
            </a:r>
            <a:endParaRPr/>
          </a:p>
          <a:p>
            <a:pPr indent="-285750" lvl="1" marL="742950" rtl="0" algn="l">
              <a:spcBef>
                <a:spcPts val="518"/>
              </a:spcBef>
              <a:spcAft>
                <a:spcPts val="0"/>
              </a:spcAft>
              <a:buClr>
                <a:schemeClr val="dk1"/>
              </a:buClr>
              <a:buSzPct val="100000"/>
              <a:buChar char="–"/>
            </a:pPr>
            <a:r>
              <a:rPr lang="fr-FR"/>
              <a:t>Elle ne permet pas de déléguer des permissions sur des ressources en dehors du domaine.</a:t>
            </a:r>
            <a:endParaRPr/>
          </a:p>
          <a:p>
            <a:pPr indent="-285750" lvl="1" marL="742950" rtl="0" algn="l">
              <a:spcBef>
                <a:spcPts val="518"/>
              </a:spcBef>
              <a:spcAft>
                <a:spcPts val="0"/>
              </a:spcAft>
              <a:buClr>
                <a:schemeClr val="dk1"/>
              </a:buClr>
              <a:buSzPct val="100000"/>
              <a:buChar char="–"/>
            </a:pPr>
            <a:r>
              <a:rPr lang="fr-FR"/>
              <a:t>Réduit la flexibilité si le réseau s’agrandit.</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fr-FR"/>
              <a:t>A G DL P (</a:t>
            </a:r>
            <a:r>
              <a:rPr b="1" lang="fr-FR">
                <a:solidFill>
                  <a:srgbClr val="C00000"/>
                </a:solidFill>
              </a:rPr>
              <a:t>A</a:t>
            </a:r>
            <a:r>
              <a:rPr b="1" lang="fr-FR"/>
              <a:t>ccount, </a:t>
            </a:r>
            <a:r>
              <a:rPr b="1" lang="fr-FR">
                <a:solidFill>
                  <a:srgbClr val="C00000"/>
                </a:solidFill>
              </a:rPr>
              <a:t>G</a:t>
            </a:r>
            <a:r>
              <a:rPr b="1" lang="fr-FR"/>
              <a:t>lobal group, </a:t>
            </a:r>
            <a:r>
              <a:rPr b="1" lang="fr-FR">
                <a:solidFill>
                  <a:srgbClr val="C00000"/>
                </a:solidFill>
              </a:rPr>
              <a:t>D</a:t>
            </a:r>
            <a:r>
              <a:rPr b="1" lang="fr-FR"/>
              <a:t>omain </a:t>
            </a:r>
            <a:r>
              <a:rPr b="1" lang="fr-FR">
                <a:solidFill>
                  <a:srgbClr val="C00000"/>
                </a:solidFill>
              </a:rPr>
              <a:t>L</a:t>
            </a:r>
            <a:r>
              <a:rPr b="1" lang="fr-FR"/>
              <a:t>ocal group, </a:t>
            </a:r>
            <a:r>
              <a:rPr b="1" lang="fr-FR">
                <a:solidFill>
                  <a:srgbClr val="C00000"/>
                </a:solidFill>
              </a:rPr>
              <a:t>P</a:t>
            </a:r>
            <a:r>
              <a:rPr b="1" lang="fr-FR"/>
              <a:t>ermission)</a:t>
            </a:r>
            <a:endParaRPr/>
          </a:p>
        </p:txBody>
      </p:sp>
      <p:sp>
        <p:nvSpPr>
          <p:cNvPr id="729" name="Google Shape;729;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fr-FR"/>
              <a:t>Une forêt avec un ou plusieurs domaines.</a:t>
            </a:r>
            <a:endParaRPr/>
          </a:p>
          <a:p>
            <a:pPr indent="-342900" lvl="0" marL="342900" rtl="0" algn="l">
              <a:spcBef>
                <a:spcPts val="640"/>
              </a:spcBef>
              <a:spcAft>
                <a:spcPts val="0"/>
              </a:spcAft>
              <a:buClr>
                <a:schemeClr val="dk1"/>
              </a:buClr>
              <a:buSzPts val="3200"/>
              <a:buChar char="•"/>
            </a:pPr>
            <a:r>
              <a:rPr lang="fr-FR"/>
              <a:t> Des extensions peuvent être prévues pour cette forêt.</a:t>
            </a:r>
            <a:endParaRPr/>
          </a:p>
          <a:p>
            <a:pPr indent="-342900" lvl="0" marL="342900" rtl="0" algn="l">
              <a:spcBef>
                <a:spcPts val="640"/>
              </a:spcBef>
              <a:spcAft>
                <a:spcPts val="0"/>
              </a:spcAft>
              <a:buClr>
                <a:schemeClr val="dk1"/>
              </a:buClr>
              <a:buSzPts val="3200"/>
              <a:buChar char="•"/>
            </a:pPr>
            <a:r>
              <a:rPr lang="fr-FR"/>
              <a:t>Avantages : </a:t>
            </a:r>
            <a:endParaRPr/>
          </a:p>
          <a:p>
            <a:pPr indent="-285750" lvl="1" marL="742950" rtl="0" algn="l">
              <a:spcBef>
                <a:spcPts val="560"/>
              </a:spcBef>
              <a:spcAft>
                <a:spcPts val="0"/>
              </a:spcAft>
              <a:buClr>
                <a:schemeClr val="dk1"/>
              </a:buClr>
              <a:buSzPts val="2800"/>
              <a:buChar char="–"/>
            </a:pPr>
            <a:r>
              <a:rPr lang="fr-FR"/>
              <a:t>Domaines sont flexibles.</a:t>
            </a:r>
            <a:endParaRPr/>
          </a:p>
          <a:p>
            <a:pPr indent="-342900" lvl="0" marL="342900" rtl="0" algn="l">
              <a:spcBef>
                <a:spcPts val="640"/>
              </a:spcBef>
              <a:spcAft>
                <a:spcPts val="0"/>
              </a:spcAft>
              <a:buClr>
                <a:schemeClr val="dk1"/>
              </a:buClr>
              <a:buSzPts val="3200"/>
              <a:buChar char="•"/>
            </a:pPr>
            <a:r>
              <a:rPr lang="fr-FR"/>
              <a:t>Inconvénients :</a:t>
            </a:r>
            <a:endParaRPr/>
          </a:p>
          <a:p>
            <a:pPr indent="-285750" lvl="1" marL="742950" rtl="0" algn="l">
              <a:spcBef>
                <a:spcPts val="560"/>
              </a:spcBef>
              <a:spcAft>
                <a:spcPts val="0"/>
              </a:spcAft>
              <a:buClr>
                <a:schemeClr val="dk1"/>
              </a:buClr>
              <a:buSzPts val="2800"/>
              <a:buChar char="–"/>
            </a:pPr>
            <a:r>
              <a:rPr lang="fr-FR"/>
              <a:t>La construction des groupes semble complexe au départ, mais simple a administrer avec le temps.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fr-FR"/>
              <a:t>A G DL P (</a:t>
            </a:r>
            <a:r>
              <a:rPr b="1" lang="fr-FR">
                <a:solidFill>
                  <a:srgbClr val="C00000"/>
                </a:solidFill>
              </a:rPr>
              <a:t>A</a:t>
            </a:r>
            <a:r>
              <a:rPr b="1" lang="fr-FR"/>
              <a:t>ccount, </a:t>
            </a:r>
            <a:r>
              <a:rPr b="1" lang="fr-FR">
                <a:solidFill>
                  <a:srgbClr val="C00000"/>
                </a:solidFill>
              </a:rPr>
              <a:t>G</a:t>
            </a:r>
            <a:r>
              <a:rPr b="1" lang="fr-FR"/>
              <a:t>lobal group, </a:t>
            </a:r>
            <a:r>
              <a:rPr b="1" lang="fr-FR">
                <a:solidFill>
                  <a:srgbClr val="C00000"/>
                </a:solidFill>
              </a:rPr>
              <a:t>D</a:t>
            </a:r>
            <a:r>
              <a:rPr b="1" lang="fr-FR"/>
              <a:t>omain </a:t>
            </a:r>
            <a:r>
              <a:rPr b="1" lang="fr-FR">
                <a:solidFill>
                  <a:srgbClr val="C00000"/>
                </a:solidFill>
              </a:rPr>
              <a:t>L</a:t>
            </a:r>
            <a:r>
              <a:rPr b="1" lang="fr-FR"/>
              <a:t>ocal group, </a:t>
            </a:r>
            <a:r>
              <a:rPr b="1" lang="fr-FR">
                <a:solidFill>
                  <a:srgbClr val="C00000"/>
                </a:solidFill>
              </a:rPr>
              <a:t>P</a:t>
            </a:r>
            <a:r>
              <a:rPr b="1" lang="fr-FR"/>
              <a:t>ermission)</a:t>
            </a:r>
            <a:endParaRPr/>
          </a:p>
        </p:txBody>
      </p:sp>
      <p:pic>
        <p:nvPicPr>
          <p:cNvPr descr="AG DL P.jpg" id="735" name="Google Shape;735;p38"/>
          <p:cNvPicPr preferRelativeResize="0"/>
          <p:nvPr/>
        </p:nvPicPr>
        <p:blipFill rotWithShape="1">
          <a:blip r:embed="rId3">
            <a:alphaModFix/>
          </a:blip>
          <a:srcRect b="0" l="0" r="0" t="0"/>
          <a:stretch/>
        </p:blipFill>
        <p:spPr>
          <a:xfrm>
            <a:off x="781439" y="1643050"/>
            <a:ext cx="7581122" cy="4929198"/>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fr-FR"/>
              <a:t>A G U DL P (</a:t>
            </a:r>
            <a:r>
              <a:rPr b="1" lang="fr-FR">
                <a:solidFill>
                  <a:srgbClr val="C00000"/>
                </a:solidFill>
              </a:rPr>
              <a:t>A</a:t>
            </a:r>
            <a:r>
              <a:rPr b="1" lang="fr-FR"/>
              <a:t>ccount, </a:t>
            </a:r>
            <a:r>
              <a:rPr b="1" lang="fr-FR">
                <a:solidFill>
                  <a:srgbClr val="C00000"/>
                </a:solidFill>
              </a:rPr>
              <a:t>G</a:t>
            </a:r>
            <a:r>
              <a:rPr b="1" lang="fr-FR"/>
              <a:t>lobal group, </a:t>
            </a:r>
            <a:r>
              <a:rPr b="1" lang="fr-FR">
                <a:solidFill>
                  <a:srgbClr val="C00000"/>
                </a:solidFill>
              </a:rPr>
              <a:t>U</a:t>
            </a:r>
            <a:r>
              <a:rPr b="1" lang="fr-FR"/>
              <a:t>niversel, </a:t>
            </a:r>
            <a:r>
              <a:rPr b="1" lang="fr-FR">
                <a:solidFill>
                  <a:srgbClr val="C00000"/>
                </a:solidFill>
              </a:rPr>
              <a:t>D</a:t>
            </a:r>
            <a:r>
              <a:rPr b="1" lang="fr-FR"/>
              <a:t>omain </a:t>
            </a:r>
            <a:r>
              <a:rPr b="1" lang="fr-FR">
                <a:solidFill>
                  <a:srgbClr val="C00000"/>
                </a:solidFill>
              </a:rPr>
              <a:t>L</a:t>
            </a:r>
            <a:r>
              <a:rPr b="1" lang="fr-FR"/>
              <a:t>ocal group, </a:t>
            </a:r>
            <a:r>
              <a:rPr b="1" lang="fr-FR">
                <a:solidFill>
                  <a:srgbClr val="C00000"/>
                </a:solidFill>
              </a:rPr>
              <a:t>P</a:t>
            </a:r>
            <a:r>
              <a:rPr b="1" lang="fr-FR"/>
              <a:t>ermission)</a:t>
            </a:r>
            <a:endParaRPr/>
          </a:p>
        </p:txBody>
      </p:sp>
      <p:sp>
        <p:nvSpPr>
          <p:cNvPr id="741" name="Google Shape;741;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fr-FR"/>
              <a:t>Une forêt avec un ou plusieurs domaines.</a:t>
            </a:r>
            <a:endParaRPr/>
          </a:p>
          <a:p>
            <a:pPr indent="-342900" lvl="0" marL="342900" rtl="0" algn="l">
              <a:spcBef>
                <a:spcPts val="640"/>
              </a:spcBef>
              <a:spcAft>
                <a:spcPts val="0"/>
              </a:spcAft>
              <a:buClr>
                <a:schemeClr val="dk1"/>
              </a:buClr>
              <a:buSzPts val="3200"/>
              <a:buChar char="•"/>
            </a:pPr>
            <a:r>
              <a:rPr lang="fr-FR"/>
              <a:t> administration centralisée pour plusieurs groupes globaux.</a:t>
            </a:r>
            <a:endParaRPr/>
          </a:p>
          <a:p>
            <a:pPr indent="-342900" lvl="0" marL="342900" rtl="0" algn="l">
              <a:spcBef>
                <a:spcPts val="640"/>
              </a:spcBef>
              <a:spcAft>
                <a:spcPts val="0"/>
              </a:spcAft>
              <a:buClr>
                <a:schemeClr val="dk1"/>
              </a:buClr>
              <a:buSzPts val="3200"/>
              <a:buChar char="•"/>
            </a:pPr>
            <a:r>
              <a:rPr lang="fr-FR"/>
              <a:t>Avantages : </a:t>
            </a:r>
            <a:endParaRPr/>
          </a:p>
          <a:p>
            <a:pPr indent="-285750" lvl="1" marL="742950" rtl="0" algn="l">
              <a:spcBef>
                <a:spcPts val="560"/>
              </a:spcBef>
              <a:spcAft>
                <a:spcPts val="0"/>
              </a:spcAft>
              <a:buClr>
                <a:schemeClr val="dk1"/>
              </a:buClr>
              <a:buSzPts val="2800"/>
              <a:buChar char="–"/>
            </a:pPr>
            <a:r>
              <a:rPr lang="fr-FR"/>
              <a:t>Foret est flexible.</a:t>
            </a:r>
            <a:endParaRPr/>
          </a:p>
          <a:p>
            <a:pPr indent="-285750" lvl="1" marL="742950" rtl="0" algn="l">
              <a:spcBef>
                <a:spcPts val="560"/>
              </a:spcBef>
              <a:spcAft>
                <a:spcPts val="0"/>
              </a:spcAft>
              <a:buClr>
                <a:schemeClr val="dk1"/>
              </a:buClr>
              <a:buSzPts val="2800"/>
              <a:buChar char="–"/>
            </a:pPr>
            <a:r>
              <a:rPr lang="fr-FR"/>
              <a:t>Administration centralisée.</a:t>
            </a:r>
            <a:endParaRPr/>
          </a:p>
          <a:p>
            <a:pPr indent="-342900" lvl="0" marL="342900" rtl="0" algn="l">
              <a:spcBef>
                <a:spcPts val="640"/>
              </a:spcBef>
              <a:spcAft>
                <a:spcPts val="0"/>
              </a:spcAft>
              <a:buClr>
                <a:schemeClr val="dk1"/>
              </a:buClr>
              <a:buSzPts val="3200"/>
              <a:buChar char="•"/>
            </a:pPr>
            <a:r>
              <a:rPr lang="fr-FR"/>
              <a:t>Inconvénients :</a:t>
            </a:r>
            <a:endParaRPr/>
          </a:p>
          <a:p>
            <a:pPr indent="-285750" lvl="1" marL="742950" rtl="0" algn="l">
              <a:spcBef>
                <a:spcPts val="560"/>
              </a:spcBef>
              <a:spcAft>
                <a:spcPts val="0"/>
              </a:spcAft>
              <a:buClr>
                <a:schemeClr val="dk1"/>
              </a:buClr>
              <a:buSzPts val="2800"/>
              <a:buChar char="–"/>
            </a:pPr>
            <a:r>
              <a:rPr lang="fr-FR"/>
              <a:t>Stockage et réplication.</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fr-FR"/>
              <a:t>Nomenclature de création de compte utilisateur</a:t>
            </a:r>
            <a:endParaRPr/>
          </a:p>
        </p:txBody>
      </p:sp>
      <p:sp>
        <p:nvSpPr>
          <p:cNvPr id="346" name="Google Shape;346;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fr-FR"/>
              <a:t>Un login </a:t>
            </a:r>
            <a:r>
              <a:rPr lang="fr-FR">
                <a:solidFill>
                  <a:srgbClr val="FF0000"/>
                </a:solidFill>
              </a:rPr>
              <a:t>doit obligatoirement être unique </a:t>
            </a:r>
            <a:r>
              <a:rPr lang="fr-FR"/>
              <a:t>dans son domaine.</a:t>
            </a:r>
            <a:endParaRPr/>
          </a:p>
          <a:p>
            <a:pPr indent="-342900" lvl="0" marL="342900" rtl="0" algn="l">
              <a:spcBef>
                <a:spcPts val="640"/>
              </a:spcBef>
              <a:spcAft>
                <a:spcPts val="0"/>
              </a:spcAft>
              <a:buClr>
                <a:schemeClr val="dk1"/>
              </a:buClr>
              <a:buSzPts val="3200"/>
              <a:buChar char="•"/>
            </a:pPr>
            <a:r>
              <a:rPr lang="fr-FR"/>
              <a:t>Définir une nomenclature de création de login prenant en compte :</a:t>
            </a:r>
            <a:endParaRPr/>
          </a:p>
          <a:p>
            <a:pPr indent="-285750" lvl="1" marL="742950" rtl="0" algn="l">
              <a:spcBef>
                <a:spcPts val="560"/>
              </a:spcBef>
              <a:spcAft>
                <a:spcPts val="0"/>
              </a:spcAft>
              <a:buClr>
                <a:schemeClr val="dk1"/>
              </a:buClr>
              <a:buSzPts val="2800"/>
              <a:buChar char="–"/>
            </a:pPr>
            <a:r>
              <a:rPr lang="fr-FR"/>
              <a:t>Les noms similaires (membres de la même famille) </a:t>
            </a:r>
            <a:endParaRPr/>
          </a:p>
          <a:p>
            <a:pPr indent="-285750" lvl="1" marL="742950" rtl="0" algn="l">
              <a:spcBef>
                <a:spcPts val="560"/>
              </a:spcBef>
              <a:spcAft>
                <a:spcPts val="0"/>
              </a:spcAft>
              <a:buClr>
                <a:schemeClr val="dk1"/>
              </a:buClr>
              <a:buSzPts val="2800"/>
              <a:buChar char="–"/>
            </a:pPr>
            <a:r>
              <a:rPr lang="fr-FR"/>
              <a:t>Les employés temporaires ou a contrat limité.</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fr-FR"/>
              <a:t>A G U DL P (</a:t>
            </a:r>
            <a:r>
              <a:rPr b="1" lang="fr-FR">
                <a:solidFill>
                  <a:srgbClr val="C00000"/>
                </a:solidFill>
              </a:rPr>
              <a:t>A</a:t>
            </a:r>
            <a:r>
              <a:rPr b="1" lang="fr-FR"/>
              <a:t>ccount, </a:t>
            </a:r>
            <a:r>
              <a:rPr b="1" lang="fr-FR">
                <a:solidFill>
                  <a:srgbClr val="C00000"/>
                </a:solidFill>
              </a:rPr>
              <a:t>G</a:t>
            </a:r>
            <a:r>
              <a:rPr b="1" lang="fr-FR"/>
              <a:t>lobal group, </a:t>
            </a:r>
            <a:r>
              <a:rPr b="1" lang="fr-FR">
                <a:solidFill>
                  <a:srgbClr val="C00000"/>
                </a:solidFill>
              </a:rPr>
              <a:t>U</a:t>
            </a:r>
            <a:r>
              <a:rPr b="1" lang="fr-FR"/>
              <a:t>niversel, </a:t>
            </a:r>
            <a:r>
              <a:rPr b="1" lang="fr-FR">
                <a:solidFill>
                  <a:srgbClr val="C00000"/>
                </a:solidFill>
              </a:rPr>
              <a:t>D</a:t>
            </a:r>
            <a:r>
              <a:rPr b="1" lang="fr-FR"/>
              <a:t>omain </a:t>
            </a:r>
            <a:r>
              <a:rPr b="1" lang="fr-FR">
                <a:solidFill>
                  <a:srgbClr val="C00000"/>
                </a:solidFill>
              </a:rPr>
              <a:t>L</a:t>
            </a:r>
            <a:r>
              <a:rPr b="1" lang="fr-FR"/>
              <a:t>ocal group, </a:t>
            </a:r>
            <a:r>
              <a:rPr b="1" lang="fr-FR">
                <a:solidFill>
                  <a:srgbClr val="C00000"/>
                </a:solidFill>
              </a:rPr>
              <a:t>P</a:t>
            </a:r>
            <a:r>
              <a:rPr b="1" lang="fr-FR"/>
              <a:t>ermission)</a:t>
            </a:r>
            <a:endParaRPr/>
          </a:p>
        </p:txBody>
      </p:sp>
      <p:pic>
        <p:nvPicPr>
          <p:cNvPr descr="AGUDLP2.jpg" id="747" name="Google Shape;747;p40"/>
          <p:cNvPicPr preferRelativeResize="0"/>
          <p:nvPr/>
        </p:nvPicPr>
        <p:blipFill rotWithShape="1">
          <a:blip r:embed="rId3">
            <a:alphaModFix/>
          </a:blip>
          <a:srcRect b="0" l="0" r="0" t="0"/>
          <a:stretch/>
        </p:blipFill>
        <p:spPr>
          <a:xfrm>
            <a:off x="1831664" y="2500306"/>
            <a:ext cx="5383542" cy="4021143"/>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fr-FR" u="sng"/>
              <a:t>Exemple 1 :</a:t>
            </a:r>
            <a:br>
              <a:rPr lang="fr-FR"/>
            </a:br>
            <a:endParaRPr/>
          </a:p>
        </p:txBody>
      </p:sp>
      <p:sp>
        <p:nvSpPr>
          <p:cNvPr id="753" name="Google Shape;753;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fr-FR"/>
              <a:t>Contoso, Ltd.,  est une compagnie ayant un domaine (Contoso) située à  Paris, France. Les managers de la compagnie Contoso ont besoin d’avoir accès à l’inventaire de la base de données pour leur travail. Que faut-il faire pour s’assurer que les managers aient accès à cet inventaire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fr-FR" u="sng"/>
              <a:t>Exemple 2 :</a:t>
            </a:r>
            <a:br>
              <a:rPr lang="fr-FR"/>
            </a:br>
            <a:endParaRPr/>
          </a:p>
        </p:txBody>
      </p:sp>
      <p:sp>
        <p:nvSpPr>
          <p:cNvPr id="759" name="Google Shape;759;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fr-FR"/>
              <a:t>Contoso, Ltd à besoin de réagir rapidement à la demande du marché. Les données de la comptabilité doivent être disponibles pour tout le personnel comptable. Contoso désire créer une structure de groupe pour toute la division comptabilité qui comporte deux départements : relevés payables et relevés imposables. Que faut-il faire pour assurer au personnel comptable un accès à la donnée avec un minimum d’administration.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fr-FR" u="sng"/>
              <a:t>Exemple 3 :</a:t>
            </a:r>
            <a:br>
              <a:rPr lang="fr-FR"/>
            </a:br>
            <a:endParaRPr/>
          </a:p>
        </p:txBody>
      </p:sp>
      <p:sp>
        <p:nvSpPr>
          <p:cNvPr id="765" name="Google Shape;765;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fr-FR"/>
              <a:t>Contoso, Ltd., a connue une expansion vers le sud des Etats unis et l’Asie. Elle comporte désormais trois domaines. Vous devez garantir l’accès à tous les IT managers depuis tous les domaines de Contoso à un dossier partagé nommé : IT_Admin tools se trouvant dans le domaine Contoso de paris.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fr-FR"/>
              <a:t>Stratégie d’utilisation des groupes dans un domaine unique </a:t>
            </a:r>
            <a:r>
              <a:rPr b="1" lang="fr-FR">
                <a:solidFill>
                  <a:srgbClr val="C00000"/>
                </a:solidFill>
              </a:rPr>
              <a:t>A G DL P</a:t>
            </a:r>
            <a:br>
              <a:rPr lang="fr-FR"/>
            </a:br>
            <a:endParaRPr/>
          </a:p>
        </p:txBody>
      </p:sp>
      <p:sp>
        <p:nvSpPr>
          <p:cNvPr id="771" name="Google Shape;771;p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fr-FR"/>
              <a:t>La stratégie recommandée pour les groupes globaux et locaux dans un domaine unique est la suivante :</a:t>
            </a:r>
            <a:endParaRPr/>
          </a:p>
          <a:p>
            <a:pPr indent="-228600" lvl="2" marL="1143000" rtl="0" algn="l">
              <a:spcBef>
                <a:spcPts val="480"/>
              </a:spcBef>
              <a:spcAft>
                <a:spcPts val="0"/>
              </a:spcAft>
              <a:buClr>
                <a:schemeClr val="dk1"/>
              </a:buClr>
              <a:buSzPts val="2400"/>
              <a:buChar char="•"/>
            </a:pPr>
            <a:r>
              <a:rPr lang="fr-FR"/>
              <a:t>  Ajoutez les comptes d’utilisateur aux groupes globaux.</a:t>
            </a:r>
            <a:endParaRPr/>
          </a:p>
          <a:p>
            <a:pPr indent="-228600" lvl="2" marL="1143000" rtl="0" algn="l">
              <a:spcBef>
                <a:spcPts val="480"/>
              </a:spcBef>
              <a:spcAft>
                <a:spcPts val="0"/>
              </a:spcAft>
              <a:buClr>
                <a:schemeClr val="dk1"/>
              </a:buClr>
              <a:buSzPts val="2400"/>
              <a:buChar char="•"/>
            </a:pPr>
            <a:r>
              <a:rPr lang="fr-FR"/>
              <a:t>Ajoutez les groupes globaux à un autre groupe global (dans le cas d’un environnement natif).</a:t>
            </a:r>
            <a:endParaRPr/>
          </a:p>
          <a:p>
            <a:pPr indent="-228600" lvl="2" marL="1143000" rtl="0" algn="l">
              <a:spcBef>
                <a:spcPts val="480"/>
              </a:spcBef>
              <a:spcAft>
                <a:spcPts val="0"/>
              </a:spcAft>
              <a:buClr>
                <a:schemeClr val="dk1"/>
              </a:buClr>
              <a:buSzPts val="2400"/>
              <a:buChar char="•"/>
            </a:pPr>
            <a:r>
              <a:rPr lang="fr-FR"/>
              <a:t>Ajoutez les groupes globaux à un groupe de domaine local.</a:t>
            </a:r>
            <a:endParaRPr/>
          </a:p>
          <a:p>
            <a:pPr indent="-228600" lvl="2" marL="1143000" rtl="0" algn="l">
              <a:spcBef>
                <a:spcPts val="480"/>
              </a:spcBef>
              <a:spcAft>
                <a:spcPts val="0"/>
              </a:spcAft>
              <a:buClr>
                <a:schemeClr val="dk1"/>
              </a:buClr>
              <a:buSzPts val="2400"/>
              <a:buChar char="•"/>
            </a:pPr>
            <a:r>
              <a:rPr lang="fr-FR"/>
              <a:t>Affectez les autorisations sur les ressources au groupe de domaine local.</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fr-FR"/>
              <a:t>Stratégie </a:t>
            </a:r>
            <a:r>
              <a:rPr b="1" lang="fr-FR">
                <a:solidFill>
                  <a:srgbClr val="C00000"/>
                </a:solidFill>
              </a:rPr>
              <a:t>A G DL P </a:t>
            </a:r>
            <a:r>
              <a:rPr b="1" lang="fr-FR"/>
              <a:t>(</a:t>
            </a:r>
            <a:r>
              <a:rPr b="1" lang="fr-FR">
                <a:solidFill>
                  <a:srgbClr val="C00000"/>
                </a:solidFill>
              </a:rPr>
              <a:t>A</a:t>
            </a:r>
            <a:r>
              <a:rPr b="1" lang="fr-FR"/>
              <a:t>ccount, </a:t>
            </a:r>
            <a:r>
              <a:rPr b="1" lang="fr-FR">
                <a:solidFill>
                  <a:srgbClr val="C00000"/>
                </a:solidFill>
              </a:rPr>
              <a:t>G</a:t>
            </a:r>
            <a:r>
              <a:rPr b="1" lang="fr-FR"/>
              <a:t>lobal group, </a:t>
            </a:r>
            <a:r>
              <a:rPr b="1" lang="fr-FR">
                <a:solidFill>
                  <a:srgbClr val="C00000"/>
                </a:solidFill>
              </a:rPr>
              <a:t>D</a:t>
            </a:r>
            <a:r>
              <a:rPr b="1" lang="fr-FR"/>
              <a:t>omain </a:t>
            </a:r>
            <a:r>
              <a:rPr b="1" lang="fr-FR">
                <a:solidFill>
                  <a:srgbClr val="C00000"/>
                </a:solidFill>
              </a:rPr>
              <a:t>L</a:t>
            </a:r>
            <a:r>
              <a:rPr b="1" lang="fr-FR"/>
              <a:t>ocal group, </a:t>
            </a:r>
            <a:r>
              <a:rPr b="1" lang="fr-FR">
                <a:solidFill>
                  <a:srgbClr val="C00000"/>
                </a:solidFill>
              </a:rPr>
              <a:t>P</a:t>
            </a:r>
            <a:r>
              <a:rPr b="1" lang="fr-FR"/>
              <a:t>ermission)</a:t>
            </a:r>
            <a:endParaRPr/>
          </a:p>
        </p:txBody>
      </p:sp>
      <p:pic>
        <p:nvPicPr>
          <p:cNvPr descr="agdlp.jpg" id="777" name="Google Shape;777;p45"/>
          <p:cNvPicPr preferRelativeResize="0"/>
          <p:nvPr/>
        </p:nvPicPr>
        <p:blipFill rotWithShape="1">
          <a:blip r:embed="rId3">
            <a:alphaModFix/>
          </a:blip>
          <a:srcRect b="0" l="0" r="0" t="0"/>
          <a:stretch/>
        </p:blipFill>
        <p:spPr>
          <a:xfrm>
            <a:off x="357158" y="1857364"/>
            <a:ext cx="8358214" cy="371477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fr-FR"/>
              <a:t>Stratégie </a:t>
            </a:r>
            <a:r>
              <a:rPr b="1" lang="fr-FR">
                <a:solidFill>
                  <a:srgbClr val="C00000"/>
                </a:solidFill>
              </a:rPr>
              <a:t>A G DL P </a:t>
            </a:r>
            <a:r>
              <a:rPr b="1" lang="fr-FR"/>
              <a:t>(</a:t>
            </a:r>
            <a:r>
              <a:rPr b="1" lang="fr-FR">
                <a:solidFill>
                  <a:srgbClr val="C00000"/>
                </a:solidFill>
              </a:rPr>
              <a:t>A</a:t>
            </a:r>
            <a:r>
              <a:rPr b="1" lang="fr-FR"/>
              <a:t>ccount, </a:t>
            </a:r>
            <a:r>
              <a:rPr b="1" lang="fr-FR">
                <a:solidFill>
                  <a:srgbClr val="C00000"/>
                </a:solidFill>
              </a:rPr>
              <a:t>G</a:t>
            </a:r>
            <a:r>
              <a:rPr b="1" lang="fr-FR"/>
              <a:t>lobal group, </a:t>
            </a:r>
            <a:r>
              <a:rPr b="1" lang="fr-FR">
                <a:solidFill>
                  <a:srgbClr val="C00000"/>
                </a:solidFill>
              </a:rPr>
              <a:t>D</a:t>
            </a:r>
            <a:r>
              <a:rPr b="1" lang="fr-FR"/>
              <a:t>omain </a:t>
            </a:r>
            <a:r>
              <a:rPr b="1" lang="fr-FR">
                <a:solidFill>
                  <a:srgbClr val="C00000"/>
                </a:solidFill>
              </a:rPr>
              <a:t>L</a:t>
            </a:r>
            <a:r>
              <a:rPr b="1" lang="fr-FR"/>
              <a:t>ocal group, </a:t>
            </a:r>
            <a:r>
              <a:rPr b="1" lang="fr-FR">
                <a:solidFill>
                  <a:srgbClr val="C00000"/>
                </a:solidFill>
              </a:rPr>
              <a:t>P</a:t>
            </a:r>
            <a:r>
              <a:rPr b="1" lang="fr-FR"/>
              <a:t>ermission)</a:t>
            </a:r>
            <a:endParaRPr/>
          </a:p>
        </p:txBody>
      </p:sp>
      <p:pic>
        <p:nvPicPr>
          <p:cNvPr descr="AG DL P.jpg" id="783" name="Google Shape;783;p46"/>
          <p:cNvPicPr preferRelativeResize="0"/>
          <p:nvPr/>
        </p:nvPicPr>
        <p:blipFill rotWithShape="1">
          <a:blip r:embed="rId3">
            <a:alphaModFix/>
          </a:blip>
          <a:srcRect b="0" l="0" r="0" t="0"/>
          <a:stretch/>
        </p:blipFill>
        <p:spPr>
          <a:xfrm>
            <a:off x="781439" y="1643050"/>
            <a:ext cx="7581122" cy="4929198"/>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47"/>
          <p:cNvSpPr txBox="1"/>
          <p:nvPr>
            <p:ph type="title"/>
          </p:nvPr>
        </p:nvSpPr>
        <p:spPr>
          <a:xfrm>
            <a:off x="457200" y="642926"/>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fr-FR"/>
              <a:t>Stratégie d’utilisation des groupes dans des domaines multiples </a:t>
            </a:r>
            <a:br>
              <a:rPr b="1" lang="fr-FR"/>
            </a:br>
            <a:r>
              <a:rPr b="1" lang="fr-FR">
                <a:solidFill>
                  <a:srgbClr val="C00000"/>
                </a:solidFill>
              </a:rPr>
              <a:t>A G U DL P</a:t>
            </a:r>
            <a:br>
              <a:rPr lang="fr-FR"/>
            </a:br>
            <a:endParaRPr/>
          </a:p>
        </p:txBody>
      </p:sp>
      <p:sp>
        <p:nvSpPr>
          <p:cNvPr id="789" name="Google Shape;789;p4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Char char="•"/>
            </a:pPr>
            <a:r>
              <a:rPr lang="fr-FR"/>
              <a:t>Dans chaque domaine, ajoutez aux groupes globaux des comptes d’utilisateurs ayant la même fonction.</a:t>
            </a:r>
            <a:endParaRPr/>
          </a:p>
          <a:p>
            <a:pPr indent="-342900" lvl="0" marL="342900" rtl="0" algn="l">
              <a:spcBef>
                <a:spcPts val="544"/>
              </a:spcBef>
              <a:spcAft>
                <a:spcPts val="0"/>
              </a:spcAft>
              <a:buClr>
                <a:schemeClr val="dk1"/>
              </a:buClr>
              <a:buSzPct val="100000"/>
              <a:buChar char="•"/>
            </a:pPr>
            <a:r>
              <a:rPr lang="fr-FR"/>
              <a:t>Imbriquez des groupes globaux dans un seul groupe global pour intégrer les utilisateurs. Cette  étape n’est utile que si vous gérez un grand nombre d’utilisateurs.</a:t>
            </a:r>
            <a:endParaRPr/>
          </a:p>
          <a:p>
            <a:pPr indent="-342900" lvl="0" marL="342900" rtl="0" algn="l">
              <a:spcBef>
                <a:spcPts val="544"/>
              </a:spcBef>
              <a:spcAft>
                <a:spcPts val="0"/>
              </a:spcAft>
              <a:buClr>
                <a:schemeClr val="dk1"/>
              </a:buClr>
              <a:buSzPct val="100000"/>
              <a:buChar char="•"/>
            </a:pPr>
            <a:r>
              <a:rPr lang="fr-FR"/>
              <a:t>Imbriquez des groupes globaux dans un groupe universel.</a:t>
            </a:r>
            <a:endParaRPr/>
          </a:p>
          <a:p>
            <a:pPr indent="-342900" lvl="0" marL="342900" rtl="0" algn="l">
              <a:spcBef>
                <a:spcPts val="544"/>
              </a:spcBef>
              <a:spcAft>
                <a:spcPts val="0"/>
              </a:spcAft>
              <a:buClr>
                <a:schemeClr val="dk1"/>
              </a:buClr>
              <a:buSzPct val="100000"/>
              <a:buChar char="•"/>
            </a:pPr>
            <a:r>
              <a:rPr lang="fr-FR"/>
              <a:t>Ajoutez les groupes universels aux groupes de domaine local pour gérer l’accès aux ressources.</a:t>
            </a:r>
            <a:endParaRPr/>
          </a:p>
          <a:p>
            <a:pPr indent="-342900" lvl="0" marL="342900" rtl="0" algn="l">
              <a:spcBef>
                <a:spcPts val="544"/>
              </a:spcBef>
              <a:spcAft>
                <a:spcPts val="0"/>
              </a:spcAft>
              <a:buClr>
                <a:schemeClr val="dk1"/>
              </a:buClr>
              <a:buSzPct val="100000"/>
              <a:buChar char="•"/>
            </a:pPr>
            <a:r>
              <a:rPr lang="fr-FR"/>
              <a:t> Affectez aux groupes de domaine local des autorisations appropriés sur les ressources.</a:t>
            </a:r>
            <a:endParaRPr/>
          </a:p>
          <a:p>
            <a:pPr indent="-170180" lvl="0" marL="342900" rtl="0" algn="l">
              <a:spcBef>
                <a:spcPts val="544"/>
              </a:spcBef>
              <a:spcAft>
                <a:spcPts val="0"/>
              </a:spcAft>
              <a:buClr>
                <a:schemeClr val="dk1"/>
              </a:buClr>
              <a:buSzPct val="100000"/>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48"/>
          <p:cNvSpPr txBox="1"/>
          <p:nvPr>
            <p:ph type="title"/>
          </p:nvPr>
        </p:nvSpPr>
        <p:spPr>
          <a:xfrm>
            <a:off x="285720" y="-24"/>
            <a:ext cx="8229600" cy="250033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Stratégie </a:t>
            </a:r>
            <a:r>
              <a:rPr b="1" lang="fr-FR">
                <a:solidFill>
                  <a:srgbClr val="C00000"/>
                </a:solidFill>
              </a:rPr>
              <a:t>A G U DL P </a:t>
            </a:r>
            <a:r>
              <a:rPr b="1" lang="fr-FR"/>
              <a:t>(</a:t>
            </a:r>
            <a:r>
              <a:rPr b="1" lang="fr-FR">
                <a:solidFill>
                  <a:srgbClr val="C00000"/>
                </a:solidFill>
              </a:rPr>
              <a:t>A</a:t>
            </a:r>
            <a:r>
              <a:rPr b="1" lang="fr-FR"/>
              <a:t>ccount,</a:t>
            </a:r>
            <a:r>
              <a:rPr b="1" lang="fr-FR">
                <a:solidFill>
                  <a:srgbClr val="C00000"/>
                </a:solidFill>
              </a:rPr>
              <a:t> Global </a:t>
            </a:r>
            <a:r>
              <a:rPr b="1" lang="fr-FR"/>
              <a:t>group,</a:t>
            </a:r>
            <a:r>
              <a:rPr b="1" lang="fr-FR">
                <a:solidFill>
                  <a:srgbClr val="C00000"/>
                </a:solidFill>
              </a:rPr>
              <a:t> Universal </a:t>
            </a:r>
            <a:r>
              <a:rPr b="1" lang="fr-FR"/>
              <a:t>group, </a:t>
            </a:r>
            <a:r>
              <a:rPr b="1" lang="fr-FR">
                <a:solidFill>
                  <a:srgbClr val="C00000"/>
                </a:solidFill>
              </a:rPr>
              <a:t>D</a:t>
            </a:r>
            <a:r>
              <a:rPr b="1" lang="fr-FR"/>
              <a:t>omain </a:t>
            </a:r>
            <a:r>
              <a:rPr b="1" lang="fr-FR">
                <a:solidFill>
                  <a:srgbClr val="C00000"/>
                </a:solidFill>
              </a:rPr>
              <a:t>L</a:t>
            </a:r>
            <a:r>
              <a:rPr b="1" lang="fr-FR"/>
              <a:t>ocal group, </a:t>
            </a:r>
            <a:r>
              <a:rPr b="1" lang="fr-FR">
                <a:solidFill>
                  <a:srgbClr val="C00000"/>
                </a:solidFill>
              </a:rPr>
              <a:t>P</a:t>
            </a:r>
            <a:r>
              <a:rPr b="1" lang="fr-FR"/>
              <a:t>ermission)</a:t>
            </a:r>
            <a:endParaRPr/>
          </a:p>
        </p:txBody>
      </p:sp>
      <p:pic>
        <p:nvPicPr>
          <p:cNvPr descr="agudlp.jpg" id="795" name="Google Shape;795;p48"/>
          <p:cNvPicPr preferRelativeResize="0"/>
          <p:nvPr>
            <p:ph idx="1" type="body"/>
          </p:nvPr>
        </p:nvPicPr>
        <p:blipFill rotWithShape="1">
          <a:blip r:embed="rId3">
            <a:alphaModFix/>
          </a:blip>
          <a:srcRect b="0" l="0" r="0" t="0"/>
          <a:stretch/>
        </p:blipFill>
        <p:spPr>
          <a:xfrm>
            <a:off x="357158" y="2357430"/>
            <a:ext cx="8429684" cy="45915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49"/>
          <p:cNvSpPr txBox="1"/>
          <p:nvPr>
            <p:ph type="title"/>
          </p:nvPr>
        </p:nvSpPr>
        <p:spPr>
          <a:xfrm>
            <a:off x="285720" y="285728"/>
            <a:ext cx="8229600" cy="250033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Stratégie </a:t>
            </a:r>
            <a:r>
              <a:rPr b="1" lang="fr-FR">
                <a:solidFill>
                  <a:srgbClr val="C00000"/>
                </a:solidFill>
              </a:rPr>
              <a:t>A G U DL P </a:t>
            </a:r>
            <a:r>
              <a:rPr b="1" lang="fr-FR"/>
              <a:t>(</a:t>
            </a:r>
            <a:r>
              <a:rPr b="1" lang="fr-FR">
                <a:solidFill>
                  <a:srgbClr val="C00000"/>
                </a:solidFill>
              </a:rPr>
              <a:t>A</a:t>
            </a:r>
            <a:r>
              <a:rPr b="1" lang="fr-FR"/>
              <a:t>ccount,</a:t>
            </a:r>
            <a:r>
              <a:rPr b="1" lang="fr-FR">
                <a:solidFill>
                  <a:srgbClr val="C00000"/>
                </a:solidFill>
              </a:rPr>
              <a:t> Global </a:t>
            </a:r>
            <a:r>
              <a:rPr b="1" lang="fr-FR"/>
              <a:t>group,</a:t>
            </a:r>
            <a:r>
              <a:rPr b="1" lang="fr-FR">
                <a:solidFill>
                  <a:srgbClr val="C00000"/>
                </a:solidFill>
              </a:rPr>
              <a:t> Universal </a:t>
            </a:r>
            <a:r>
              <a:rPr b="1" lang="fr-FR"/>
              <a:t>group, </a:t>
            </a:r>
            <a:r>
              <a:rPr b="1" lang="fr-FR">
                <a:solidFill>
                  <a:srgbClr val="C00000"/>
                </a:solidFill>
              </a:rPr>
              <a:t>D</a:t>
            </a:r>
            <a:r>
              <a:rPr b="1" lang="fr-FR"/>
              <a:t>omain </a:t>
            </a:r>
            <a:r>
              <a:rPr b="1" lang="fr-FR">
                <a:solidFill>
                  <a:srgbClr val="C00000"/>
                </a:solidFill>
              </a:rPr>
              <a:t>L</a:t>
            </a:r>
            <a:r>
              <a:rPr b="1" lang="fr-FR"/>
              <a:t>ocal group, </a:t>
            </a:r>
            <a:r>
              <a:rPr b="1" lang="fr-FR">
                <a:solidFill>
                  <a:srgbClr val="C00000"/>
                </a:solidFill>
              </a:rPr>
              <a:t>P</a:t>
            </a:r>
            <a:r>
              <a:rPr b="1" lang="fr-FR"/>
              <a:t>ermission)</a:t>
            </a:r>
            <a:endParaRPr/>
          </a:p>
        </p:txBody>
      </p:sp>
      <p:pic>
        <p:nvPicPr>
          <p:cNvPr descr="AGUDLP2.jpg" id="801" name="Google Shape;801;p49"/>
          <p:cNvPicPr preferRelativeResize="0"/>
          <p:nvPr/>
        </p:nvPicPr>
        <p:blipFill rotWithShape="1">
          <a:blip r:embed="rId3">
            <a:alphaModFix/>
          </a:blip>
          <a:srcRect b="0" l="0" r="0" t="0"/>
          <a:stretch/>
        </p:blipFill>
        <p:spPr>
          <a:xfrm>
            <a:off x="1831664" y="2500306"/>
            <a:ext cx="5383542" cy="402114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Options des mots de passe</a:t>
            </a:r>
            <a:endParaRPr/>
          </a:p>
        </p:txBody>
      </p:sp>
      <p:sp>
        <p:nvSpPr>
          <p:cNvPr id="352" name="Google Shape;352;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b="1" lang="fr-FR"/>
              <a:t>L’utilisateur doit changer de mot de passe à la prochaine ouverture de session : </a:t>
            </a:r>
            <a:r>
              <a:rPr lang="fr-FR"/>
              <a:t>cette option permet de définir un mot de passe temporaire lors de la création d’un compte.</a:t>
            </a:r>
            <a:endParaRPr/>
          </a:p>
          <a:p>
            <a:pPr indent="-342900" lvl="0" marL="342900" rtl="0" algn="l">
              <a:spcBef>
                <a:spcPts val="592"/>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Char char="•"/>
            </a:pPr>
            <a:r>
              <a:rPr lang="fr-FR"/>
              <a:t> </a:t>
            </a:r>
            <a:r>
              <a:rPr b="1" lang="fr-FR"/>
              <a:t>L’utilisateur ne peut pas changer de mot de passe </a:t>
            </a:r>
            <a:endParaRPr b="1"/>
          </a:p>
          <a:p>
            <a:pPr indent="-342900" lvl="0" marL="342900" rtl="0" algn="l">
              <a:spcBef>
                <a:spcPts val="592"/>
              </a:spcBef>
              <a:spcAft>
                <a:spcPts val="0"/>
              </a:spcAft>
              <a:buClr>
                <a:schemeClr val="dk1"/>
              </a:buClr>
              <a:buSzPct val="100000"/>
              <a:buChar char="•"/>
            </a:pPr>
            <a:r>
              <a:rPr b="1" lang="fr-FR"/>
              <a:t>Le mot de passe n’expire jamais</a:t>
            </a:r>
            <a:endParaRPr/>
          </a:p>
          <a:p>
            <a:pPr indent="-342900" lvl="0" marL="342900" rtl="0" algn="l">
              <a:spcBef>
                <a:spcPts val="592"/>
              </a:spcBef>
              <a:spcAft>
                <a:spcPts val="0"/>
              </a:spcAft>
              <a:buClr>
                <a:schemeClr val="dk1"/>
              </a:buClr>
              <a:buSzPct val="100000"/>
              <a:buChar char="•"/>
            </a:pPr>
            <a:r>
              <a:rPr b="1" lang="fr-FR"/>
              <a:t>Le compte est désactivé: </a:t>
            </a:r>
            <a:r>
              <a:rPr lang="fr-FR"/>
              <a:t>désactiver un compte sans le supprimer</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Création de compte d’utilisateurs</a:t>
            </a:r>
            <a:endParaRPr/>
          </a:p>
        </p:txBody>
      </p:sp>
      <p:sp>
        <p:nvSpPr>
          <p:cNvPr id="359" name="Google Shape;359;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fr-FR"/>
              <a:t>via l’outil graphique d’administration </a:t>
            </a:r>
            <a:r>
              <a:rPr b="1" lang="fr-FR"/>
              <a:t>Utilisateurs et ordinateurs Active Directory </a:t>
            </a:r>
            <a:endParaRPr b="1"/>
          </a:p>
          <a:p>
            <a:pPr indent="-342900" lvl="0" marL="342900" rtl="0" algn="l">
              <a:spcBef>
                <a:spcPts val="640"/>
              </a:spcBef>
              <a:spcAft>
                <a:spcPts val="0"/>
              </a:spcAft>
              <a:buClr>
                <a:schemeClr val="dk1"/>
              </a:buClr>
              <a:buSzPts val="3200"/>
              <a:buChar char="•"/>
            </a:pPr>
            <a:r>
              <a:rPr b="1" lang="fr-FR" u="sng">
                <a:solidFill>
                  <a:schemeClr val="hlink"/>
                </a:solidFill>
                <a:hlinkClick r:id="rId3"/>
              </a:rPr>
              <a:t>démos\Creation_et_suppression_utilisateur_AD.wmv</a:t>
            </a:r>
            <a:endParaRPr b="1"/>
          </a:p>
          <a:p>
            <a:pPr indent="-342900" lvl="0" marL="342900" rtl="0" algn="l">
              <a:spcBef>
                <a:spcPts val="640"/>
              </a:spcBef>
              <a:spcAft>
                <a:spcPts val="0"/>
              </a:spcAft>
              <a:buClr>
                <a:schemeClr val="dk1"/>
              </a:buClr>
              <a:buSzPts val="3200"/>
              <a:buChar char="•"/>
            </a:pPr>
            <a:r>
              <a:rPr lang="fr-FR"/>
              <a:t>Commande en ligne </a:t>
            </a:r>
            <a:r>
              <a:rPr b="1" lang="fr-FR"/>
              <a:t>dsadd user </a:t>
            </a:r>
            <a:r>
              <a:rPr lang="fr-FR"/>
              <a:t>(</a:t>
            </a:r>
            <a:r>
              <a:rPr b="1" lang="fr-FR"/>
              <a:t>dsadd user </a:t>
            </a:r>
            <a:r>
              <a:rPr lang="fr-FR"/>
              <a:t>UserDomainName [-samid SAMName] [-upn UPN] [-fn FirstName] [-ln LastName] [-display DisplayName] [-pwd {Password|*}).</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Comptes d’ordinateurs</a:t>
            </a:r>
            <a:endParaRPr/>
          </a:p>
        </p:txBody>
      </p:sp>
      <p:sp>
        <p:nvSpPr>
          <p:cNvPr id="365" name="Google Shape;365;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fr-FR"/>
              <a:t>Identifie un ordinateur dans un domaine.</a:t>
            </a:r>
            <a:endParaRPr/>
          </a:p>
          <a:p>
            <a:pPr indent="-3429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fr-FR"/>
              <a:t>Les comptes d’ordinateur sont particulièrement utiles pour la sécurité et la gestion centralisée.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Comptes d’ordinateurs</a:t>
            </a:r>
            <a:endParaRPr/>
          </a:p>
        </p:txBody>
      </p:sp>
      <p:sp>
        <p:nvSpPr>
          <p:cNvPr id="371" name="Google Shape;371;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fr-FR"/>
              <a:t>Sécurité :</a:t>
            </a:r>
            <a:endParaRPr/>
          </a:p>
          <a:p>
            <a:pPr indent="-228600" lvl="2" marL="1143000" rtl="0" algn="l">
              <a:spcBef>
                <a:spcPts val="480"/>
              </a:spcBef>
              <a:spcAft>
                <a:spcPts val="0"/>
              </a:spcAft>
              <a:buClr>
                <a:schemeClr val="dk1"/>
              </a:buClr>
              <a:buSzPts val="2400"/>
              <a:buChar char="•"/>
            </a:pPr>
            <a:r>
              <a:rPr lang="fr-FR"/>
              <a:t>Audits, IPSec, le déploiement de logiciels, les stratégies de sécurité,…. </a:t>
            </a:r>
            <a:endParaRPr/>
          </a:p>
          <a:p>
            <a:pPr indent="-342900" lvl="0" marL="342900" rtl="0" algn="l">
              <a:spcBef>
                <a:spcPts val="640"/>
              </a:spcBef>
              <a:spcAft>
                <a:spcPts val="0"/>
              </a:spcAft>
              <a:buClr>
                <a:schemeClr val="dk1"/>
              </a:buClr>
              <a:buSzPts val="3200"/>
              <a:buChar char="•"/>
            </a:pPr>
            <a:r>
              <a:rPr lang="fr-FR"/>
              <a:t>Management:</a:t>
            </a:r>
            <a:endParaRPr/>
          </a:p>
          <a:p>
            <a:pPr indent="-228600" lvl="2" marL="1143000" rtl="0" algn="l">
              <a:spcBef>
                <a:spcPts val="480"/>
              </a:spcBef>
              <a:spcAft>
                <a:spcPts val="0"/>
              </a:spcAft>
              <a:buClr>
                <a:schemeClr val="dk1"/>
              </a:buClr>
              <a:buSzPts val="2400"/>
              <a:buChar char="•"/>
            </a:pPr>
            <a:r>
              <a:rPr lang="fr-FR"/>
              <a:t>Déploiement de logiciels</a:t>
            </a:r>
            <a:endParaRPr/>
          </a:p>
          <a:p>
            <a:pPr indent="-228600" lvl="2" marL="1143000" rtl="0" algn="l">
              <a:spcBef>
                <a:spcPts val="480"/>
              </a:spcBef>
              <a:spcAft>
                <a:spcPts val="0"/>
              </a:spcAft>
              <a:buClr>
                <a:schemeClr val="dk1"/>
              </a:buClr>
              <a:buSzPts val="2400"/>
              <a:buChar char="•"/>
            </a:pPr>
            <a:r>
              <a:rPr lang="fr-FR"/>
              <a:t>Accès aux ressources </a:t>
            </a:r>
            <a:endParaRPr/>
          </a:p>
          <a:p>
            <a:pPr indent="-228600" lvl="2" marL="1143000" rtl="0" algn="l">
              <a:spcBef>
                <a:spcPts val="480"/>
              </a:spcBef>
              <a:spcAft>
                <a:spcPts val="0"/>
              </a:spcAft>
              <a:buClr>
                <a:schemeClr val="dk1"/>
              </a:buClr>
              <a:buSzPts val="2400"/>
              <a:buChar char="•"/>
            </a:pPr>
            <a:r>
              <a:rPr lang="fr-FR"/>
              <a:t>Inventaire du hardware et du software.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fr-FR"/>
              <a:t>Ou est ce que les comptes d’ordinateur sont ils crées ?</a:t>
            </a:r>
            <a:endParaRPr/>
          </a:p>
        </p:txBody>
      </p:sp>
      <p:sp>
        <p:nvSpPr>
          <p:cNvPr id="377" name="Google Shape;377;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descr="ADUCComputerContainer" id="378" name="Google Shape;378;p9"/>
          <p:cNvPicPr preferRelativeResize="0"/>
          <p:nvPr/>
        </p:nvPicPr>
        <p:blipFill rotWithShape="1">
          <a:blip r:embed="rId3">
            <a:alphaModFix/>
          </a:blip>
          <a:srcRect b="0" l="0" r="0" t="0"/>
          <a:stretch/>
        </p:blipFill>
        <p:spPr>
          <a:xfrm>
            <a:off x="890588" y="1527716"/>
            <a:ext cx="7221537" cy="4328571"/>
          </a:xfrm>
          <a:prstGeom prst="rect">
            <a:avLst/>
          </a:prstGeom>
          <a:noFill/>
          <a:ln>
            <a:noFill/>
          </a:ln>
        </p:spPr>
      </p:pic>
      <p:sp>
        <p:nvSpPr>
          <p:cNvPr id="379" name="Google Shape;379;p9"/>
          <p:cNvSpPr/>
          <p:nvPr/>
        </p:nvSpPr>
        <p:spPr>
          <a:xfrm>
            <a:off x="1308100" y="3081580"/>
            <a:ext cx="1025525" cy="282333"/>
          </a:xfrm>
          <a:prstGeom prst="rect">
            <a:avLst/>
          </a:prstGeom>
          <a:noFill/>
          <a:ln cap="flat" cmpd="sng" w="38100">
            <a:solidFill>
              <a:srgbClr val="CC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0" name="Google Shape;380;p9"/>
          <p:cNvSpPr/>
          <p:nvPr/>
        </p:nvSpPr>
        <p:spPr>
          <a:xfrm>
            <a:off x="1322388" y="4000742"/>
            <a:ext cx="1025525" cy="282333"/>
          </a:xfrm>
          <a:prstGeom prst="rect">
            <a:avLst/>
          </a:prstGeom>
          <a:noFill/>
          <a:ln cap="flat" cmpd="sng" w="38100">
            <a:solidFill>
              <a:srgbClr val="CC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381" name="Google Shape;381;p9"/>
          <p:cNvCxnSpPr/>
          <p:nvPr/>
        </p:nvCxnSpPr>
        <p:spPr>
          <a:xfrm flipH="1" rot="10800000">
            <a:off x="2332038" y="3200399"/>
            <a:ext cx="1512887" cy="45719"/>
          </a:xfrm>
          <a:prstGeom prst="straightConnector1">
            <a:avLst/>
          </a:prstGeom>
          <a:noFill/>
          <a:ln cap="flat" cmpd="sng" w="38100">
            <a:solidFill>
              <a:srgbClr val="CC0000"/>
            </a:solidFill>
            <a:prstDash val="solid"/>
            <a:round/>
            <a:headEnd len="med" w="med" type="none"/>
            <a:tailEnd len="med" w="med" type="none"/>
          </a:ln>
        </p:spPr>
      </p:cxnSp>
      <p:cxnSp>
        <p:nvCxnSpPr>
          <p:cNvPr id="382" name="Google Shape;382;p9"/>
          <p:cNvCxnSpPr/>
          <p:nvPr/>
        </p:nvCxnSpPr>
        <p:spPr>
          <a:xfrm flipH="1" rot="10800000">
            <a:off x="2346325" y="4141787"/>
            <a:ext cx="1512888" cy="45719"/>
          </a:xfrm>
          <a:prstGeom prst="straightConnector1">
            <a:avLst/>
          </a:prstGeom>
          <a:noFill/>
          <a:ln cap="flat" cmpd="sng" w="38100">
            <a:solidFill>
              <a:srgbClr val="CC0000"/>
            </a:solidFill>
            <a:prstDash val="solid"/>
            <a:round/>
            <a:headEnd len="med" w="med" type="none"/>
            <a:tailEnd len="med" w="med" type="none"/>
          </a:ln>
        </p:spPr>
      </p:cxnSp>
      <p:sp>
        <p:nvSpPr>
          <p:cNvPr id="383" name="Google Shape;383;p9"/>
          <p:cNvSpPr/>
          <p:nvPr/>
        </p:nvSpPr>
        <p:spPr>
          <a:xfrm>
            <a:off x="2846388" y="2893003"/>
            <a:ext cx="3683000" cy="674109"/>
          </a:xfrm>
          <a:prstGeom prst="roundRect">
            <a:avLst>
              <a:gd fmla="val 4167" name="adj"/>
            </a:avLst>
          </a:prstGeom>
          <a:gradFill>
            <a:gsLst>
              <a:gs pos="0">
                <a:srgbClr val="ADE2A1"/>
              </a:gs>
              <a:gs pos="100000">
                <a:srgbClr val="E8F6E4"/>
              </a:gs>
            </a:gsLst>
            <a:lin ang="2700000" scaled="0"/>
          </a:gradFill>
          <a:ln cap="flat" cmpd="sng" w="9525">
            <a:solidFill>
              <a:srgbClr val="4D4D4D"/>
            </a:solidFill>
            <a:prstDash val="solid"/>
            <a:round/>
            <a:headEnd len="sm" w="sm" type="none"/>
            <a:tailEnd len="sm" w="sm" type="none"/>
          </a:ln>
          <a:effectLst>
            <a:outerShdw rotWithShape="0" algn="ctr" dir="2700000" dist="35921">
              <a:srgbClr val="AFAFAF"/>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Computers that join a domain are created in the Computers container</a:t>
            </a:r>
            <a:endParaRPr/>
          </a:p>
        </p:txBody>
      </p:sp>
      <p:sp>
        <p:nvSpPr>
          <p:cNvPr id="384" name="Google Shape;384;p9"/>
          <p:cNvSpPr/>
          <p:nvPr/>
        </p:nvSpPr>
        <p:spPr>
          <a:xfrm>
            <a:off x="2860675" y="3755023"/>
            <a:ext cx="3683000" cy="745547"/>
          </a:xfrm>
          <a:prstGeom prst="roundRect">
            <a:avLst>
              <a:gd fmla="val 4167" name="adj"/>
            </a:avLst>
          </a:prstGeom>
          <a:gradFill>
            <a:gsLst>
              <a:gs pos="0">
                <a:srgbClr val="ADE2A1"/>
              </a:gs>
              <a:gs pos="100000">
                <a:srgbClr val="E8F6E4"/>
              </a:gs>
            </a:gsLst>
            <a:lin ang="2700000" scaled="0"/>
          </a:gradFill>
          <a:ln cap="flat" cmpd="sng" w="9525">
            <a:solidFill>
              <a:srgbClr val="4D4D4D"/>
            </a:solidFill>
            <a:prstDash val="solid"/>
            <a:round/>
            <a:headEnd len="sm" w="sm" type="none"/>
            <a:tailEnd len="sm" w="sm" type="none"/>
          </a:ln>
          <a:effectLst>
            <a:outerShdw rotWithShape="0" algn="ctr" dir="2700000" dist="35921">
              <a:srgbClr val="AFAFAF"/>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Computer accounts can be moved to</a:t>
            </a:r>
            <a:endParaRPr/>
          </a:p>
          <a:p>
            <a:pPr indent="0" lvl="0" marL="0" marR="0" rtl="0" algn="l">
              <a:spcBef>
                <a:spcPts val="0"/>
              </a:spcBef>
              <a:spcAft>
                <a:spcPts val="0"/>
              </a:spcAft>
              <a:buNone/>
            </a:pPr>
            <a:r>
              <a:rPr lang="fr-FR" sz="1800">
                <a:solidFill>
                  <a:schemeClr val="dk1"/>
                </a:solidFill>
                <a:latin typeface="Calibri"/>
                <a:ea typeface="Calibri"/>
                <a:cs typeface="Calibri"/>
                <a:sym typeface="Calibri"/>
              </a:rPr>
              <a:t>or created in other organizational units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2011-03-03T15:21:46Z</dcterms:created>
  <dc:creator>Leila</dc:creator>
</cp:coreProperties>
</file>