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57" r:id="rId15"/>
    <p:sldId id="258" r:id="rId16"/>
    <p:sldId id="260" r:id="rId17"/>
    <p:sldId id="261" r:id="rId18"/>
    <p:sldId id="262" r:id="rId19"/>
    <p:sldId id="263" r:id="rId20"/>
    <p:sldId id="264" r:id="rId21"/>
    <p:sldId id="265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8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EDC6-0881-44FF-AF98-5EEF3FAFC5F8}" type="datetimeFigureOut">
              <a:rPr lang="fr-FR" smtClean="0"/>
              <a:t>11/04/2022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48811-D9B3-42D9-9727-10113D76BA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91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1DDB4-7CDD-4A9B-85DC-5F3AA28B784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2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E150-4764-487A-9BC9-B98399C2BE72}" type="datetimeFigureOut">
              <a:rPr lang="fr-FR" smtClean="0"/>
              <a:pPr/>
              <a:t>11/04/2022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8941-19EF-468B-8B7D-6CD932AB4EE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E150-4764-487A-9BC9-B98399C2BE72}" type="datetimeFigureOut">
              <a:rPr lang="fr-FR" smtClean="0"/>
              <a:pPr/>
              <a:t>11/04/2022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8941-19EF-468B-8B7D-6CD932AB4EE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E150-4764-487A-9BC9-B98399C2BE72}" type="datetimeFigureOut">
              <a:rPr lang="fr-FR" smtClean="0"/>
              <a:pPr/>
              <a:t>11/04/2022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8941-19EF-468B-8B7D-6CD932AB4EE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E150-4764-487A-9BC9-B98399C2BE72}" type="datetimeFigureOut">
              <a:rPr lang="fr-FR" smtClean="0"/>
              <a:pPr/>
              <a:t>11/04/2022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8941-19EF-468B-8B7D-6CD932AB4EE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E150-4764-487A-9BC9-B98399C2BE72}" type="datetimeFigureOut">
              <a:rPr lang="fr-FR" smtClean="0"/>
              <a:pPr/>
              <a:t>11/04/2022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8941-19EF-468B-8B7D-6CD932AB4EE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E150-4764-487A-9BC9-B98399C2BE72}" type="datetimeFigureOut">
              <a:rPr lang="fr-FR" smtClean="0"/>
              <a:pPr/>
              <a:t>11/04/2022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8941-19EF-468B-8B7D-6CD932AB4EE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E150-4764-487A-9BC9-B98399C2BE72}" type="datetimeFigureOut">
              <a:rPr lang="fr-FR" smtClean="0"/>
              <a:pPr/>
              <a:t>11/04/2022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8941-19EF-468B-8B7D-6CD932AB4EE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E150-4764-487A-9BC9-B98399C2BE72}" type="datetimeFigureOut">
              <a:rPr lang="fr-FR" smtClean="0"/>
              <a:pPr/>
              <a:t>11/04/2022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8941-19EF-468B-8B7D-6CD932AB4EE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E150-4764-487A-9BC9-B98399C2BE72}" type="datetimeFigureOut">
              <a:rPr lang="fr-FR" smtClean="0"/>
              <a:pPr/>
              <a:t>11/04/2022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8941-19EF-468B-8B7D-6CD932AB4EE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E150-4764-487A-9BC9-B98399C2BE72}" type="datetimeFigureOut">
              <a:rPr lang="fr-FR" smtClean="0"/>
              <a:pPr/>
              <a:t>11/04/2022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8941-19EF-468B-8B7D-6CD932AB4EE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E150-4764-487A-9BC9-B98399C2BE72}" type="datetimeFigureOut">
              <a:rPr lang="fr-FR" smtClean="0"/>
              <a:pPr/>
              <a:t>11/04/2022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8941-19EF-468B-8B7D-6CD932AB4EE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E150-4764-487A-9BC9-B98399C2BE72}" type="datetimeFigureOut">
              <a:rPr lang="fr-FR" smtClean="0"/>
              <a:pPr/>
              <a:t>11/04/2022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08941-19EF-468B-8B7D-6CD932AB4EE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78695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Chapitre 5</a:t>
            </a:r>
            <a:r>
              <a:rPr lang="fr-FR" dirty="0"/>
              <a:t/>
            </a:r>
            <a:br>
              <a:rPr lang="fr-FR" dirty="0"/>
            </a:br>
            <a:r>
              <a:rPr lang="fr-FR" b="1" dirty="0"/>
              <a:t> </a:t>
            </a:r>
            <a:r>
              <a:rPr lang="fr-FR" dirty="0"/>
              <a:t/>
            </a:r>
            <a:br>
              <a:rPr lang="fr-FR" dirty="0"/>
            </a:br>
            <a:r>
              <a:rPr lang="fr-FR" b="1" dirty="0" smtClean="0"/>
              <a:t>Autorisation NTFS &amp; Gestion d’Accès </a:t>
            </a:r>
            <a:r>
              <a:rPr lang="fr-FR" b="1" dirty="0"/>
              <a:t>aux </a:t>
            </a:r>
            <a:r>
              <a:rPr lang="fr-FR" b="1" dirty="0" smtClean="0"/>
              <a:t>Objets </a:t>
            </a:r>
            <a:r>
              <a:rPr lang="fr-FR" b="1" dirty="0"/>
              <a:t>dans les </a:t>
            </a:r>
            <a:r>
              <a:rPr lang="fr-FR" b="1" dirty="0" smtClean="0"/>
              <a:t>Unités d’Organisation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Comment bloquer l’héritage NTFS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bloquer </a:t>
            </a:r>
            <a:r>
              <a:rPr lang="fr-FR" dirty="0" smtClean="0"/>
              <a:t>cet héritage pour des raisons de sécurité. </a:t>
            </a:r>
          </a:p>
          <a:p>
            <a:r>
              <a:rPr lang="fr-FR" dirty="0" smtClean="0"/>
              <a:t>l’onglet Sécurité, sur le bouton « Paramètres avancés » </a:t>
            </a:r>
            <a:r>
              <a:rPr lang="fr-FR" u="sng" dirty="0" smtClean="0"/>
              <a:t>désactiver la case à cocher </a:t>
            </a:r>
            <a:r>
              <a:rPr lang="fr-FR" dirty="0" smtClean="0"/>
              <a:t>« Permettre aux autorisations héritées du parent de se propager à cet objet et aux objets enfants.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927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IV. Identification des autorisations effectives en cas de cumul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fr-FR" dirty="0" smtClean="0"/>
              <a:t>Un utilisateur peut avoir un cumul de permissions si il est membre de différents groupes.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Les autorisations sur les fichiers sont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prioritaires</a:t>
            </a:r>
            <a:r>
              <a:rPr lang="fr-FR" dirty="0" smtClean="0"/>
              <a:t> aux autorisations sur les dossiers.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Les autorisations «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Refuser </a:t>
            </a:r>
            <a:r>
              <a:rPr lang="fr-FR" dirty="0" smtClean="0"/>
              <a:t>» sont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prioritaires </a:t>
            </a:r>
            <a:r>
              <a:rPr lang="fr-FR" dirty="0" smtClean="0"/>
              <a:t>sur toutes les autres autorisations. Exemple : Contrôle total + lecture refusée = lecture refusée.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propriétaire détient l’autorité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461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Identification des autorisations effectives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Il est possible de vérifier les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permissions effectives</a:t>
            </a:r>
            <a:r>
              <a:rPr lang="fr-FR" dirty="0" smtClean="0"/>
              <a:t> d’un utilisateur à l’aide de l’onglet Autorisations effectives de la fenêtre de paramètres de sécurité avancé.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16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Cumul des autorisations NTFS et des autorisations de partage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Une fois les deux autorisations (partage, NTFS) définies, il suffit de prendre la plus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restrictive</a:t>
            </a:r>
            <a:r>
              <a:rPr lang="fr-FR" dirty="0" smtClean="0"/>
              <a:t> des deux.</a:t>
            </a:r>
          </a:p>
          <a:p>
            <a:r>
              <a:rPr lang="fr-FR" b="1" dirty="0" smtClean="0"/>
              <a:t>Exemple :</a:t>
            </a: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Partage (lecture) + NTFS (contrôle total) -&gt; lecture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Partage (contrôle total) + NTFS (lecture) -&gt;  lecture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6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V</a:t>
            </a:r>
            <a:r>
              <a:rPr lang="fr-FR" b="1" dirty="0"/>
              <a:t>. Autorisations sur les </a:t>
            </a:r>
            <a:r>
              <a:rPr lang="fr-FR" b="1" dirty="0" smtClean="0"/>
              <a:t>UO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/>
              <a:t>Une unité d’organisation est un objet conteneur utilisé pour organiser les objets au sein du domaine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= {Users, computers, Groups, Printers and other OUs}</a:t>
            </a:r>
          </a:p>
          <a:p>
            <a:r>
              <a:rPr lang="fr-FR" dirty="0"/>
              <a:t>Les UO facilitent la délégation d’administration selon l’organisation des objets.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V. Autorisations sur les UO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autorisations peuvent être définies sur les objets ou sur les unités d’organisation</a:t>
            </a:r>
          </a:p>
          <a:p>
            <a:r>
              <a:rPr lang="fr-FR" dirty="0" smtClean="0"/>
              <a:t>Les UO bénéficient de la propriété d’héritage pour transmettre ces autorisations aux objets enfants.</a:t>
            </a:r>
          </a:p>
          <a:p>
            <a:r>
              <a:rPr lang="fr-FR" dirty="0" smtClean="0"/>
              <a:t>les objets déplacés héritent des autorisations de l’unité d’organisation de destination.</a:t>
            </a:r>
          </a:p>
          <a:p>
            <a:endParaRPr lang="fr-FR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872208"/>
          </a:xfrm>
        </p:spPr>
        <p:txBody>
          <a:bodyPr>
            <a:normAutofit/>
          </a:bodyPr>
          <a:lstStyle/>
          <a:p>
            <a:r>
              <a:rPr lang="fr-FR" b="1" dirty="0"/>
              <a:t>V. Autorisations sur les </a:t>
            </a:r>
            <a:r>
              <a:rPr lang="fr-FR" b="1" dirty="0" smtClean="0"/>
              <a:t>UO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1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dirty="0" smtClean="0"/>
              <a:t>Les autorisations Active Directory permettent de restreindre l’accès des utilisateurs au contenu de l’annuaire à savoir les objets ou leurs propriétés.  </a:t>
            </a:r>
          </a:p>
          <a:p>
            <a:pPr algn="just">
              <a:buNone/>
            </a:pPr>
            <a:endParaRPr lang="fr-FR" dirty="0" smtClean="0"/>
          </a:p>
          <a:p>
            <a:pPr algn="just"/>
            <a:r>
              <a:rPr lang="fr-FR" dirty="0" smtClean="0"/>
              <a:t>Tout comme les autorisations NTFS, des autorisations standards et spéciales sont disponibles aussi bien en « Accepter » qu’en « Refuser ». </a:t>
            </a:r>
          </a:p>
          <a:p>
            <a:pPr algn="just">
              <a:buNone/>
            </a:pPr>
            <a:endParaRPr lang="fr-FR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83542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V. Autorisations </a:t>
            </a:r>
            <a:r>
              <a:rPr lang="fr-FR" b="1" dirty="0"/>
              <a:t>sur les </a:t>
            </a:r>
            <a:r>
              <a:rPr lang="fr-FR" b="1" dirty="0" smtClean="0"/>
              <a:t>UO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19"/>
          </a:xfrm>
        </p:spPr>
        <p:txBody>
          <a:bodyPr>
            <a:normAutofit/>
          </a:bodyPr>
          <a:lstStyle/>
          <a:p>
            <a:r>
              <a:rPr lang="fr-FR" dirty="0" smtClean="0"/>
              <a:t>Contrairement aux autorisations NTFS, les autorisations se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cumulent</a:t>
            </a:r>
            <a:r>
              <a:rPr lang="fr-FR" dirty="0" smtClean="0"/>
              <a:t> et il en résulte l’autorisation la </a:t>
            </a:r>
            <a:r>
              <a:rPr lang="fr-FR" u="sng" dirty="0" smtClean="0"/>
              <a:t>plus forte </a:t>
            </a:r>
            <a:r>
              <a:rPr lang="fr-FR" dirty="0" smtClean="0"/>
              <a:t>(ex : lecture + contrôle total -&gt; contrôle total).</a:t>
            </a:r>
          </a:p>
          <a:p>
            <a:endParaRPr lang="fr-FR" dirty="0" smtClean="0"/>
          </a:p>
          <a:p>
            <a:r>
              <a:rPr lang="fr-FR" dirty="0" smtClean="0"/>
              <a:t>Les autorisations « Refuser »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sont prioritaires </a:t>
            </a:r>
            <a:r>
              <a:rPr lang="fr-FR" dirty="0" smtClean="0"/>
              <a:t>sur les autres autorisations et ceci dans TOUS les cas (ex : contrôle total + refuser lecture -&gt;  La lecture sera bien refusée).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857256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Les Autorisations Effectives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19"/>
          </a:xfrm>
        </p:spPr>
        <p:txBody>
          <a:bodyPr>
            <a:normAutofit/>
          </a:bodyPr>
          <a:lstStyle/>
          <a:p>
            <a:r>
              <a:rPr lang="fr-FR" dirty="0" smtClean="0"/>
              <a:t>Lorsqu’un utilisateur ne se trouve pas dans la DACL de l’objet, il n’a aucune autorisation dessus. C’est une autorisation « Refuser » implicite.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Le propriétaire détient l’autorité.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72" y="235743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Comment</a:t>
            </a:r>
            <a:r>
              <a:rPr lang="en-US" dirty="0" smtClean="0"/>
              <a:t> </a:t>
            </a:r>
            <a:r>
              <a:rPr lang="fr-FR" b="1" dirty="0" smtClean="0"/>
              <a:t>modifier les autorisations sur des objets Active Directory 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3600" dirty="0" smtClean="0"/>
              <a:t>I. Les autorisations NTFS</a:t>
            </a:r>
            <a:endParaRPr lang="fr-FR" sz="3600" dirty="0"/>
          </a:p>
          <a:p>
            <a:r>
              <a:rPr lang="fr-FR" sz="3600" dirty="0" smtClean="0"/>
              <a:t>II. </a:t>
            </a:r>
            <a:r>
              <a:rPr lang="fr-FR" sz="3600" dirty="0"/>
              <a:t>Impact de la copie et du déplacement sur les autorisations NTFS</a:t>
            </a:r>
            <a:endParaRPr lang="fr-FR" sz="3600" dirty="0" smtClean="0"/>
          </a:p>
          <a:p>
            <a:r>
              <a:rPr lang="fr-FR" sz="3600" dirty="0" smtClean="0"/>
              <a:t>III. Héritage NTFS</a:t>
            </a:r>
          </a:p>
          <a:p>
            <a:r>
              <a:rPr lang="fr-FR" sz="3600" dirty="0" smtClean="0"/>
              <a:t>IV.</a:t>
            </a:r>
            <a:r>
              <a:rPr lang="fr-FR" sz="3600" dirty="0"/>
              <a:t> Autorisations  effectives et cumul (</a:t>
            </a:r>
            <a:r>
              <a:rPr lang="fr-FR" sz="3600" dirty="0" smtClean="0"/>
              <a:t>partage + NTFS)</a:t>
            </a:r>
          </a:p>
          <a:p>
            <a:r>
              <a:rPr lang="fr-FR" sz="3600" dirty="0" smtClean="0"/>
              <a:t>V. Autorisations </a:t>
            </a:r>
            <a:r>
              <a:rPr lang="fr-FR" sz="3600" dirty="0"/>
              <a:t>sur les </a:t>
            </a:r>
            <a:r>
              <a:rPr lang="fr-FR" sz="3600" dirty="0" smtClean="0"/>
              <a:t>UO</a:t>
            </a:r>
          </a:p>
          <a:p>
            <a:r>
              <a:rPr lang="fr-FR" sz="3600" dirty="0"/>
              <a:t>VI. Délégation du contrôle des unités d’organisation</a:t>
            </a:r>
          </a:p>
          <a:p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0203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VI. Délégation </a:t>
            </a:r>
            <a:r>
              <a:rPr lang="fr-FR" b="1" dirty="0" smtClean="0"/>
              <a:t>de contrôle </a:t>
            </a:r>
            <a:r>
              <a:rPr lang="fr-FR" b="1" dirty="0" smtClean="0"/>
              <a:t>des unités d’organisation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Assigner le droit d’administration d’une UO à un utilisateur ou un groupe.</a:t>
            </a:r>
          </a:p>
          <a:p>
            <a:r>
              <a:rPr lang="fr-FR" dirty="0" smtClean="0"/>
              <a:t>Type de contrôle délégué :</a:t>
            </a:r>
          </a:p>
          <a:p>
            <a:pPr>
              <a:buNone/>
            </a:pPr>
            <a:endParaRPr lang="fr-FR" dirty="0" smtClean="0"/>
          </a:p>
          <a:p>
            <a:pPr lvl="2"/>
            <a:r>
              <a:rPr lang="fr-FR" dirty="0" smtClean="0"/>
              <a:t>Autorisation de créer ou de modifier des objets dans une UO.</a:t>
            </a:r>
          </a:p>
          <a:p>
            <a:pPr lvl="2"/>
            <a:r>
              <a:rPr lang="fr-FR" dirty="0" smtClean="0"/>
              <a:t>Autorisation de modifier des attributs d’un objets </a:t>
            </a:r>
            <a:r>
              <a:rPr lang="fr-FR" dirty="0" err="1" smtClean="0"/>
              <a:t>tq</a:t>
            </a:r>
            <a:r>
              <a:rPr lang="fr-FR" dirty="0" smtClean="0"/>
              <a:t> : réinitialiser le mot de passe d’un user.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Tâches à déléguer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>• Créer, supprimer et gérer les comptes d’utilisateurs</a:t>
            </a:r>
          </a:p>
          <a:p>
            <a:pPr>
              <a:buNone/>
            </a:pPr>
            <a:r>
              <a:rPr lang="fr-FR" dirty="0" smtClean="0"/>
              <a:t>• Réinitialiser les mots de passe utilisateur et forcer le changement de mot de passe à la prochaine ouverture de session</a:t>
            </a:r>
          </a:p>
          <a:p>
            <a:pPr>
              <a:buNone/>
            </a:pPr>
            <a:r>
              <a:rPr lang="fr-FR" dirty="0" smtClean="0"/>
              <a:t>• Lire toute l’information sur l’utilisateur</a:t>
            </a:r>
          </a:p>
          <a:p>
            <a:pPr>
              <a:buNone/>
            </a:pPr>
            <a:r>
              <a:rPr lang="fr-FR" dirty="0" smtClean="0"/>
              <a:t>• Créer, supprimer et gérer les groupes</a:t>
            </a:r>
          </a:p>
          <a:p>
            <a:pPr>
              <a:buNone/>
            </a:pPr>
            <a:r>
              <a:rPr lang="fr-FR" dirty="0" smtClean="0"/>
              <a:t>• Modifier l’appartenance à un groupe</a:t>
            </a:r>
          </a:p>
          <a:p>
            <a:pPr>
              <a:buNone/>
            </a:pPr>
            <a:r>
              <a:rPr lang="fr-FR" dirty="0" smtClean="0"/>
              <a:t>• Gérer les liens de stratégies de groupe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01006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I. Administration des accès aux fichiers et dossiers à l’aide de permissions NTFS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NTFS est un système de fichiers (FAT, FAT32) :</a:t>
            </a:r>
          </a:p>
          <a:p>
            <a:pPr lvl="1" algn="just"/>
            <a:r>
              <a:rPr lang="fr-FR" b="1" dirty="0" smtClean="0"/>
              <a:t>Fiabilité</a:t>
            </a:r>
            <a:r>
              <a:rPr lang="fr-FR" dirty="0" smtClean="0"/>
              <a:t> : NTFS est un système de fichiers journalisé. En cas de problème, ce journal sera utilisé pour analyser les parties du disque qui ont posé problème (cela évite le </a:t>
            </a:r>
            <a:r>
              <a:rPr lang="fr-FR" dirty="0" err="1" smtClean="0"/>
              <a:t>scandisk</a:t>
            </a:r>
            <a:r>
              <a:rPr lang="fr-FR" dirty="0" smtClean="0"/>
              <a:t> de l’intégralité du disque que l’on avait sous Windows 98)</a:t>
            </a:r>
          </a:p>
          <a:p>
            <a:pPr lvl="1">
              <a:buNone/>
            </a:pPr>
            <a:endParaRPr lang="fr-FR" dirty="0" smtClean="0"/>
          </a:p>
          <a:p>
            <a:pPr lvl="1" algn="just"/>
            <a:r>
              <a:rPr lang="fr-FR" b="1" dirty="0" smtClean="0"/>
              <a:t>Sécurité </a:t>
            </a:r>
            <a:r>
              <a:rPr lang="fr-FR" dirty="0" smtClean="0"/>
              <a:t>: Le système NTFS prend en charge le cryptage de fichiers avec EFS. De plus, NTFS permet aussi l’utilisation d’autorisations NTFS qui permettent de restreindre l’accès aux données de la partition.</a:t>
            </a:r>
          </a:p>
          <a:p>
            <a:pPr>
              <a:buNone/>
            </a:pPr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4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Autorisations sur les fichiers et dossiers NTFS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/>
          </a:bodyPr>
          <a:lstStyle/>
          <a:p>
            <a:r>
              <a:rPr lang="fr-FR" dirty="0" smtClean="0"/>
              <a:t>Les autorisations NTFS permettent de définir les actions que vont pouvoir effectuer les utilisateurs, groupes ou ordinateurs sur</a:t>
            </a:r>
          </a:p>
          <a:p>
            <a:pPr>
              <a:buNone/>
            </a:pPr>
            <a:endParaRPr lang="fr-FR" sz="3600" dirty="0" smtClean="0"/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lèche angle droit à deux pointes 3"/>
          <p:cNvSpPr/>
          <p:nvPr/>
        </p:nvSpPr>
        <p:spPr>
          <a:xfrm rot="13548567">
            <a:off x="3790919" y="3714752"/>
            <a:ext cx="1357322" cy="135732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1643042" y="4786322"/>
            <a:ext cx="250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Fichiers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6" name="ZoneTexte 5"/>
          <p:cNvSpPr txBox="1"/>
          <p:nvPr/>
        </p:nvSpPr>
        <p:spPr>
          <a:xfrm>
            <a:off x="5214942" y="4714884"/>
            <a:ext cx="250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Dossiers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1250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Autorisations sur les fichiers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b="1" dirty="0" smtClean="0"/>
              <a:t>Modification : </a:t>
            </a:r>
            <a:r>
              <a:rPr lang="fr-FR" dirty="0" smtClean="0"/>
              <a:t>Permet de modifier, supprimer, lire et écrire les fichiers.</a:t>
            </a:r>
          </a:p>
          <a:p>
            <a:r>
              <a:rPr lang="fr-FR" b="1" dirty="0" smtClean="0"/>
              <a:t>Contrôle total : </a:t>
            </a:r>
            <a:r>
              <a:rPr lang="fr-FR" dirty="0" smtClean="0"/>
              <a:t>Dispose de toutes les autorisations de Modification avec la prise de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possession </a:t>
            </a:r>
            <a:r>
              <a:rPr lang="fr-FR" dirty="0" smtClean="0"/>
              <a:t>et la possibilité de modifier les autorisations du fichier.</a:t>
            </a:r>
          </a:p>
          <a:p>
            <a:r>
              <a:rPr lang="fr-FR" b="1" dirty="0" smtClean="0"/>
              <a:t>Lecture et exécutions : </a:t>
            </a:r>
            <a:r>
              <a:rPr lang="fr-FR" dirty="0" smtClean="0"/>
              <a:t>Permet de lire les fichiers et d’exécuter les applications.</a:t>
            </a:r>
          </a:p>
          <a:p>
            <a:r>
              <a:rPr lang="fr-FR" b="1" dirty="0" smtClean="0"/>
              <a:t>Ecriture : </a:t>
            </a:r>
            <a:r>
              <a:rPr lang="fr-FR" dirty="0" smtClean="0"/>
              <a:t>Permet d’écraser le fichier, de changer ses attributs et d’afficher le propriétaire.</a:t>
            </a:r>
          </a:p>
          <a:p>
            <a:r>
              <a:rPr lang="fr-FR" b="1" dirty="0" smtClean="0"/>
              <a:t>Lecture : </a:t>
            </a:r>
            <a:r>
              <a:rPr lang="fr-FR" dirty="0" smtClean="0"/>
              <a:t>Permet de lire le fichier, d’afficher ses attributs, son propriétaire et ses autorisations.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Autorisations sur les dossiers</a:t>
            </a:r>
            <a:br>
              <a:rPr lang="fr-FR" b="1" dirty="0" smtClean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Contrôle total, Modification, Lecture et exécutions, Ecriture, Lecture.</a:t>
            </a:r>
          </a:p>
          <a:p>
            <a:r>
              <a:rPr lang="fr-FR" b="1" dirty="0" smtClean="0"/>
              <a:t>Affichage du contenu des dossiers : </a:t>
            </a:r>
            <a:r>
              <a:rPr lang="fr-FR" dirty="0" smtClean="0"/>
              <a:t>Affichage seul du contenu direct du dossier.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0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II. Impact de la copie et du </a:t>
            </a:r>
            <a:r>
              <a:rPr lang="fr-FR" sz="4000" b="1" dirty="0" smtClean="0"/>
              <a:t>déplacement sur les autorisations NTFS</a:t>
            </a:r>
            <a:r>
              <a:rPr lang="fr-FR" dirty="0" smtClean="0"/>
              <a:t/>
            </a:r>
            <a:br>
              <a:rPr lang="fr-FR" dirty="0" smtClean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Toutes les opérations de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copie</a:t>
            </a:r>
            <a:r>
              <a:rPr lang="fr-FR" dirty="0" smtClean="0"/>
              <a:t> héritent des autorisations du dossier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cible</a:t>
            </a:r>
            <a:r>
              <a:rPr lang="fr-FR" dirty="0" smtClean="0"/>
              <a:t>. </a:t>
            </a:r>
          </a:p>
          <a:p>
            <a:r>
              <a:rPr lang="fr-FR" dirty="0" smtClean="0"/>
              <a:t>Seul le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déplacement</a:t>
            </a:r>
            <a:r>
              <a:rPr lang="fr-FR" dirty="0" smtClean="0"/>
              <a:t> vers la </a:t>
            </a:r>
            <a:r>
              <a:rPr lang="fr-FR" u="sng" dirty="0" smtClean="0"/>
              <a:t>même partition </a:t>
            </a:r>
            <a:r>
              <a:rPr lang="fr-FR" dirty="0" smtClean="0"/>
              <a:t>permet le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maintien</a:t>
            </a:r>
            <a:r>
              <a:rPr lang="fr-FR" dirty="0" smtClean="0"/>
              <a:t> des autorisations.</a:t>
            </a:r>
          </a:p>
          <a:p>
            <a:r>
              <a:rPr lang="fr-FR" dirty="0" smtClean="0"/>
              <a:t>Les fichiers déplacés depuis une partition NTFS vers une partition FAT perdent leurs attributs et leurs descripteurs de sécurité.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2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II. </a:t>
            </a:r>
            <a:r>
              <a:rPr lang="fr-FR" sz="4000" b="1" dirty="0" smtClean="0"/>
              <a:t>Impact de la copie et du déplacement sur les autorisations NTFS</a:t>
            </a:r>
            <a:r>
              <a:rPr lang="fr-FR" dirty="0" smtClean="0"/>
              <a:t/>
            </a:r>
            <a:br>
              <a:rPr lang="fr-FR" dirty="0" smtClean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la copie et le déplacement d’un fichier à l’intérieur d’une partition ou entre deux partitions sont gérés ainsi:</a:t>
            </a:r>
          </a:p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Copier à l’intérieur d’une partition </a:t>
            </a:r>
            <a:r>
              <a:rPr lang="fr-FR" dirty="0" smtClean="0"/>
              <a:t>: Crée un nouveau fichier identique au fichier original. Il hérite des permissions du répertoire de destination.</a:t>
            </a:r>
          </a:p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Déplacer à l’intérieur d’une partition </a:t>
            </a:r>
            <a:r>
              <a:rPr lang="fr-FR" dirty="0" smtClean="0"/>
              <a:t>: Il y a seulement une mise à jour des pointeurs du dossier ou fichier. Garde les permissions appliquées à l’origine au fichier.</a:t>
            </a:r>
          </a:p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Déplacer vers une autre partition </a:t>
            </a:r>
            <a:r>
              <a:rPr lang="fr-FR" dirty="0" smtClean="0"/>
              <a:t>: Crée un nouveau fichier identique à l’original et détruit le fichier original. Le nouveau fichier hérite des permissions du répertoire de destination.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4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III. Présentation de l’héritage NTFS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défaut, sur le système de fichiers NTFS de  Windows Serveur, les autorisations que vous accordez à un dossier parent sont </a:t>
            </a:r>
            <a:r>
              <a:rPr lang="fr-FR" b="1" dirty="0" smtClean="0">
                <a:solidFill>
                  <a:schemeClr val="tx2"/>
                </a:solidFill>
              </a:rPr>
              <a:t>héritées</a:t>
            </a:r>
            <a:r>
              <a:rPr lang="fr-FR" dirty="0" smtClean="0"/>
              <a:t> et propagées à tous les </a:t>
            </a:r>
            <a:r>
              <a:rPr lang="fr-FR" b="1" dirty="0" smtClean="0"/>
              <a:t>sous-dossiers</a:t>
            </a:r>
            <a:r>
              <a:rPr lang="fr-FR" dirty="0" smtClean="0"/>
              <a:t>, et les </a:t>
            </a:r>
            <a:r>
              <a:rPr lang="fr-FR" b="1" dirty="0" smtClean="0"/>
              <a:t>fichiers</a:t>
            </a:r>
            <a:r>
              <a:rPr lang="fr-FR" dirty="0" smtClean="0"/>
              <a:t> qu’il contient. </a:t>
            </a:r>
          </a:p>
          <a:p>
            <a:r>
              <a:rPr lang="fr-FR" dirty="0" smtClean="0"/>
              <a:t>Tous les nouveaux fichiers et dossiers créés dans ce dossier hériteront aussi de ces permissions.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643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</TotalTime>
  <Words>1114</Words>
  <Application>Microsoft Office PowerPoint</Application>
  <PresentationFormat>Affichage à l'écran (4:3)</PresentationFormat>
  <Paragraphs>93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Thème Office</vt:lpstr>
      <vt:lpstr>Chapitre 5   Autorisation NTFS &amp; Gestion d’Accès aux Objets dans les Unités d’Organisation </vt:lpstr>
      <vt:lpstr>Plan</vt:lpstr>
      <vt:lpstr>I. Administration des accès aux fichiers et dossiers à l’aide de permissions NTFS</vt:lpstr>
      <vt:lpstr>Autorisations sur les fichiers et dossiers NTFS</vt:lpstr>
      <vt:lpstr>Autorisations sur les fichiers</vt:lpstr>
      <vt:lpstr>Autorisations sur les dossiers </vt:lpstr>
      <vt:lpstr>II. Impact de la copie et du déplacement sur les autorisations NTFS </vt:lpstr>
      <vt:lpstr>II. Impact de la copie et du déplacement sur les autorisations NTFS </vt:lpstr>
      <vt:lpstr>III. Présentation de l’héritage NTFS</vt:lpstr>
      <vt:lpstr>Comment bloquer l’héritage NTFS</vt:lpstr>
      <vt:lpstr>IV. Identification des autorisations effectives en cas de cumul</vt:lpstr>
      <vt:lpstr>Identification des autorisations effectives</vt:lpstr>
      <vt:lpstr>Cumul des autorisations NTFS et des autorisations de partage</vt:lpstr>
      <vt:lpstr>V. Autorisations sur les UO</vt:lpstr>
      <vt:lpstr>V. Autorisations sur les UO </vt:lpstr>
      <vt:lpstr>V. Autorisations sur les UO </vt:lpstr>
      <vt:lpstr>V. Autorisations sur les UO </vt:lpstr>
      <vt:lpstr>Les Autorisations Effectives  </vt:lpstr>
      <vt:lpstr>Comment modifier les autorisations sur des objets Active Directory ?</vt:lpstr>
      <vt:lpstr>VI. Délégation de contrôle des unités d’organisation</vt:lpstr>
      <vt:lpstr>Tâches à déléguer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5   Gestion d’Accès aux Objets dans les Unités d’Organisation</dc:title>
  <dc:creator>Leila</dc:creator>
  <cp:lastModifiedBy>user</cp:lastModifiedBy>
  <cp:revision>27</cp:revision>
  <dcterms:created xsi:type="dcterms:W3CDTF">2011-05-06T19:39:23Z</dcterms:created>
  <dcterms:modified xsi:type="dcterms:W3CDTF">2022-04-12T18:29:26Z</dcterms:modified>
</cp:coreProperties>
</file>