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1AE13-826B-4551-AD5B-BC3426216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Применение техник Выделение вычислений и Улучшение структуры действий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F89BF8-ABD3-46C4-9800-32AF89055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48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C4F31-6E3C-4AC0-86EF-C695B287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A95060-F972-42CF-A565-CF8B98E5C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433" y="3311514"/>
            <a:ext cx="4391638" cy="179095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8C26F6-D164-4BC4-B829-FF7C052CE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62" y="3716383"/>
            <a:ext cx="4372585" cy="981212"/>
          </a:xfrm>
          <a:prstGeom prst="rect">
            <a:avLst/>
          </a:prstGeom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D3A97D73-45AE-43AE-BE37-396ABE9A8831}"/>
              </a:ext>
            </a:extLst>
          </p:cNvPr>
          <p:cNvSpPr/>
          <p:nvPr/>
        </p:nvSpPr>
        <p:spPr>
          <a:xfrm>
            <a:off x="5800453" y="3932669"/>
            <a:ext cx="79052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57429-03BD-47BB-8E70-CF773C2C0EE2}"/>
              </a:ext>
            </a:extLst>
          </p:cNvPr>
          <p:cNvSpPr txBox="1"/>
          <p:nvPr/>
        </p:nvSpPr>
        <p:spPr>
          <a:xfrm>
            <a:off x="4143708" y="6049944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Вынесение вычисления из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31551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BB327-0D2F-403F-A645-446FC33F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A9A10A-C469-4F26-9DB1-8A23BE270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498" y="2345435"/>
            <a:ext cx="2715004" cy="301984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C63ED6-D3CB-4BEA-B557-DC513D286127}"/>
              </a:ext>
            </a:extLst>
          </p:cNvPr>
          <p:cNvSpPr txBox="1"/>
          <p:nvPr/>
        </p:nvSpPr>
        <p:spPr>
          <a:xfrm>
            <a:off x="5545689" y="5865278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функция</a:t>
            </a:r>
          </a:p>
        </p:txBody>
      </p:sp>
    </p:spTree>
    <p:extLst>
      <p:ext uri="{BB962C8B-B14F-4D97-AF65-F5344CB8AC3E}">
        <p14:creationId xmlns:p14="http://schemas.microsoft.com/office/powerpoint/2010/main" val="161931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0630A-ECFE-47C4-BA29-6B534ED5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DDA162-9AF5-48E7-8291-C14BE4C5B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808" y="2958284"/>
            <a:ext cx="3316090" cy="9414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468E05-47FC-4110-8457-BB7880D9EA89}"/>
              </a:ext>
            </a:extLst>
          </p:cNvPr>
          <p:cNvSpPr txBox="1"/>
          <p:nvPr/>
        </p:nvSpPr>
        <p:spPr>
          <a:xfrm>
            <a:off x="1275808" y="4258491"/>
            <a:ext cx="328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Объединить в одну функцию</a:t>
            </a:r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DCDB5971-428D-4139-8902-09B9B9613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252" y="1952870"/>
            <a:ext cx="2715004" cy="3019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6AE4E2-2564-40C4-A6B4-A2A3695453A6}"/>
              </a:ext>
            </a:extLst>
          </p:cNvPr>
          <p:cNvSpPr txBox="1"/>
          <p:nvPr/>
        </p:nvSpPr>
        <p:spPr>
          <a:xfrm>
            <a:off x="7464165" y="5355772"/>
            <a:ext cx="214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Упростить </a:t>
            </a:r>
            <a:r>
              <a:rPr lang="en-US" dirty="0"/>
              <a:t>checker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19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1CEB1-3689-44F0-8EA1-B0BB23D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570" y="4243587"/>
            <a:ext cx="4900859" cy="107722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31327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48</TotalTime>
  <Words>27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Мэдисон</vt:lpstr>
      <vt:lpstr>Применение техник Выделение вычислений и Улучшение структуры действий</vt:lpstr>
      <vt:lpstr>Исходный код</vt:lpstr>
      <vt:lpstr>Checker</vt:lpstr>
      <vt:lpstr>todo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Patience</dc:creator>
  <cp:lastModifiedBy>Patience</cp:lastModifiedBy>
  <cp:revision>2</cp:revision>
  <dcterms:created xsi:type="dcterms:W3CDTF">2022-04-04T15:28:48Z</dcterms:created>
  <dcterms:modified xsi:type="dcterms:W3CDTF">2022-04-04T18:58:27Z</dcterms:modified>
</cp:coreProperties>
</file>